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3" r:id="rId2"/>
    <p:sldId id="594" r:id="rId3"/>
    <p:sldId id="595" r:id="rId4"/>
    <p:sldId id="599" r:id="rId5"/>
    <p:sldId id="600" r:id="rId6"/>
    <p:sldId id="598" r:id="rId7"/>
    <p:sldId id="597" r:id="rId8"/>
    <p:sldId id="601" r:id="rId9"/>
    <p:sldId id="602" r:id="rId10"/>
    <p:sldId id="603" r:id="rId11"/>
    <p:sldId id="604" r:id="rId12"/>
    <p:sldId id="607" r:id="rId13"/>
    <p:sldId id="608" r:id="rId14"/>
    <p:sldId id="605" r:id="rId15"/>
    <p:sldId id="606" r:id="rId16"/>
    <p:sldId id="6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9A7D7-5937-41D1-92AB-E6AEF8517B49}" v="12" dt="2026-04-07T18:41:16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27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undo custSel addSld delSld modSld sldOrd delMainMaster">
      <pc:chgData name="Daniel Shunk" userId="8b1a05f26d681f8b" providerId="LiveId" clId="{92551CD1-72E2-4A83-B06E-9F01B71D04EE}" dt="2026-04-07T18:43:24.977" v="357" actId="47"/>
      <pc:docMkLst>
        <pc:docMk/>
      </pc:docMkLst>
      <pc:sldChg chg="del">
        <pc:chgData name="Daniel Shunk" userId="8b1a05f26d681f8b" providerId="LiveId" clId="{92551CD1-72E2-4A83-B06E-9F01B71D04EE}" dt="2026-04-07T18:11:24.488" v="33" actId="47"/>
        <pc:sldMkLst>
          <pc:docMk/>
          <pc:sldMk cId="1801214356" sldId="256"/>
        </pc:sldMkLst>
      </pc:sldChg>
      <pc:sldChg chg="addSp delSp modSp add mod setBg">
        <pc:chgData name="Daniel Shunk" userId="8b1a05f26d681f8b" providerId="LiveId" clId="{92551CD1-72E2-4A83-B06E-9F01B71D04EE}" dt="2026-04-07T18:20:27.523" v="112" actId="1076"/>
        <pc:sldMkLst>
          <pc:docMk/>
          <pc:sldMk cId="2068321930" sldId="593"/>
        </pc:sldMkLst>
        <pc:spChg chg="del mod">
          <ac:chgData name="Daniel Shunk" userId="8b1a05f26d681f8b" providerId="LiveId" clId="{92551CD1-72E2-4A83-B06E-9F01B71D04EE}" dt="2026-04-07T18:19:34.552" v="108" actId="478"/>
          <ac:spMkLst>
            <pc:docMk/>
            <pc:sldMk cId="2068321930" sldId="593"/>
            <ac:spMk id="2" creationId="{1A0935CF-C652-3881-2DF3-1F1D6B1D69F6}"/>
          </ac:spMkLst>
        </pc:spChg>
        <pc:spChg chg="del">
          <ac:chgData name="Daniel Shunk" userId="8b1a05f26d681f8b" providerId="LiveId" clId="{92551CD1-72E2-4A83-B06E-9F01B71D04EE}" dt="2026-04-07T18:18:51.473" v="105" actId="931"/>
          <ac:spMkLst>
            <pc:docMk/>
            <pc:sldMk cId="2068321930" sldId="593"/>
            <ac:spMk id="3" creationId="{34D558DC-11CB-C864-AA94-65B1BDFDD6FF}"/>
          </ac:spMkLst>
        </pc:spChg>
        <pc:spChg chg="add del mod">
          <ac:chgData name="Daniel Shunk" userId="8b1a05f26d681f8b" providerId="LiveId" clId="{92551CD1-72E2-4A83-B06E-9F01B71D04EE}" dt="2026-04-07T18:19:00.330" v="107" actId="26606"/>
          <ac:spMkLst>
            <pc:docMk/>
            <pc:sldMk cId="2068321930" sldId="593"/>
            <ac:spMk id="5" creationId="{188AD770-271B-B081-0AA0-EE2448827A58}"/>
          </ac:spMkLst>
        </pc:spChg>
        <pc:spChg chg="mod">
          <ac:chgData name="Daniel Shunk" userId="8b1a05f26d681f8b" providerId="LiveId" clId="{92551CD1-72E2-4A83-B06E-9F01B71D04EE}" dt="2026-04-07T18:19:00.330" v="107" actId="26606"/>
          <ac:spMkLst>
            <pc:docMk/>
            <pc:sldMk cId="2068321930" sldId="593"/>
            <ac:spMk id="6" creationId="{3C2DC3B3-037C-BBC4-D77E-A01A18305E6B}"/>
          </ac:spMkLst>
        </pc:spChg>
        <pc:spChg chg="add del">
          <ac:chgData name="Daniel Shunk" userId="8b1a05f26d681f8b" providerId="LiveId" clId="{92551CD1-72E2-4A83-B06E-9F01B71D04EE}" dt="2026-04-07T18:19:00.330" v="107" actId="26606"/>
          <ac:spMkLst>
            <pc:docMk/>
            <pc:sldMk cId="2068321930" sldId="593"/>
            <ac:spMk id="13" creationId="{99F1FFA9-D672-408C-9220-ADEEC6ABDD09}"/>
          </ac:spMkLst>
        </pc:spChg>
        <pc:picChg chg="mod ord">
          <ac:chgData name="Daniel Shunk" userId="8b1a05f26d681f8b" providerId="LiveId" clId="{92551CD1-72E2-4A83-B06E-9F01B71D04EE}" dt="2026-04-07T18:19:00.330" v="107" actId="26606"/>
          <ac:picMkLst>
            <pc:docMk/>
            <pc:sldMk cId="2068321930" sldId="593"/>
            <ac:picMk id="4" creationId="{89DBF697-651F-9421-ADE8-491B576C5E81}"/>
          </ac:picMkLst>
        </pc:picChg>
        <pc:picChg chg="add mod ord">
          <ac:chgData name="Daniel Shunk" userId="8b1a05f26d681f8b" providerId="LiveId" clId="{92551CD1-72E2-4A83-B06E-9F01B71D04EE}" dt="2026-04-07T18:19:00.330" v="107" actId="26606"/>
          <ac:picMkLst>
            <pc:docMk/>
            <pc:sldMk cId="2068321930" sldId="593"/>
            <ac:picMk id="8" creationId="{38C6E9AA-9AB9-1409-CEB5-3B6156EE60B7}"/>
          </ac:picMkLst>
        </pc:picChg>
        <pc:picChg chg="add mod">
          <ac:chgData name="Daniel Shunk" userId="8b1a05f26d681f8b" providerId="LiveId" clId="{92551CD1-72E2-4A83-B06E-9F01B71D04EE}" dt="2026-04-07T18:20:27.523" v="112" actId="1076"/>
          <ac:picMkLst>
            <pc:docMk/>
            <pc:sldMk cId="2068321930" sldId="593"/>
            <ac:picMk id="10" creationId="{4F4CDEB7-CE5F-1F7F-3A79-63EA379D4BC9}"/>
          </ac:picMkLst>
        </pc:picChg>
      </pc:sldChg>
      <pc:sldChg chg="addSp modSp add mod addAnim delAnim modAnim">
        <pc:chgData name="Daniel Shunk" userId="8b1a05f26d681f8b" providerId="LiveId" clId="{92551CD1-72E2-4A83-B06E-9F01B71D04EE}" dt="2026-04-07T18:34:26.961" v="224" actId="20577"/>
        <pc:sldMkLst>
          <pc:docMk/>
          <pc:sldMk cId="96927278" sldId="594"/>
        </pc:sldMkLst>
        <pc:spChg chg="mod ord">
          <ac:chgData name="Daniel Shunk" userId="8b1a05f26d681f8b" providerId="LiveId" clId="{92551CD1-72E2-4A83-B06E-9F01B71D04EE}" dt="2026-04-07T18:34:26.961" v="224" actId="20577"/>
          <ac:spMkLst>
            <pc:docMk/>
            <pc:sldMk cId="96927278" sldId="594"/>
            <ac:spMk id="5" creationId="{3AFE87D9-3AE8-B2A9-4476-4DDC121BCEDF}"/>
          </ac:spMkLst>
        </pc:spChg>
        <pc:spChg chg="mod ord">
          <ac:chgData name="Daniel Shunk" userId="8b1a05f26d681f8b" providerId="LiveId" clId="{92551CD1-72E2-4A83-B06E-9F01B71D04EE}" dt="2026-04-07T18:20:51.681" v="117" actId="255"/>
          <ac:spMkLst>
            <pc:docMk/>
            <pc:sldMk cId="96927278" sldId="594"/>
            <ac:spMk id="6" creationId="{EF10269C-90BE-86CA-24A1-13D3CF2954F1}"/>
          </ac:spMkLst>
        </pc:spChg>
        <pc:spChg chg="add mod">
          <ac:chgData name="Daniel Shunk" userId="8b1a05f26d681f8b" providerId="LiveId" clId="{92551CD1-72E2-4A83-B06E-9F01B71D04EE}" dt="2026-04-07T18:12:41.078" v="49" actId="14100"/>
          <ac:spMkLst>
            <pc:docMk/>
            <pc:sldMk cId="96927278" sldId="594"/>
            <ac:spMk id="7" creationId="{C03CE429-4181-24D8-28FB-074723C788C2}"/>
          </ac:spMkLst>
        </pc:spChg>
        <pc:picChg chg="add mod">
          <ac:chgData name="Daniel Shunk" userId="8b1a05f26d681f8b" providerId="LiveId" clId="{92551CD1-72E2-4A83-B06E-9F01B71D04EE}" dt="2026-04-07T18:20:55.759" v="118" actId="1076"/>
          <ac:picMkLst>
            <pc:docMk/>
            <pc:sldMk cId="96927278" sldId="594"/>
            <ac:picMk id="8" creationId="{738EE711-18EE-830A-2658-FDB55A61F689}"/>
          </ac:picMkLst>
        </pc:picChg>
      </pc:sldChg>
      <pc:sldChg chg="modSp add mod">
        <pc:chgData name="Daniel Shunk" userId="8b1a05f26d681f8b" providerId="LiveId" clId="{92551CD1-72E2-4A83-B06E-9F01B71D04EE}" dt="2026-04-07T18:30:54.916" v="180" actId="255"/>
        <pc:sldMkLst>
          <pc:docMk/>
          <pc:sldMk cId="1738692052" sldId="595"/>
        </pc:sldMkLst>
        <pc:spChg chg="mod">
          <ac:chgData name="Daniel Shunk" userId="8b1a05f26d681f8b" providerId="LiveId" clId="{92551CD1-72E2-4A83-B06E-9F01B71D04EE}" dt="2026-04-07T18:30:54.916" v="180" actId="255"/>
          <ac:spMkLst>
            <pc:docMk/>
            <pc:sldMk cId="1738692052" sldId="595"/>
            <ac:spMk id="5" creationId="{5C17AF59-035D-E863-E598-20EB31B62CE2}"/>
          </ac:spMkLst>
        </pc:spChg>
        <pc:spChg chg="mod">
          <ac:chgData name="Daniel Shunk" userId="8b1a05f26d681f8b" providerId="LiveId" clId="{92551CD1-72E2-4A83-B06E-9F01B71D04EE}" dt="2026-04-07T18:26:38.669" v="164" actId="14100"/>
          <ac:spMkLst>
            <pc:docMk/>
            <pc:sldMk cId="1738692052" sldId="595"/>
            <ac:spMk id="6" creationId="{2F107BCE-F852-DB78-500E-BBA8C055165D}"/>
          </ac:spMkLst>
        </pc:spChg>
        <pc:spChg chg="mod">
          <ac:chgData name="Daniel Shunk" userId="8b1a05f26d681f8b" providerId="LiveId" clId="{92551CD1-72E2-4A83-B06E-9F01B71D04EE}" dt="2026-04-07T18:21:19.502" v="130" actId="1076"/>
          <ac:spMkLst>
            <pc:docMk/>
            <pc:sldMk cId="1738692052" sldId="595"/>
            <ac:spMk id="7" creationId="{6B046070-076B-B229-4058-7B09D8A7D53A}"/>
          </ac:spMkLst>
        </pc:spChg>
      </pc:sldChg>
      <pc:sldChg chg="add del">
        <pc:chgData name="Daniel Shunk" userId="8b1a05f26d681f8b" providerId="LiveId" clId="{92551CD1-72E2-4A83-B06E-9F01B71D04EE}" dt="2026-04-07T18:25:58.401" v="143" actId="47"/>
        <pc:sldMkLst>
          <pc:docMk/>
          <pc:sldMk cId="3494453973" sldId="596"/>
        </pc:sldMkLst>
      </pc:sldChg>
      <pc:sldChg chg="modSp add mod">
        <pc:chgData name="Daniel Shunk" userId="8b1a05f26d681f8b" providerId="LiveId" clId="{92551CD1-72E2-4A83-B06E-9F01B71D04EE}" dt="2026-04-07T18:35:29.761" v="248" actId="20577"/>
        <pc:sldMkLst>
          <pc:docMk/>
          <pc:sldMk cId="1469404389" sldId="597"/>
        </pc:sldMkLst>
        <pc:spChg chg="mod">
          <ac:chgData name="Daniel Shunk" userId="8b1a05f26d681f8b" providerId="LiveId" clId="{92551CD1-72E2-4A83-B06E-9F01B71D04EE}" dt="2026-04-07T18:35:29.761" v="248" actId="20577"/>
          <ac:spMkLst>
            <pc:docMk/>
            <pc:sldMk cId="1469404389" sldId="597"/>
            <ac:spMk id="5" creationId="{FB8BB4BB-5ED9-F568-C305-B28BBA7DA58C}"/>
          </ac:spMkLst>
        </pc:spChg>
        <pc:spChg chg="mod">
          <ac:chgData name="Daniel Shunk" userId="8b1a05f26d681f8b" providerId="LiveId" clId="{92551CD1-72E2-4A83-B06E-9F01B71D04EE}" dt="2026-04-07T18:34:57.368" v="241" actId="14100"/>
          <ac:spMkLst>
            <pc:docMk/>
            <pc:sldMk cId="1469404389" sldId="597"/>
            <ac:spMk id="6" creationId="{841A48FD-A4E5-E363-22C0-8B80E405963A}"/>
          </ac:spMkLst>
        </pc:spChg>
      </pc:sldChg>
      <pc:sldChg chg="modSp add ord modAnim">
        <pc:chgData name="Daniel Shunk" userId="8b1a05f26d681f8b" providerId="LiveId" clId="{92551CD1-72E2-4A83-B06E-9F01B71D04EE}" dt="2026-04-07T18:34:40.205" v="227"/>
        <pc:sldMkLst>
          <pc:docMk/>
          <pc:sldMk cId="689507021" sldId="598"/>
        </pc:sldMkLst>
        <pc:spChg chg="mod">
          <ac:chgData name="Daniel Shunk" userId="8b1a05f26d681f8b" providerId="LiveId" clId="{92551CD1-72E2-4A83-B06E-9F01B71D04EE}" dt="2026-04-07T18:34:37.112" v="226" actId="20577"/>
          <ac:spMkLst>
            <pc:docMk/>
            <pc:sldMk cId="689507021" sldId="598"/>
            <ac:spMk id="5" creationId="{6E28BF49-D195-2FAE-2970-E0BF2DA27E32}"/>
          </ac:spMkLst>
        </pc:spChg>
      </pc:sldChg>
      <pc:sldChg chg="modSp add mod">
        <pc:chgData name="Daniel Shunk" userId="8b1a05f26d681f8b" providerId="LiveId" clId="{92551CD1-72E2-4A83-B06E-9F01B71D04EE}" dt="2026-04-07T18:31:59.989" v="194" actId="2710"/>
        <pc:sldMkLst>
          <pc:docMk/>
          <pc:sldMk cId="2992598239" sldId="599"/>
        </pc:sldMkLst>
        <pc:spChg chg="mod">
          <ac:chgData name="Daniel Shunk" userId="8b1a05f26d681f8b" providerId="LiveId" clId="{92551CD1-72E2-4A83-B06E-9F01B71D04EE}" dt="2026-04-07T18:31:59.989" v="194" actId="2710"/>
          <ac:spMkLst>
            <pc:docMk/>
            <pc:sldMk cId="2992598239" sldId="599"/>
            <ac:spMk id="5" creationId="{16645AE5-9F0A-D559-644E-7708DFD7C3B1}"/>
          </ac:spMkLst>
        </pc:spChg>
        <pc:spChg chg="mod">
          <ac:chgData name="Daniel Shunk" userId="8b1a05f26d681f8b" providerId="LiveId" clId="{92551CD1-72E2-4A83-B06E-9F01B71D04EE}" dt="2026-04-07T18:31:23.856" v="188" actId="14100"/>
          <ac:spMkLst>
            <pc:docMk/>
            <pc:sldMk cId="2992598239" sldId="599"/>
            <ac:spMk id="6" creationId="{7D76792E-7841-D38E-7DCD-F80656135727}"/>
          </ac:spMkLst>
        </pc:spChg>
      </pc:sldChg>
      <pc:sldChg chg="modSp add mod">
        <pc:chgData name="Daniel Shunk" userId="8b1a05f26d681f8b" providerId="LiveId" clId="{92551CD1-72E2-4A83-B06E-9F01B71D04EE}" dt="2026-04-07T18:34:12.400" v="223" actId="313"/>
        <pc:sldMkLst>
          <pc:docMk/>
          <pc:sldMk cId="656216654" sldId="600"/>
        </pc:sldMkLst>
        <pc:spChg chg="mod">
          <ac:chgData name="Daniel Shunk" userId="8b1a05f26d681f8b" providerId="LiveId" clId="{92551CD1-72E2-4A83-B06E-9F01B71D04EE}" dt="2026-04-07T18:34:12.400" v="223" actId="313"/>
          <ac:spMkLst>
            <pc:docMk/>
            <pc:sldMk cId="656216654" sldId="600"/>
            <ac:spMk id="5" creationId="{DE0C5823-B7C3-6D20-ED8F-D8C1033C2FAA}"/>
          </ac:spMkLst>
        </pc:spChg>
        <pc:spChg chg="mod">
          <ac:chgData name="Daniel Shunk" userId="8b1a05f26d681f8b" providerId="LiveId" clId="{92551CD1-72E2-4A83-B06E-9F01B71D04EE}" dt="2026-04-07T18:32:25.280" v="213" actId="14100"/>
          <ac:spMkLst>
            <pc:docMk/>
            <pc:sldMk cId="656216654" sldId="600"/>
            <ac:spMk id="6" creationId="{3E1433FE-18F9-5B01-DCD7-B73921649494}"/>
          </ac:spMkLst>
        </pc:spChg>
      </pc:sldChg>
      <pc:sldChg chg="modSp add modAnim">
        <pc:chgData name="Daniel Shunk" userId="8b1a05f26d681f8b" providerId="LiveId" clId="{92551CD1-72E2-4A83-B06E-9F01B71D04EE}" dt="2026-04-07T18:35:56.390" v="251" actId="20577"/>
        <pc:sldMkLst>
          <pc:docMk/>
          <pc:sldMk cId="993389942" sldId="601"/>
        </pc:sldMkLst>
        <pc:spChg chg="mod">
          <ac:chgData name="Daniel Shunk" userId="8b1a05f26d681f8b" providerId="LiveId" clId="{92551CD1-72E2-4A83-B06E-9F01B71D04EE}" dt="2026-04-07T18:35:56.390" v="251" actId="20577"/>
          <ac:spMkLst>
            <pc:docMk/>
            <pc:sldMk cId="993389942" sldId="601"/>
            <ac:spMk id="5" creationId="{40F73455-AF77-97B5-8DAB-DAB468E3D1DB}"/>
          </ac:spMkLst>
        </pc:spChg>
      </pc:sldChg>
      <pc:sldChg chg="modSp add mod replId">
        <pc:chgData name="Daniel Shunk" userId="8b1a05f26d681f8b" providerId="LiveId" clId="{92551CD1-72E2-4A83-B06E-9F01B71D04EE}" dt="2026-04-07T18:38:19.516" v="300" actId="20577"/>
        <pc:sldMkLst>
          <pc:docMk/>
          <pc:sldMk cId="1035865358" sldId="602"/>
        </pc:sldMkLst>
        <pc:spChg chg="mod">
          <ac:chgData name="Daniel Shunk" userId="8b1a05f26d681f8b" providerId="LiveId" clId="{92551CD1-72E2-4A83-B06E-9F01B71D04EE}" dt="2026-04-07T18:38:19.516" v="300" actId="20577"/>
          <ac:spMkLst>
            <pc:docMk/>
            <pc:sldMk cId="1035865358" sldId="602"/>
            <ac:spMk id="5" creationId="{CC2E0D4C-73A9-4C82-F9CA-DF8F38FE8C46}"/>
          </ac:spMkLst>
        </pc:spChg>
        <pc:spChg chg="mod">
          <ac:chgData name="Daniel Shunk" userId="8b1a05f26d681f8b" providerId="LiveId" clId="{92551CD1-72E2-4A83-B06E-9F01B71D04EE}" dt="2026-04-07T18:36:11.062" v="269" actId="14100"/>
          <ac:spMkLst>
            <pc:docMk/>
            <pc:sldMk cId="1035865358" sldId="602"/>
            <ac:spMk id="6" creationId="{BAD59859-C27E-E50E-B10E-ADA45139B7EA}"/>
          </ac:spMkLst>
        </pc:spChg>
      </pc:sldChg>
      <pc:sldChg chg="add modAnim">
        <pc:chgData name="Daniel Shunk" userId="8b1a05f26d681f8b" providerId="LiveId" clId="{92551CD1-72E2-4A83-B06E-9F01B71D04EE}" dt="2026-04-07T18:38:33.228" v="301"/>
        <pc:sldMkLst>
          <pc:docMk/>
          <pc:sldMk cId="2940592998" sldId="603"/>
        </pc:sldMkLst>
      </pc:sldChg>
      <pc:sldChg chg="modSp add mod replId">
        <pc:chgData name="Daniel Shunk" userId="8b1a05f26d681f8b" providerId="LiveId" clId="{92551CD1-72E2-4A83-B06E-9F01B71D04EE}" dt="2026-04-07T18:40:19.713" v="323" actId="255"/>
        <pc:sldMkLst>
          <pc:docMk/>
          <pc:sldMk cId="3315436495" sldId="604"/>
        </pc:sldMkLst>
        <pc:spChg chg="mod">
          <ac:chgData name="Daniel Shunk" userId="8b1a05f26d681f8b" providerId="LiveId" clId="{92551CD1-72E2-4A83-B06E-9F01B71D04EE}" dt="2026-04-07T18:40:19.713" v="323" actId="255"/>
          <ac:spMkLst>
            <pc:docMk/>
            <pc:sldMk cId="3315436495" sldId="604"/>
            <ac:spMk id="5" creationId="{046D38A3-4F5A-F145-6345-BC4F4164FB2C}"/>
          </ac:spMkLst>
        </pc:spChg>
        <pc:spChg chg="mod">
          <ac:chgData name="Daniel Shunk" userId="8b1a05f26d681f8b" providerId="LiveId" clId="{92551CD1-72E2-4A83-B06E-9F01B71D04EE}" dt="2026-04-07T18:39:17.447" v="316" actId="14100"/>
          <ac:spMkLst>
            <pc:docMk/>
            <pc:sldMk cId="3315436495" sldId="604"/>
            <ac:spMk id="6" creationId="{0BCF9A66-D56E-4772-F21A-2243BC529A7F}"/>
          </ac:spMkLst>
        </pc:spChg>
      </pc:sldChg>
      <pc:sldChg chg="add modAnim">
        <pc:chgData name="Daniel Shunk" userId="8b1a05f26d681f8b" providerId="LiveId" clId="{92551CD1-72E2-4A83-B06E-9F01B71D04EE}" dt="2026-04-07T18:41:16.279" v="330"/>
        <pc:sldMkLst>
          <pc:docMk/>
          <pc:sldMk cId="665621388" sldId="605"/>
        </pc:sldMkLst>
      </pc:sldChg>
      <pc:sldChg chg="modSp add mod replId">
        <pc:chgData name="Daniel Shunk" userId="8b1a05f26d681f8b" providerId="LiveId" clId="{92551CD1-72E2-4A83-B06E-9F01B71D04EE}" dt="2026-04-07T18:42:25.919" v="356" actId="255"/>
        <pc:sldMkLst>
          <pc:docMk/>
          <pc:sldMk cId="4271309883" sldId="606"/>
        </pc:sldMkLst>
        <pc:spChg chg="mod">
          <ac:chgData name="Daniel Shunk" userId="8b1a05f26d681f8b" providerId="LiveId" clId="{92551CD1-72E2-4A83-B06E-9F01B71D04EE}" dt="2026-04-07T18:42:25.919" v="356" actId="255"/>
          <ac:spMkLst>
            <pc:docMk/>
            <pc:sldMk cId="4271309883" sldId="606"/>
            <ac:spMk id="5" creationId="{50E9ECB8-7BA3-FF47-3D2D-3C122AEDA743}"/>
          </ac:spMkLst>
        </pc:spChg>
        <pc:spChg chg="mod">
          <ac:chgData name="Daniel Shunk" userId="8b1a05f26d681f8b" providerId="LiveId" clId="{92551CD1-72E2-4A83-B06E-9F01B71D04EE}" dt="2026-04-07T18:41:47.340" v="350" actId="14100"/>
          <ac:spMkLst>
            <pc:docMk/>
            <pc:sldMk cId="4271309883" sldId="606"/>
            <ac:spMk id="6" creationId="{BF835074-A6E6-A3C9-5ED8-29601706F3EE}"/>
          </ac:spMkLst>
        </pc:spChg>
      </pc:sldChg>
      <pc:sldChg chg="add">
        <pc:chgData name="Daniel Shunk" userId="8b1a05f26d681f8b" providerId="LiveId" clId="{92551CD1-72E2-4A83-B06E-9F01B71D04EE}" dt="2026-04-07T18:40:27.142" v="324" actId="2890"/>
        <pc:sldMkLst>
          <pc:docMk/>
          <pc:sldMk cId="3860855557" sldId="607"/>
        </pc:sldMkLst>
      </pc:sldChg>
      <pc:sldChg chg="add ord">
        <pc:chgData name="Daniel Shunk" userId="8b1a05f26d681f8b" providerId="LiveId" clId="{92551CD1-72E2-4A83-B06E-9F01B71D04EE}" dt="2026-04-07T18:41:05.775" v="329"/>
        <pc:sldMkLst>
          <pc:docMk/>
          <pc:sldMk cId="1045002460" sldId="608"/>
        </pc:sldMkLst>
      </pc:sldChg>
      <pc:sldChg chg="add">
        <pc:chgData name="Daniel Shunk" userId="8b1a05f26d681f8b" providerId="LiveId" clId="{92551CD1-72E2-4A83-B06E-9F01B71D04EE}" dt="2026-04-07T18:41:28.129" v="331" actId="2890"/>
        <pc:sldMkLst>
          <pc:docMk/>
          <pc:sldMk cId="369861580" sldId="609"/>
        </pc:sldMkLst>
      </pc:sldChg>
      <pc:sldChg chg="add del replId">
        <pc:chgData name="Daniel Shunk" userId="8b1a05f26d681f8b" providerId="LiveId" clId="{92551CD1-72E2-4A83-B06E-9F01B71D04EE}" dt="2026-04-07T18:43:24.977" v="357" actId="47"/>
        <pc:sldMkLst>
          <pc:docMk/>
          <pc:sldMk cId="1443131111" sldId="610"/>
        </pc:sldMkLst>
      </pc:sldChg>
      <pc:sldMasterChg chg="del delSldLayout">
        <pc:chgData name="Daniel Shunk" userId="8b1a05f26d681f8b" providerId="LiveId" clId="{92551CD1-72E2-4A83-B06E-9F01B71D04EE}" dt="2026-04-07T18:11:24.488" v="33" actId="47"/>
        <pc:sldMasterMkLst>
          <pc:docMk/>
          <pc:sldMasterMk cId="3154047719" sldId="2147483648"/>
        </pc:sldMasterMkLst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3191605520" sldId="2147483649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3085266731" sldId="2147483650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3295427678" sldId="2147483651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3492354002" sldId="2147483652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1105120732" sldId="2147483653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201289811" sldId="2147483654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2216177486" sldId="2147483655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2444058144" sldId="2147483656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533951760" sldId="2147483657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2170305437" sldId="2147483658"/>
          </pc:sldLayoutMkLst>
        </pc:sldLayoutChg>
        <pc:sldLayoutChg chg="del">
          <pc:chgData name="Daniel Shunk" userId="8b1a05f26d681f8b" providerId="LiveId" clId="{92551CD1-72E2-4A83-B06E-9F01B71D04EE}" dt="2026-04-07T18:11:24.488" v="33" actId="47"/>
          <pc:sldLayoutMkLst>
            <pc:docMk/>
            <pc:sldMasterMk cId="3154047719" sldId="2147483648"/>
            <pc:sldLayoutMk cId="57333597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0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6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C6E9AA-9AB9-1409-CEB5-3B6156EE6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63" y="1825625"/>
            <a:ext cx="9090274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BF697-651F-9421-ADE8-491B576C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DC3B3-037C-BBC4-D77E-A01A18305E6B}"/>
              </a:ext>
            </a:extLst>
          </p:cNvPr>
          <p:cNvSpPr txBox="1"/>
          <p:nvPr/>
        </p:nvSpPr>
        <p:spPr>
          <a:xfrm>
            <a:off x="0" y="1544285"/>
            <a:ext cx="1219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O</a:t>
            </a:r>
            <a:r>
              <a:rPr kumimoji="0" lang="en-US" sz="2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badiah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AD770-271B-B081-0AA0-EE2448827A58}"/>
              </a:ext>
            </a:extLst>
          </p:cNvPr>
          <p:cNvSpPr txBox="1"/>
          <p:nvPr/>
        </p:nvSpPr>
        <p:spPr>
          <a:xfrm>
            <a:off x="229674" y="0"/>
            <a:ext cx="6505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The Pride That Divides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4CDEB7-CE5F-1F7F-3A79-63EA379D4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0" y="185025"/>
            <a:ext cx="2545726" cy="1218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32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194A9D7-FAFF-F40D-CA74-9309D7E8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A507-7EAA-678D-09CB-1B31A7FD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0B12-E065-67E7-C747-406AF6630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F3AB3-1998-7D17-18EA-27C307F7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BAE594-6946-C7E3-4F07-E440F1B76D57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C8097-A3B1-0200-CCC5-2F2EE994919E}"/>
              </a:ext>
            </a:extLst>
          </p:cNvPr>
          <p:cNvSpPr txBox="1"/>
          <p:nvPr/>
        </p:nvSpPr>
        <p:spPr>
          <a:xfrm>
            <a:off x="0" y="108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The Pride That Divides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45770-7554-69A7-E810-933A69494BD9}"/>
              </a:ext>
            </a:extLst>
          </p:cNvPr>
          <p:cNvSpPr txBox="1"/>
          <p:nvPr/>
        </p:nvSpPr>
        <p:spPr>
          <a:xfrm>
            <a:off x="210355" y="1498968"/>
            <a:ext cx="11728359" cy="534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Faith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pride in trusting themselves</a:t>
            </a:r>
          </a:p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Fellowship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hatred of Israel</a:t>
            </a:r>
          </a:p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Forever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The Day of the Lord Divides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60E53-87A9-F2BB-DB45-DF4BDA389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8" y="171479"/>
            <a:ext cx="2129009" cy="101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5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7AC934-BA1F-FB98-A2AB-7FDEF6690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EBAC-3B40-B748-0D02-6217B600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37C3-3CFB-50FB-2DB1-D25428DE0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EB0B1-0709-54FF-6751-48377D7A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56D107-AD13-88B2-1D0E-E4B353C03778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F9A66-D56E-4772-F21A-2243BC529A7F}"/>
              </a:ext>
            </a:extLst>
          </p:cNvPr>
          <p:cNvSpPr txBox="1"/>
          <p:nvPr/>
        </p:nvSpPr>
        <p:spPr>
          <a:xfrm>
            <a:off x="5269585" y="5254383"/>
            <a:ext cx="6999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Galatians 6:7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D38A3-4F5A-F145-6345-BC4F4164FB2C}"/>
              </a:ext>
            </a:extLst>
          </p:cNvPr>
          <p:cNvSpPr txBox="1"/>
          <p:nvPr/>
        </p:nvSpPr>
        <p:spPr>
          <a:xfrm>
            <a:off x="231820" y="253977"/>
            <a:ext cx="117283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“Do not be deceived, God is not mocked, for whatever a man sows, this he will also reap.”</a:t>
            </a:r>
          </a:p>
        </p:txBody>
      </p:sp>
    </p:spTree>
    <p:extLst>
      <p:ext uri="{BB962C8B-B14F-4D97-AF65-F5344CB8AC3E}">
        <p14:creationId xmlns:p14="http://schemas.microsoft.com/office/powerpoint/2010/main" val="331543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9954D7-0849-7D5A-F038-FF010023B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821-AD25-16C7-915C-6631AC12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6A27-7139-6815-71D5-798C2559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7B338-6622-E06B-766B-F5AB78D4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BCD8A-433F-295A-CBBF-CBB80BF6011C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04825-8B65-F443-5527-DDCEA0C8CA61}"/>
              </a:ext>
            </a:extLst>
          </p:cNvPr>
          <p:cNvSpPr txBox="1"/>
          <p:nvPr/>
        </p:nvSpPr>
        <p:spPr>
          <a:xfrm>
            <a:off x="5269585" y="5254383"/>
            <a:ext cx="6999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Galatians 6:7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CDF22-C901-2C8A-AD6D-580C49EE6D43}"/>
              </a:ext>
            </a:extLst>
          </p:cNvPr>
          <p:cNvSpPr txBox="1"/>
          <p:nvPr/>
        </p:nvSpPr>
        <p:spPr>
          <a:xfrm>
            <a:off x="231820" y="253977"/>
            <a:ext cx="117283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“Do not be deceived, God is not mocked, for whatever a man sows, this he will also reap.”</a:t>
            </a:r>
          </a:p>
        </p:txBody>
      </p:sp>
    </p:spTree>
    <p:extLst>
      <p:ext uri="{BB962C8B-B14F-4D97-AF65-F5344CB8AC3E}">
        <p14:creationId xmlns:p14="http://schemas.microsoft.com/office/powerpoint/2010/main" val="386085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6EBD57-874D-DA0B-539E-62A980F0F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E3C5-1ED3-2036-2ED9-258DDFDE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59A0C-6605-33F5-87CC-3D191FFE5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18C8E-E6DF-CC9E-31C5-0C03C7BB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7C8D0-B493-A663-5D4A-50058089A397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2B42D-90BD-3134-711C-85F6176B3326}"/>
              </a:ext>
            </a:extLst>
          </p:cNvPr>
          <p:cNvSpPr txBox="1"/>
          <p:nvPr/>
        </p:nvSpPr>
        <p:spPr>
          <a:xfrm>
            <a:off x="3638747" y="5254383"/>
            <a:ext cx="863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Jeremiah 49:10-11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40825-2CDD-3A4C-1114-D05CE6F8E10A}"/>
              </a:ext>
            </a:extLst>
          </p:cNvPr>
          <p:cNvSpPr txBox="1"/>
          <p:nvPr/>
        </p:nvSpPr>
        <p:spPr>
          <a:xfrm>
            <a:off x="231820" y="253977"/>
            <a:ext cx="11728359" cy="544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“But I have stripped Esau bare; I have uncovered his hiding places, so that he will not be able to conceal himself; his seed has been destroyed along with his relatives &amp; his neighbors, &amp; he is no more. Leave your orphans behind, I will keep them alive; &amp; let your widows trust in Me.” </a:t>
            </a:r>
          </a:p>
        </p:txBody>
      </p:sp>
    </p:spTree>
    <p:extLst>
      <p:ext uri="{BB962C8B-B14F-4D97-AF65-F5344CB8AC3E}">
        <p14:creationId xmlns:p14="http://schemas.microsoft.com/office/powerpoint/2010/main" val="104500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6DE035-A206-44C7-21DE-23A0968E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78FF-4CAA-F4E4-C4DA-F9AA94B7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A15B9-0A46-C541-F3C4-0872A840D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B24F8-5DA3-3415-EA66-F4FF5481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0622C8-E89C-55E3-0131-AE091F3BEBC2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0E25B-F313-6813-42D9-7E0CD219EEE8}"/>
              </a:ext>
            </a:extLst>
          </p:cNvPr>
          <p:cNvSpPr txBox="1"/>
          <p:nvPr/>
        </p:nvSpPr>
        <p:spPr>
          <a:xfrm>
            <a:off x="0" y="108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The Pride That Divides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520B1-D7C5-3CAB-4D86-2E545AC2728C}"/>
              </a:ext>
            </a:extLst>
          </p:cNvPr>
          <p:cNvSpPr txBox="1"/>
          <p:nvPr/>
        </p:nvSpPr>
        <p:spPr>
          <a:xfrm>
            <a:off x="210355" y="1498968"/>
            <a:ext cx="11728359" cy="534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Faith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pride in trusting themselves</a:t>
            </a:r>
          </a:p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Fellowship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hatred of Israel</a:t>
            </a:r>
          </a:p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Forever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The Day of the Lord Divides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E69D0-B0CA-9C96-F783-0E990750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8" y="171479"/>
            <a:ext cx="2129009" cy="101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62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2F805C2-4F24-0131-FDCC-7A4E879E2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B472-D5D1-6A1E-C63F-9136641B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1089A-5AF1-5AAE-1300-CFADB33BE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46830-F5A6-AB3C-D6B0-7B681875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B40D53-8E42-85DE-FA76-F0797454622A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35074-A6E6-A3C9-5ED8-29601706F3EE}"/>
              </a:ext>
            </a:extLst>
          </p:cNvPr>
          <p:cNvSpPr txBox="1"/>
          <p:nvPr/>
        </p:nvSpPr>
        <p:spPr>
          <a:xfrm>
            <a:off x="5948313" y="5254383"/>
            <a:ext cx="6321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Psalm 30:5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9ECB8-7BA3-FF47-3D2D-3C122AEDA743}"/>
              </a:ext>
            </a:extLst>
          </p:cNvPr>
          <p:cNvSpPr txBox="1"/>
          <p:nvPr/>
        </p:nvSpPr>
        <p:spPr>
          <a:xfrm>
            <a:off x="231820" y="253977"/>
            <a:ext cx="117283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“For His anger is but for a moment, His favor is for a lifetime; Weeping may last for the night, But a shout of joy comes in the morning.”</a:t>
            </a:r>
          </a:p>
        </p:txBody>
      </p:sp>
    </p:spTree>
    <p:extLst>
      <p:ext uri="{BB962C8B-B14F-4D97-AF65-F5344CB8AC3E}">
        <p14:creationId xmlns:p14="http://schemas.microsoft.com/office/powerpoint/2010/main" val="42713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64E5E3A-16BC-E5E2-A955-68D1F714B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2597-B2D5-0931-2551-DCAC2686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9AA4-8384-FA48-429E-18B7787D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B2F23-EA1C-319C-B275-5CE4AFD5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F58709-BBDC-B59A-2651-E9CC41A1EFDB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C249-69FF-718F-FCF7-9DE5D8D5B314}"/>
              </a:ext>
            </a:extLst>
          </p:cNvPr>
          <p:cNvSpPr txBox="1"/>
          <p:nvPr/>
        </p:nvSpPr>
        <p:spPr>
          <a:xfrm>
            <a:off x="0" y="108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The Pride That Divides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9325B-4AE9-DE23-A9F4-F2A65150AE31}"/>
              </a:ext>
            </a:extLst>
          </p:cNvPr>
          <p:cNvSpPr txBox="1"/>
          <p:nvPr/>
        </p:nvSpPr>
        <p:spPr>
          <a:xfrm>
            <a:off x="210355" y="1498968"/>
            <a:ext cx="11728359" cy="534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Faith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pride in trusting themselves</a:t>
            </a:r>
          </a:p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Fellowship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hatred of Israel</a:t>
            </a:r>
          </a:p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Forever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The Day of the Lord Divides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D73F8-E3A7-47B3-C506-1E2DF5DE2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8" y="171479"/>
            <a:ext cx="2129009" cy="101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6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127396-B90F-260D-D4DE-9333239C8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5A8E-A33F-9EEF-D6C3-4B66048E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F714-213A-DE6F-DCD2-3FFC1787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4D388-86DB-76C9-FABD-8A0849B8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CE429-4181-24D8-28FB-074723C788C2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0269C-90BE-86CA-24A1-13D3CF2954F1}"/>
              </a:ext>
            </a:extLst>
          </p:cNvPr>
          <p:cNvSpPr txBox="1"/>
          <p:nvPr/>
        </p:nvSpPr>
        <p:spPr>
          <a:xfrm>
            <a:off x="0" y="108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The Pride That Divides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E87D9-3AE8-B2A9-4476-4DDC121BCEDF}"/>
              </a:ext>
            </a:extLst>
          </p:cNvPr>
          <p:cNvSpPr txBox="1"/>
          <p:nvPr/>
        </p:nvSpPr>
        <p:spPr>
          <a:xfrm>
            <a:off x="210355" y="1498968"/>
            <a:ext cx="11728359" cy="165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Faith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pride in trusting themselves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EE711-18EE-830A-2658-FDB55A61F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8" y="171479"/>
            <a:ext cx="2129009" cy="101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0B44DE1-EEBE-E573-46BD-61D54FFF9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A212-A0BC-31D2-F584-CC586264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79FA7-0640-0C1B-2F50-3E693AF8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7CC48-C4EF-1C45-FB64-E0D6A343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046070-076B-B229-4058-7B09D8A7D53A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07BCE-F852-DB78-500E-BBA8C055165D}"/>
              </a:ext>
            </a:extLst>
          </p:cNvPr>
          <p:cNvSpPr txBox="1"/>
          <p:nvPr/>
        </p:nvSpPr>
        <p:spPr>
          <a:xfrm>
            <a:off x="3280529" y="5254383"/>
            <a:ext cx="8988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Proverbs 16:18-19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7AF59-035D-E863-E598-20EB31B62CE2}"/>
              </a:ext>
            </a:extLst>
          </p:cNvPr>
          <p:cNvSpPr txBox="1"/>
          <p:nvPr/>
        </p:nvSpPr>
        <p:spPr>
          <a:xfrm>
            <a:off x="231820" y="253977"/>
            <a:ext cx="11728359" cy="550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“Pride goes before destruction, and a haughty spirit before stumbling. It is better to be humble in spirit with the lowly than to divide the spoil with the proud.”</a:t>
            </a:r>
          </a:p>
        </p:txBody>
      </p:sp>
    </p:spTree>
    <p:extLst>
      <p:ext uri="{BB962C8B-B14F-4D97-AF65-F5344CB8AC3E}">
        <p14:creationId xmlns:p14="http://schemas.microsoft.com/office/powerpoint/2010/main" val="173869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0DB5AF0-5035-31CA-27C5-6D4EA11E0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7C06-AFE8-4DC5-FF53-7B678F44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2278-CEC7-5361-4726-26079FDC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1B6F8-A828-AC66-3F29-BC82B01B1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2D6BDF-187F-D3E4-336A-F142A0F90BD4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6792E-7841-D38E-7DCD-F80656135727}"/>
              </a:ext>
            </a:extLst>
          </p:cNvPr>
          <p:cNvSpPr txBox="1"/>
          <p:nvPr/>
        </p:nvSpPr>
        <p:spPr>
          <a:xfrm>
            <a:off x="2818614" y="5254383"/>
            <a:ext cx="9450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Proverbs 13:10 KJV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45AE5-9F0A-D559-644E-7708DFD7C3B1}"/>
              </a:ext>
            </a:extLst>
          </p:cNvPr>
          <p:cNvSpPr txBox="1"/>
          <p:nvPr/>
        </p:nvSpPr>
        <p:spPr>
          <a:xfrm>
            <a:off x="231820" y="253977"/>
            <a:ext cx="11728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“Only by pride cometh contention: but with the well advised is wisdom.”</a:t>
            </a:r>
          </a:p>
        </p:txBody>
      </p:sp>
    </p:spTree>
    <p:extLst>
      <p:ext uri="{BB962C8B-B14F-4D97-AF65-F5344CB8AC3E}">
        <p14:creationId xmlns:p14="http://schemas.microsoft.com/office/powerpoint/2010/main" val="299259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3D613C-16C7-E897-6322-78C00D16C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B24B-43B6-BBEF-5740-6C878702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5E88C-0DC8-69FC-EC75-1FFB65CBE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F89C9-9267-8F4D-40BB-01769957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9BEA11-7BBD-8221-425C-E970F1B9B8A7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433FE-18F9-5B01-DCD7-B73921649494}"/>
              </a:ext>
            </a:extLst>
          </p:cNvPr>
          <p:cNvSpPr txBox="1"/>
          <p:nvPr/>
        </p:nvSpPr>
        <p:spPr>
          <a:xfrm>
            <a:off x="3440784" y="5254383"/>
            <a:ext cx="8828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Jeremiah 49:17-18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C5823-B7C3-6D20-ED8F-D8C1033C2FAA}"/>
              </a:ext>
            </a:extLst>
          </p:cNvPr>
          <p:cNvSpPr txBox="1"/>
          <p:nvPr/>
        </p:nvSpPr>
        <p:spPr>
          <a:xfrm>
            <a:off x="231820" y="253977"/>
            <a:ext cx="117283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“Also Edom shall be a desolation: every one that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goeth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 by it shall be astonished, &amp; shall hiss at all the plagues thereof. As in the overthrow of Sodom &amp; Gomorrah &amp; the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neighbour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 cities thereof, saith the LORD, no man shall abide there, neither shall a son of man dwell in it.”</a:t>
            </a:r>
          </a:p>
        </p:txBody>
      </p:sp>
    </p:spTree>
    <p:extLst>
      <p:ext uri="{BB962C8B-B14F-4D97-AF65-F5344CB8AC3E}">
        <p14:creationId xmlns:p14="http://schemas.microsoft.com/office/powerpoint/2010/main" val="65621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AFBC52-1440-43C8-3E4E-912C43831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8F72-D4B6-4A69-C533-CE7DA356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15218-330E-AE8B-69E6-CAC8B8D3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028C-52D0-B2CB-CD92-0FEF244C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06B869-931E-EF94-DD6C-96DDF4466142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33E3C-FE2F-435D-B641-D98CD1DFD806}"/>
              </a:ext>
            </a:extLst>
          </p:cNvPr>
          <p:cNvSpPr txBox="1"/>
          <p:nvPr/>
        </p:nvSpPr>
        <p:spPr>
          <a:xfrm>
            <a:off x="0" y="108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The Pride That Divides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8BF49-D195-2FAE-2970-E0BF2DA27E32}"/>
              </a:ext>
            </a:extLst>
          </p:cNvPr>
          <p:cNvSpPr txBox="1"/>
          <p:nvPr/>
        </p:nvSpPr>
        <p:spPr>
          <a:xfrm>
            <a:off x="210355" y="1498968"/>
            <a:ext cx="11728359" cy="165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Faith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pride in trusting themselves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64B06-2DE1-64C5-5994-185BB7BDB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8" y="171479"/>
            <a:ext cx="2129009" cy="101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50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977F43-8E15-4DBE-5A33-A4CA10D5E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B0E-EC42-EF90-87F5-D3CF793B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FD1A-0ED0-7CC9-B446-6F7E1F6B4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161B1-EF0A-D7B4-A2EC-DD48DD34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F58E95-EA08-6082-9D36-095D1B92A975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A48FD-A4E5-E363-22C0-8B80E405963A}"/>
              </a:ext>
            </a:extLst>
          </p:cNvPr>
          <p:cNvSpPr txBox="1"/>
          <p:nvPr/>
        </p:nvSpPr>
        <p:spPr>
          <a:xfrm>
            <a:off x="4741683" y="5254383"/>
            <a:ext cx="7527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Jeremiah 49:7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BB4BB-5ED9-F568-C305-B28BBA7DA58C}"/>
              </a:ext>
            </a:extLst>
          </p:cNvPr>
          <p:cNvSpPr txBox="1"/>
          <p:nvPr/>
        </p:nvSpPr>
        <p:spPr>
          <a:xfrm>
            <a:off x="231820" y="253977"/>
            <a:ext cx="117283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“Concerning Edom, thus saith the LORD of hosts; Is wisdom no more in Teman? Is counsel perished from the prudent? Is their wisdom vanished?”</a:t>
            </a:r>
          </a:p>
        </p:txBody>
      </p:sp>
    </p:spTree>
    <p:extLst>
      <p:ext uri="{BB962C8B-B14F-4D97-AF65-F5344CB8AC3E}">
        <p14:creationId xmlns:p14="http://schemas.microsoft.com/office/powerpoint/2010/main" val="146940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16F7494-F11F-562F-F988-7E3FE056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738A-3744-A43A-A628-6B09FF56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C902E-D48E-E7AB-85E0-0C35C985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691FF-401B-9356-EBFF-37B8F858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D27604-4809-4D4A-1DE9-13F4D23A8DE9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7F137-6D9D-32FC-6A8A-4C008EFCAC61}"/>
              </a:ext>
            </a:extLst>
          </p:cNvPr>
          <p:cNvSpPr txBox="1"/>
          <p:nvPr/>
        </p:nvSpPr>
        <p:spPr>
          <a:xfrm>
            <a:off x="0" y="108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The Pride That Divides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73455-AF77-97B5-8DAB-DAB468E3D1DB}"/>
              </a:ext>
            </a:extLst>
          </p:cNvPr>
          <p:cNvSpPr txBox="1"/>
          <p:nvPr/>
        </p:nvSpPr>
        <p:spPr>
          <a:xfrm>
            <a:off x="210355" y="1498968"/>
            <a:ext cx="11728359" cy="349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Faith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pride in trusting themselves</a:t>
            </a:r>
          </a:p>
          <a:p>
            <a:pPr marL="1030288" marR="0" lvl="0" indent="-1030288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Separated from </a:t>
            </a:r>
            <a:r>
              <a:rPr kumimoji="0" lang="en-US" sz="65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Fellowship</a:t>
            </a:r>
            <a:r>
              <a:rPr kumimoji="0" lang="en-US" sz="65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: Edom’s hatred of Israel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30793-DB41-CA17-0C1E-9EC59F974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8" y="171479"/>
            <a:ext cx="2129009" cy="101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3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808FCB-BF25-9472-07E7-E071A96F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E417-F72E-8044-BFC5-B37D24EA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1BCA7-D5AB-DAFA-4BBA-6A5BCE26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D300E-8DEA-812D-B780-857F3615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9B529D-5C66-7EFD-AA8E-FA4BFC504626}"/>
              </a:ext>
            </a:extLst>
          </p:cNvPr>
          <p:cNvSpPr/>
          <p:nvPr/>
        </p:nvSpPr>
        <p:spPr>
          <a:xfrm>
            <a:off x="1" y="-1082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59859-C27E-E50E-B10E-ADA45139B7EA}"/>
              </a:ext>
            </a:extLst>
          </p:cNvPr>
          <p:cNvSpPr txBox="1"/>
          <p:nvPr/>
        </p:nvSpPr>
        <p:spPr>
          <a:xfrm>
            <a:off x="3638747" y="5254383"/>
            <a:ext cx="863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rgbClr val="AF5C3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Jeremiah 49:10-11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E0D4C-73A9-4C82-F9CA-DF8F38FE8C46}"/>
              </a:ext>
            </a:extLst>
          </p:cNvPr>
          <p:cNvSpPr txBox="1"/>
          <p:nvPr/>
        </p:nvSpPr>
        <p:spPr>
          <a:xfrm>
            <a:off x="231820" y="253977"/>
            <a:ext cx="11728359" cy="544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oudy Old Style" panose="02020502050305020303" pitchFamily="18" charset="0"/>
              </a:rPr>
              <a:t>“But I have stripped Esau bare; I have uncovered his hiding places, so that he will not be able to conceal himself; his seed has been destroyed along with his relatives &amp; his neighbors, &amp; he is no more. Leave your orphans behind, I will keep them alive; &amp; let your widows trust in Me.” </a:t>
            </a:r>
          </a:p>
        </p:txBody>
      </p:sp>
    </p:spTree>
    <p:extLst>
      <p:ext uri="{BB962C8B-B14F-4D97-AF65-F5344CB8AC3E}">
        <p14:creationId xmlns:p14="http://schemas.microsoft.com/office/powerpoint/2010/main" val="10358653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511</Words>
  <Application>Microsoft Office PowerPoint</Application>
  <PresentationFormat>Widescreen</PresentationFormat>
  <Paragraphs>39</Paragraphs>
  <Slides>16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Goudy Old Style</vt:lpstr>
      <vt:lpstr>Harrington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2026-04-07T18:08:07Z</dcterms:created>
  <dcterms:modified xsi:type="dcterms:W3CDTF">2026-04-07T18:43:35Z</dcterms:modified>
</cp:coreProperties>
</file>