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68" r:id="rId2"/>
    <p:sldId id="569" r:id="rId3"/>
    <p:sldId id="583" r:id="rId4"/>
    <p:sldId id="584" r:id="rId5"/>
    <p:sldId id="585" r:id="rId6"/>
    <p:sldId id="586" r:id="rId7"/>
    <p:sldId id="587" r:id="rId8"/>
    <p:sldId id="588" r:id="rId9"/>
    <p:sldId id="589" r:id="rId10"/>
    <p:sldId id="59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1006"/>
    <a:srgbClr val="C3BAA9"/>
    <a:srgbClr val="9363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9DBE8B-5B85-48A1-B3CD-1629D0BAEC71}" v="200" dt="2026-04-09T17:51:53.3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17" autoAdjust="0"/>
    <p:restoredTop sz="94660"/>
  </p:normalViewPr>
  <p:slideViewPr>
    <p:cSldViewPr snapToGrid="0">
      <p:cViewPr varScale="1">
        <p:scale>
          <a:sx n="50" d="100"/>
          <a:sy n="50" d="100"/>
        </p:scale>
        <p:origin x="12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Shunk" userId="8b1a05f26d681f8b" providerId="LiveId" clId="{92551CD1-72E2-4A83-B06E-9F01B71D04EE}"/>
    <pc:docChg chg="custSel addSld delSld modSld sldOrd">
      <pc:chgData name="Daniel Shunk" userId="8b1a05f26d681f8b" providerId="LiveId" clId="{92551CD1-72E2-4A83-B06E-9F01B71D04EE}" dt="2026-04-09T17:51:57.485" v="431"/>
      <pc:docMkLst>
        <pc:docMk/>
      </pc:docMkLst>
      <pc:sldChg chg="modSp mod">
        <pc:chgData name="Daniel Shunk" userId="8b1a05f26d681f8b" providerId="LiveId" clId="{92551CD1-72E2-4A83-B06E-9F01B71D04EE}" dt="2026-04-09T17:35:51.534" v="49" actId="14100"/>
        <pc:sldMkLst>
          <pc:docMk/>
          <pc:sldMk cId="2607255789" sldId="568"/>
        </pc:sldMkLst>
        <pc:spChg chg="mod">
          <ac:chgData name="Daniel Shunk" userId="8b1a05f26d681f8b" providerId="LiveId" clId="{92551CD1-72E2-4A83-B06E-9F01B71D04EE}" dt="2026-04-09T17:35:51.534" v="49" actId="14100"/>
          <ac:spMkLst>
            <pc:docMk/>
            <pc:sldMk cId="2607255789" sldId="568"/>
            <ac:spMk id="3" creationId="{C0F96349-CA6A-4C10-F41C-3E09A34054C2}"/>
          </ac:spMkLst>
        </pc:spChg>
        <pc:spChg chg="mod">
          <ac:chgData name="Daniel Shunk" userId="8b1a05f26d681f8b" providerId="LiveId" clId="{92551CD1-72E2-4A83-B06E-9F01B71D04EE}" dt="2026-04-09T17:35:20.884" v="45" actId="1035"/>
          <ac:spMkLst>
            <pc:docMk/>
            <pc:sldMk cId="2607255789" sldId="568"/>
            <ac:spMk id="4" creationId="{279D2CDB-A0CD-92AC-0D1A-D18B3D8D1524}"/>
          </ac:spMkLst>
        </pc:spChg>
      </pc:sldChg>
      <pc:sldChg chg="modSp mod addAnim delAnim modAnim">
        <pc:chgData name="Daniel Shunk" userId="8b1a05f26d681f8b" providerId="LiveId" clId="{92551CD1-72E2-4A83-B06E-9F01B71D04EE}" dt="2026-04-09T17:45:19.993" v="329" actId="20577"/>
        <pc:sldMkLst>
          <pc:docMk/>
          <pc:sldMk cId="3121429944" sldId="569"/>
        </pc:sldMkLst>
        <pc:spChg chg="mod">
          <ac:chgData name="Daniel Shunk" userId="8b1a05f26d681f8b" providerId="LiveId" clId="{92551CD1-72E2-4A83-B06E-9F01B71D04EE}" dt="2026-04-09T17:45:19.993" v="329" actId="20577"/>
          <ac:spMkLst>
            <pc:docMk/>
            <pc:sldMk cId="3121429944" sldId="569"/>
            <ac:spMk id="3" creationId="{1C0C90DD-011D-903E-7B70-5D855E064D45}"/>
          </ac:spMkLst>
        </pc:spChg>
        <pc:spChg chg="mod">
          <ac:chgData name="Daniel Shunk" userId="8b1a05f26d681f8b" providerId="LiveId" clId="{92551CD1-72E2-4A83-B06E-9F01B71D04EE}" dt="2026-04-09T17:36:47.663" v="105" actId="20577"/>
          <ac:spMkLst>
            <pc:docMk/>
            <pc:sldMk cId="3121429944" sldId="569"/>
            <ac:spMk id="4" creationId="{53C9C207-0176-A2D1-D9CA-0AC62B118C21}"/>
          </ac:spMkLst>
        </pc:spChg>
      </pc:sldChg>
      <pc:sldChg chg="modSp mod">
        <pc:chgData name="Daniel Shunk" userId="8b1a05f26d681f8b" providerId="LiveId" clId="{92551CD1-72E2-4A83-B06E-9F01B71D04EE}" dt="2026-04-09T17:46:50.590" v="364" actId="20577"/>
        <pc:sldMkLst>
          <pc:docMk/>
          <pc:sldMk cId="3823092348" sldId="583"/>
        </pc:sldMkLst>
        <pc:spChg chg="mod">
          <ac:chgData name="Daniel Shunk" userId="8b1a05f26d681f8b" providerId="LiveId" clId="{92551CD1-72E2-4A83-B06E-9F01B71D04EE}" dt="2026-04-09T17:46:50.590" v="364" actId="20577"/>
          <ac:spMkLst>
            <pc:docMk/>
            <pc:sldMk cId="3823092348" sldId="583"/>
            <ac:spMk id="3" creationId="{27AD798A-788E-DB34-B6EA-E8E85AB99D0B}"/>
          </ac:spMkLst>
        </pc:spChg>
        <pc:spChg chg="mod">
          <ac:chgData name="Daniel Shunk" userId="8b1a05f26d681f8b" providerId="LiveId" clId="{92551CD1-72E2-4A83-B06E-9F01B71D04EE}" dt="2026-04-09T17:45:29.490" v="338" actId="20577"/>
          <ac:spMkLst>
            <pc:docMk/>
            <pc:sldMk cId="3823092348" sldId="583"/>
            <ac:spMk id="4" creationId="{5E9DA83D-692C-229C-BB19-440D7A1BFC44}"/>
          </ac:spMkLst>
        </pc:spChg>
      </pc:sldChg>
      <pc:sldChg chg="modSp add modAnim">
        <pc:chgData name="Daniel Shunk" userId="8b1a05f26d681f8b" providerId="LiveId" clId="{92551CD1-72E2-4A83-B06E-9F01B71D04EE}" dt="2026-04-09T17:47:51.965" v="367" actId="20577"/>
        <pc:sldMkLst>
          <pc:docMk/>
          <pc:sldMk cId="2074074567" sldId="584"/>
        </pc:sldMkLst>
        <pc:spChg chg="mod">
          <ac:chgData name="Daniel Shunk" userId="8b1a05f26d681f8b" providerId="LiveId" clId="{92551CD1-72E2-4A83-B06E-9F01B71D04EE}" dt="2026-04-09T17:47:51.965" v="367" actId="20577"/>
          <ac:spMkLst>
            <pc:docMk/>
            <pc:sldMk cId="2074074567" sldId="584"/>
            <ac:spMk id="3" creationId="{5DAACF06-23F2-BE5A-F514-A88694B7DCE3}"/>
          </ac:spMkLst>
        </pc:spChg>
      </pc:sldChg>
      <pc:sldChg chg="del">
        <pc:chgData name="Daniel Shunk" userId="8b1a05f26d681f8b" providerId="LiveId" clId="{92551CD1-72E2-4A83-B06E-9F01B71D04EE}" dt="2026-04-09T17:36:18.312" v="50" actId="47"/>
        <pc:sldMkLst>
          <pc:docMk/>
          <pc:sldMk cId="2692355100" sldId="584"/>
        </pc:sldMkLst>
      </pc:sldChg>
      <pc:sldChg chg="del">
        <pc:chgData name="Daniel Shunk" userId="8b1a05f26d681f8b" providerId="LiveId" clId="{92551CD1-72E2-4A83-B06E-9F01B71D04EE}" dt="2026-04-09T17:36:18.465" v="51" actId="47"/>
        <pc:sldMkLst>
          <pc:docMk/>
          <pc:sldMk cId="465214329" sldId="585"/>
        </pc:sldMkLst>
      </pc:sldChg>
      <pc:sldChg chg="modSp add mod replId">
        <pc:chgData name="Daniel Shunk" userId="8b1a05f26d681f8b" providerId="LiveId" clId="{92551CD1-72E2-4A83-B06E-9F01B71D04EE}" dt="2026-04-09T17:49:04.962" v="384" actId="255"/>
        <pc:sldMkLst>
          <pc:docMk/>
          <pc:sldMk cId="4178450833" sldId="585"/>
        </pc:sldMkLst>
        <pc:spChg chg="mod">
          <ac:chgData name="Daniel Shunk" userId="8b1a05f26d681f8b" providerId="LiveId" clId="{92551CD1-72E2-4A83-B06E-9F01B71D04EE}" dt="2026-04-09T17:49:04.962" v="384" actId="255"/>
          <ac:spMkLst>
            <pc:docMk/>
            <pc:sldMk cId="4178450833" sldId="585"/>
            <ac:spMk id="3" creationId="{8147E71D-23B7-58CD-6847-779CDF1FAD69}"/>
          </ac:spMkLst>
        </pc:spChg>
        <pc:spChg chg="mod">
          <ac:chgData name="Daniel Shunk" userId="8b1a05f26d681f8b" providerId="LiveId" clId="{92551CD1-72E2-4A83-B06E-9F01B71D04EE}" dt="2026-04-09T17:48:03.939" v="376" actId="20577"/>
          <ac:spMkLst>
            <pc:docMk/>
            <pc:sldMk cId="4178450833" sldId="585"/>
            <ac:spMk id="4" creationId="{DF3F1668-E334-D3AB-97E1-CECCF31D4FA8}"/>
          </ac:spMkLst>
        </pc:spChg>
      </pc:sldChg>
      <pc:sldChg chg="del">
        <pc:chgData name="Daniel Shunk" userId="8b1a05f26d681f8b" providerId="LiveId" clId="{92551CD1-72E2-4A83-B06E-9F01B71D04EE}" dt="2026-04-09T17:36:18.874" v="53" actId="47"/>
        <pc:sldMkLst>
          <pc:docMk/>
          <pc:sldMk cId="1400813380" sldId="586"/>
        </pc:sldMkLst>
      </pc:sldChg>
      <pc:sldChg chg="add modAnim">
        <pc:chgData name="Daniel Shunk" userId="8b1a05f26d681f8b" providerId="LiveId" clId="{92551CD1-72E2-4A83-B06E-9F01B71D04EE}" dt="2026-04-09T17:49:18.797" v="385"/>
        <pc:sldMkLst>
          <pc:docMk/>
          <pc:sldMk cId="3947576695" sldId="586"/>
        </pc:sldMkLst>
      </pc:sldChg>
      <pc:sldChg chg="modSp add mod replId">
        <pc:chgData name="Daniel Shunk" userId="8b1a05f26d681f8b" providerId="LiveId" clId="{92551CD1-72E2-4A83-B06E-9F01B71D04EE}" dt="2026-04-09T17:50:15.299" v="413" actId="255"/>
        <pc:sldMkLst>
          <pc:docMk/>
          <pc:sldMk cId="2630855766" sldId="587"/>
        </pc:sldMkLst>
        <pc:spChg chg="mod">
          <ac:chgData name="Daniel Shunk" userId="8b1a05f26d681f8b" providerId="LiveId" clId="{92551CD1-72E2-4A83-B06E-9F01B71D04EE}" dt="2026-04-09T17:50:15.299" v="413" actId="255"/>
          <ac:spMkLst>
            <pc:docMk/>
            <pc:sldMk cId="2630855766" sldId="587"/>
            <ac:spMk id="3" creationId="{F60ACDE5-B3B0-0B44-DC18-ABB68E427A1B}"/>
          </ac:spMkLst>
        </pc:spChg>
        <pc:spChg chg="mod">
          <ac:chgData name="Daniel Shunk" userId="8b1a05f26d681f8b" providerId="LiveId" clId="{92551CD1-72E2-4A83-B06E-9F01B71D04EE}" dt="2026-04-09T17:50:08.574" v="409" actId="14100"/>
          <ac:spMkLst>
            <pc:docMk/>
            <pc:sldMk cId="2630855766" sldId="587"/>
            <ac:spMk id="4" creationId="{99098DA4-E62D-1BF3-44F8-18A7B64C1631}"/>
          </ac:spMkLst>
        </pc:spChg>
      </pc:sldChg>
      <pc:sldChg chg="del">
        <pc:chgData name="Daniel Shunk" userId="8b1a05f26d681f8b" providerId="LiveId" clId="{92551CD1-72E2-4A83-B06E-9F01B71D04EE}" dt="2026-04-09T17:36:19.111" v="54" actId="47"/>
        <pc:sldMkLst>
          <pc:docMk/>
          <pc:sldMk cId="3194804823" sldId="587"/>
        </pc:sldMkLst>
      </pc:sldChg>
      <pc:sldChg chg="add modAnim">
        <pc:chgData name="Daniel Shunk" userId="8b1a05f26d681f8b" providerId="LiveId" clId="{92551CD1-72E2-4A83-B06E-9F01B71D04EE}" dt="2026-04-09T17:50:40.697" v="417"/>
        <pc:sldMkLst>
          <pc:docMk/>
          <pc:sldMk cId="3214163398" sldId="588"/>
        </pc:sldMkLst>
      </pc:sldChg>
      <pc:sldChg chg="del">
        <pc:chgData name="Daniel Shunk" userId="8b1a05f26d681f8b" providerId="LiveId" clId="{92551CD1-72E2-4A83-B06E-9F01B71D04EE}" dt="2026-04-09T17:36:18.658" v="52" actId="47"/>
        <pc:sldMkLst>
          <pc:docMk/>
          <pc:sldMk cId="4065971714" sldId="588"/>
        </pc:sldMkLst>
      </pc:sldChg>
      <pc:sldChg chg="del">
        <pc:chgData name="Daniel Shunk" userId="8b1a05f26d681f8b" providerId="LiveId" clId="{92551CD1-72E2-4A83-B06E-9F01B71D04EE}" dt="2026-04-09T17:36:19.301" v="55" actId="47"/>
        <pc:sldMkLst>
          <pc:docMk/>
          <pc:sldMk cId="226723581" sldId="589"/>
        </pc:sldMkLst>
      </pc:sldChg>
      <pc:sldChg chg="modSp add mod replId">
        <pc:chgData name="Daniel Shunk" userId="8b1a05f26d681f8b" providerId="LiveId" clId="{92551CD1-72E2-4A83-B06E-9F01B71D04EE}" dt="2026-04-09T17:51:30.302" v="428" actId="313"/>
        <pc:sldMkLst>
          <pc:docMk/>
          <pc:sldMk cId="1243853885" sldId="589"/>
        </pc:sldMkLst>
        <pc:spChg chg="mod">
          <ac:chgData name="Daniel Shunk" userId="8b1a05f26d681f8b" providerId="LiveId" clId="{92551CD1-72E2-4A83-B06E-9F01B71D04EE}" dt="2026-04-09T17:51:30.302" v="428" actId="313"/>
          <ac:spMkLst>
            <pc:docMk/>
            <pc:sldMk cId="1243853885" sldId="589"/>
            <ac:spMk id="3" creationId="{73F44AC5-005E-4FB7-15BF-DD93B68E0F4C}"/>
          </ac:spMkLst>
        </pc:spChg>
        <pc:spChg chg="mod">
          <ac:chgData name="Daniel Shunk" userId="8b1a05f26d681f8b" providerId="LiveId" clId="{92551CD1-72E2-4A83-B06E-9F01B71D04EE}" dt="2026-04-09T17:50:50.413" v="422" actId="20577"/>
          <ac:spMkLst>
            <pc:docMk/>
            <pc:sldMk cId="1243853885" sldId="589"/>
            <ac:spMk id="4" creationId="{0EB08ED6-B8DC-62AD-66EB-ACC8BB2DD3BD}"/>
          </ac:spMkLst>
        </pc:spChg>
      </pc:sldChg>
      <pc:sldChg chg="add ord addAnim delAnim modAnim">
        <pc:chgData name="Daniel Shunk" userId="8b1a05f26d681f8b" providerId="LiveId" clId="{92551CD1-72E2-4A83-B06E-9F01B71D04EE}" dt="2026-04-09T17:51:57.485" v="431"/>
        <pc:sldMkLst>
          <pc:docMk/>
          <pc:sldMk cId="2027764448" sldId="590"/>
        </pc:sldMkLst>
      </pc:sldChg>
      <pc:sldChg chg="del">
        <pc:chgData name="Daniel Shunk" userId="8b1a05f26d681f8b" providerId="LiveId" clId="{92551CD1-72E2-4A83-B06E-9F01B71D04EE}" dt="2026-04-09T17:36:19.740" v="56" actId="47"/>
        <pc:sldMkLst>
          <pc:docMk/>
          <pc:sldMk cId="4214553681" sldId="590"/>
        </pc:sldMkLst>
      </pc:sldChg>
      <pc:sldChg chg="del">
        <pc:chgData name="Daniel Shunk" userId="8b1a05f26d681f8b" providerId="LiveId" clId="{92551CD1-72E2-4A83-B06E-9F01B71D04EE}" dt="2026-04-09T17:36:20.686" v="61" actId="47"/>
        <pc:sldMkLst>
          <pc:docMk/>
          <pc:sldMk cId="3672204755" sldId="591"/>
        </pc:sldMkLst>
      </pc:sldChg>
      <pc:sldChg chg="del">
        <pc:chgData name="Daniel Shunk" userId="8b1a05f26d681f8b" providerId="LiveId" clId="{92551CD1-72E2-4A83-B06E-9F01B71D04EE}" dt="2026-04-09T17:36:20.880" v="62" actId="47"/>
        <pc:sldMkLst>
          <pc:docMk/>
          <pc:sldMk cId="835616691" sldId="592"/>
        </pc:sldMkLst>
      </pc:sldChg>
      <pc:sldChg chg="del">
        <pc:chgData name="Daniel Shunk" userId="8b1a05f26d681f8b" providerId="LiveId" clId="{92551CD1-72E2-4A83-B06E-9F01B71D04EE}" dt="2026-04-09T17:36:19.915" v="57" actId="47"/>
        <pc:sldMkLst>
          <pc:docMk/>
          <pc:sldMk cId="1795819323" sldId="593"/>
        </pc:sldMkLst>
      </pc:sldChg>
      <pc:sldChg chg="del">
        <pc:chgData name="Daniel Shunk" userId="8b1a05f26d681f8b" providerId="LiveId" clId="{92551CD1-72E2-4A83-B06E-9F01B71D04EE}" dt="2026-04-09T17:36:20.272" v="59" actId="47"/>
        <pc:sldMkLst>
          <pc:docMk/>
          <pc:sldMk cId="1009750282" sldId="594"/>
        </pc:sldMkLst>
      </pc:sldChg>
      <pc:sldChg chg="del">
        <pc:chgData name="Daniel Shunk" userId="8b1a05f26d681f8b" providerId="LiveId" clId="{92551CD1-72E2-4A83-B06E-9F01B71D04EE}" dt="2026-04-09T17:36:20.086" v="58" actId="47"/>
        <pc:sldMkLst>
          <pc:docMk/>
          <pc:sldMk cId="965050747" sldId="595"/>
        </pc:sldMkLst>
      </pc:sldChg>
      <pc:sldChg chg="del">
        <pc:chgData name="Daniel Shunk" userId="8b1a05f26d681f8b" providerId="LiveId" clId="{92551CD1-72E2-4A83-B06E-9F01B71D04EE}" dt="2026-04-09T17:36:20.477" v="60" actId="47"/>
        <pc:sldMkLst>
          <pc:docMk/>
          <pc:sldMk cId="2828283454" sldId="596"/>
        </pc:sldMkLst>
      </pc:sldChg>
      <pc:sldChg chg="del">
        <pc:chgData name="Daniel Shunk" userId="8b1a05f26d681f8b" providerId="LiveId" clId="{92551CD1-72E2-4A83-B06E-9F01B71D04EE}" dt="2026-04-09T17:36:21.669" v="63" actId="47"/>
        <pc:sldMkLst>
          <pc:docMk/>
          <pc:sldMk cId="2866054394" sldId="597"/>
        </pc:sldMkLst>
      </pc:sldChg>
      <pc:sldChg chg="del">
        <pc:chgData name="Daniel Shunk" userId="8b1a05f26d681f8b" providerId="LiveId" clId="{92551CD1-72E2-4A83-B06E-9F01B71D04EE}" dt="2026-04-09T17:36:22.319" v="64" actId="47"/>
        <pc:sldMkLst>
          <pc:docMk/>
          <pc:sldMk cId="424707264" sldId="598"/>
        </pc:sldMkLst>
      </pc:sldChg>
      <pc:sldChg chg="del">
        <pc:chgData name="Daniel Shunk" userId="8b1a05f26d681f8b" providerId="LiveId" clId="{92551CD1-72E2-4A83-B06E-9F01B71D04EE}" dt="2026-04-09T17:36:22.662" v="66" actId="47"/>
        <pc:sldMkLst>
          <pc:docMk/>
          <pc:sldMk cId="2930951704" sldId="599"/>
        </pc:sldMkLst>
      </pc:sldChg>
      <pc:sldChg chg="del">
        <pc:chgData name="Daniel Shunk" userId="8b1a05f26d681f8b" providerId="LiveId" clId="{92551CD1-72E2-4A83-B06E-9F01B71D04EE}" dt="2026-04-09T17:36:23.426" v="67" actId="47"/>
        <pc:sldMkLst>
          <pc:docMk/>
          <pc:sldMk cId="4197738868" sldId="600"/>
        </pc:sldMkLst>
      </pc:sldChg>
      <pc:sldChg chg="del">
        <pc:chgData name="Daniel Shunk" userId="8b1a05f26d681f8b" providerId="LiveId" clId="{92551CD1-72E2-4A83-B06E-9F01B71D04EE}" dt="2026-04-09T17:36:22.457" v="65" actId="47"/>
        <pc:sldMkLst>
          <pc:docMk/>
          <pc:sldMk cId="3659894411" sldId="601"/>
        </pc:sldMkLst>
      </pc:sldChg>
      <pc:sldChg chg="del">
        <pc:chgData name="Daniel Shunk" userId="8b1a05f26d681f8b" providerId="LiveId" clId="{92551CD1-72E2-4A83-B06E-9F01B71D04EE}" dt="2026-04-09T17:36:24.583" v="69" actId="47"/>
        <pc:sldMkLst>
          <pc:docMk/>
          <pc:sldMk cId="1128390717" sldId="602"/>
        </pc:sldMkLst>
      </pc:sldChg>
      <pc:sldChg chg="del">
        <pc:chgData name="Daniel Shunk" userId="8b1a05f26d681f8b" providerId="LiveId" clId="{92551CD1-72E2-4A83-B06E-9F01B71D04EE}" dt="2026-04-09T17:36:23.791" v="68" actId="47"/>
        <pc:sldMkLst>
          <pc:docMk/>
          <pc:sldMk cId="2123535970" sldId="60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9B715-8D04-4D30-95A6-98A05950C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CBFC9-C7C6-4B93-A5C2-C8A360993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23AA1-9ACA-4D56-AA6D-F9D8A6A5F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9B5E8-2305-46C5-8CE7-A103235F1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A8664-77D1-45B6-8692-4BE5BE38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4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395C-497C-4D19-A61E-3C345BFD3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D1B56-9A48-4E63-B02C-40E44CC37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1AC2A-ACE7-4A2B-8674-1D6B668FA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590AC-E2E6-47FD-9B7E-A73A2D1A0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F9282-8815-4187-B572-7A5B8533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5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663258-A567-4ECB-822F-85EC4B7F0E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D94F6F-65A9-44FC-A172-9B03126D1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21B97-FEBD-4CCA-B928-A51F41AF1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56E76-69F5-480F-BF20-A44BA0EA0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D13EA-19FE-44E0-84F4-A22909274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35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77128-CE0E-4B75-A69F-0D65898C9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C0A04-E7CB-4274-9C16-246F2902E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6DAF3-92CB-4BC4-98C2-32F5FD63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209D0-A7BC-4BEC-879E-C119BDC5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F73EC-B810-4F67-AB77-AD9365995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6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894DA-6B15-4F6F-90DD-4456D1276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2BC9F-933F-44C3-B228-5E4EE7316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4A558-611B-4101-871B-B1216FD79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12A65-6A45-461A-9378-3B14F1FB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84D3D-CEFD-4F66-98AA-E7AA80248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187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9ED09-F382-474C-B816-E5425653F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1503E-060E-4CA1-A21B-CF25FDBFD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D40C8-5790-440D-9095-1628C1347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3C645-E876-41A6-B2FA-81FE80802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9B73F-141E-4303-B17F-DD226423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62450-6EF0-4D8D-A28F-15951B588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29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DE9F7-5DDA-4FC4-9E2D-281D8ED82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9004D-8F32-42F9-B126-C12FF180F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FC5DE6-DD52-4E66-99FD-C96A23920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1DE3F0-3B3B-474B-9C9A-A4071ECE6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6BB200-33CB-4CE2-B047-6E13F803C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ED0C0D-EF81-4129-891E-9E773AEA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BC4B36-C6B5-4F7D-8C18-521AEAFA8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48371F-184B-47F0-9CE4-8F4ED4243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6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F5447-1327-4C2A-AF47-D9E948AC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D95219-A767-416F-B72A-06DB62B97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91C2C-57CB-4F57-A11A-AA90EDA0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F7FC7D-3262-40F3-B047-7478067B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107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62A474-DE80-4286-A09A-71AF42E1C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4B39E5-DC03-45DE-8DE8-EF1A59D5D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9D03B-EBC8-43EC-BC22-9AA9BC14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905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123B-7738-4575-B49B-5EA9A960C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01CAF-9B8E-472F-BA60-99C41AEBB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8AEFC-F31D-4268-A091-5A407AAFB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6FB8B-AE8B-4D98-81B8-9865E2C7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66DF0-0D67-41AC-BB70-61A76950E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96EEA-FD9C-4DCA-A6FB-2FE1A0656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585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67593-5515-4AC5-B82B-1F699CBBD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51F1F2-6EFA-4AF3-A1AC-D1C78AE0A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4BB2E-FFD9-4672-AF78-BA32BD74D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B74BE-7D85-4C6E-8E51-0B402CCF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9909F-B63D-47C2-8311-51AE09689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4EFE-A407-40EF-9DE3-F65937D7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082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C4D141-9878-446A-85B4-15005203F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9DE12-7079-4FF3-A138-542B74E3F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6072A-0F0C-4256-AACC-88AFDB9FE2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FDC36-999F-4E72-9EE7-6FDD261760F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BB613-B724-49E7-B8D9-8531ACEBF3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9E951-E282-409A-91D6-A07EE00EC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24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22CDB92-8193-B2B4-A6BA-EFACCECE5F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9366E6C-5D06-D2F0-60A0-9E9A904CF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7" y="3185459"/>
            <a:ext cx="5638800" cy="3356841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4D4B0C-5469-0CE8-4BB3-DEEBB73A1B6B}"/>
              </a:ext>
            </a:extLst>
          </p:cNvPr>
          <p:cNvSpPr/>
          <p:nvPr/>
        </p:nvSpPr>
        <p:spPr>
          <a:xfrm>
            <a:off x="11547907" y="6513272"/>
            <a:ext cx="639366" cy="344728"/>
          </a:xfrm>
          <a:prstGeom prst="rect">
            <a:avLst/>
          </a:prstGeom>
          <a:solidFill>
            <a:srgbClr val="533618"/>
          </a:solidFill>
          <a:ln>
            <a:solidFill>
              <a:srgbClr val="53361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1BC3DA-DFE6-5471-14FA-0A24832F0DFD}"/>
              </a:ext>
            </a:extLst>
          </p:cNvPr>
          <p:cNvSpPr txBox="1"/>
          <p:nvPr/>
        </p:nvSpPr>
        <p:spPr>
          <a:xfrm rot="16200000">
            <a:off x="-837532" y="2944926"/>
            <a:ext cx="24852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Aldhabi" panose="01000000000000000000" pitchFamily="2" charset="-78"/>
                <a:ea typeface="+mn-ea"/>
                <a:cs typeface="Aldhabi" panose="01000000000000000000" pitchFamily="2" charset="-78"/>
              </a:rPr>
              <a:t>THE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8850F9-7095-EAC2-EFF0-347479336871}"/>
              </a:ext>
            </a:extLst>
          </p:cNvPr>
          <p:cNvSpPr txBox="1"/>
          <p:nvPr/>
        </p:nvSpPr>
        <p:spPr>
          <a:xfrm>
            <a:off x="1249662" y="3714351"/>
            <a:ext cx="46955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OHN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36B1D9-9065-5A3B-EC1F-3E183B0DD96A}"/>
              </a:ext>
            </a:extLst>
          </p:cNvPr>
          <p:cNvSpPr txBox="1"/>
          <p:nvPr/>
        </p:nvSpPr>
        <p:spPr>
          <a:xfrm>
            <a:off x="-9073" y="2029858"/>
            <a:ext cx="2060332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J</a:t>
            </a:r>
            <a:endParaRPr kumimoji="0" lang="en-US" sz="10000" b="0" i="0" u="none" strike="noStrike" kern="1200" cap="none" spc="0" normalizeH="0" baseline="0" noProof="0" dirty="0">
              <a:ln>
                <a:noFill/>
              </a:ln>
              <a:solidFill>
                <a:srgbClr val="DBAD63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Aldhabi" panose="01000000000000000000" pitchFamily="2" charset="-7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8330DC-95ED-5DAB-FBC1-699839823B8A}"/>
              </a:ext>
            </a:extLst>
          </p:cNvPr>
          <p:cNvSpPr txBox="1"/>
          <p:nvPr/>
        </p:nvSpPr>
        <p:spPr>
          <a:xfrm>
            <a:off x="1427188" y="3154240"/>
            <a:ext cx="30529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BOOK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157B866-8448-0D52-B94F-B8A2A8ADED33}"/>
              </a:ext>
            </a:extLst>
          </p:cNvPr>
          <p:cNvSpPr txBox="1"/>
          <p:nvPr/>
        </p:nvSpPr>
        <p:spPr>
          <a:xfrm>
            <a:off x="4391340" y="3199095"/>
            <a:ext cx="17653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Harlow Solid Italic" panose="04030604020F02020D02" pitchFamily="82" charset="0"/>
                <a:ea typeface="+mn-ea"/>
                <a:cs typeface="Aldhabi" panose="01000000000000000000" pitchFamily="2" charset="-78"/>
              </a:rPr>
              <a:t>of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72C6889-9F15-A9A3-69D6-9BFA6CF8BDC8}"/>
              </a:ext>
            </a:extLst>
          </p:cNvPr>
          <p:cNvSpPr/>
          <p:nvPr/>
        </p:nvSpPr>
        <p:spPr>
          <a:xfrm>
            <a:off x="84408" y="129288"/>
            <a:ext cx="5583420" cy="2084511"/>
          </a:xfrm>
          <a:prstGeom prst="ellipse">
            <a:avLst/>
          </a:prstGeom>
          <a:solidFill>
            <a:srgbClr val="E8E0C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372517"/>
              </a:solidFill>
              <a:effectLst/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0A5BC780-4ADD-273B-93EB-76712454AA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0F96349-CA6A-4C10-F41C-3E09A34054C2}"/>
              </a:ext>
            </a:extLst>
          </p:cNvPr>
          <p:cNvSpPr txBox="1"/>
          <p:nvPr/>
        </p:nvSpPr>
        <p:spPr>
          <a:xfrm>
            <a:off x="1506071" y="5591882"/>
            <a:ext cx="404084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Chapter 6:1-</a:t>
            </a:r>
            <a:r>
              <a:rPr lang="en-US" sz="46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4</a:t>
            </a:r>
            <a:r>
              <a:rPr kumimoji="0" lang="en-US" sz="46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0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79D2CDB-A0CD-92AC-0D1A-D18B3D8D1524}"/>
              </a:ext>
            </a:extLst>
          </p:cNvPr>
          <p:cNvSpPr/>
          <p:nvPr/>
        </p:nvSpPr>
        <p:spPr>
          <a:xfrm>
            <a:off x="-366909" y="238983"/>
            <a:ext cx="6641107" cy="223808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4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372517"/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Adjusting Our Focus Back To Jesus</a:t>
            </a:r>
          </a:p>
        </p:txBody>
      </p:sp>
    </p:spTree>
    <p:extLst>
      <p:ext uri="{BB962C8B-B14F-4D97-AF65-F5344CB8AC3E}">
        <p14:creationId xmlns:p14="http://schemas.microsoft.com/office/powerpoint/2010/main" val="26072557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45A7FB-1E60-4C6F-3039-29C696B3A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14DF551-9B76-37AD-0A92-04E3F1648A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54D4117-1677-8347-FABF-57DAD9F9C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 dirty="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52EB24C7-07F6-B4A1-2E21-78E76D44F1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8530C1F-F07C-87DB-73D5-576BD8C3C061}"/>
              </a:ext>
            </a:extLst>
          </p:cNvPr>
          <p:cNvSpPr txBox="1"/>
          <p:nvPr/>
        </p:nvSpPr>
        <p:spPr>
          <a:xfrm>
            <a:off x="29026" y="1096182"/>
            <a:ext cx="120127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lnSpc>
                <a:spcPts val="6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50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Full Provision doesn’t come from our resources but from Jesus</a:t>
            </a:r>
          </a:p>
          <a:p>
            <a:pPr marL="685800" lvl="0" indent="-685800">
              <a:lnSpc>
                <a:spcPts val="6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50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Faithful Protection doesn’t come from our effort but from Jesus</a:t>
            </a:r>
          </a:p>
          <a:p>
            <a:pPr marL="685800" lvl="0" indent="-685800">
              <a:lnSpc>
                <a:spcPts val="6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50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Fulfilled Promises don’t come from any man but from Jesus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8A39016-563E-BB1A-EAC2-D117594F33BD}"/>
              </a:ext>
            </a:extLst>
          </p:cNvPr>
          <p:cNvSpPr/>
          <p:nvPr/>
        </p:nvSpPr>
        <p:spPr>
          <a:xfrm>
            <a:off x="239178" y="-596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600" b="1" dirty="0">
                <a:solidFill>
                  <a:schemeClr val="bg1">
                    <a:lumMod val="95000"/>
                  </a:schemeClr>
                </a:solidFill>
                <a:latin typeface="Footlight MT Light" panose="0204060206030A020304" pitchFamily="18" charset="0"/>
              </a:rPr>
              <a:t>Refocusing Our Christianity On Jesus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7764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08784-BB8F-8C51-7976-F6056CF68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62B2B00-EEEC-9A37-F5FC-D959EB169E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4C14032-5181-9567-54C8-122D0806A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 dirty="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EE09C797-2F55-7907-569C-E0F8364C41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0C90DD-011D-903E-7B70-5D855E064D45}"/>
              </a:ext>
            </a:extLst>
          </p:cNvPr>
          <p:cNvSpPr txBox="1"/>
          <p:nvPr/>
        </p:nvSpPr>
        <p:spPr>
          <a:xfrm>
            <a:off x="29026" y="1096182"/>
            <a:ext cx="120127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lnSpc>
                <a:spcPts val="6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50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Full Provision doesn’t come from our resources but from Jesus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3C9C207-0176-A2D1-D9CA-0AC62B118C21}"/>
              </a:ext>
            </a:extLst>
          </p:cNvPr>
          <p:cNvSpPr/>
          <p:nvPr/>
        </p:nvSpPr>
        <p:spPr>
          <a:xfrm>
            <a:off x="239178" y="-596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600" b="1" dirty="0">
                <a:solidFill>
                  <a:schemeClr val="bg1">
                    <a:lumMod val="95000"/>
                  </a:schemeClr>
                </a:solidFill>
                <a:latin typeface="Footlight MT Light" panose="0204060206030A020304" pitchFamily="18" charset="0"/>
              </a:rPr>
              <a:t>Refocusing Our Christianity On Jesus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1429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54E12-37E9-5BD6-9829-8B6B7E039C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79CBEF9-0DCC-CD2C-6280-34174F86E2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1D2FAC-8A30-6B33-F16C-F1F5EA1FA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AD798A-788E-DB34-B6EA-E8E85AB99D0B}"/>
              </a:ext>
            </a:extLst>
          </p:cNvPr>
          <p:cNvSpPr txBox="1"/>
          <p:nvPr/>
        </p:nvSpPr>
        <p:spPr>
          <a:xfrm>
            <a:off x="411969" y="178800"/>
            <a:ext cx="1136806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kumimoji="0" lang="en-US" sz="64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“When Jesus went ashore, He saw a large crowd, &amp; He felt compassion for them because they were like sheep without a shepherd; &amp; He began to teach them many things.”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E9DA83D-692C-229C-BB19-440D7A1BFC44}"/>
              </a:ext>
            </a:extLst>
          </p:cNvPr>
          <p:cNvSpPr/>
          <p:nvPr/>
        </p:nvSpPr>
        <p:spPr>
          <a:xfrm>
            <a:off x="8178229" y="5826841"/>
            <a:ext cx="386308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Mark 6:34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F15020-6915-FAB1-4506-8DB7D602A56F}"/>
              </a:ext>
            </a:extLst>
          </p:cNvPr>
          <p:cNvSpPr/>
          <p:nvPr/>
        </p:nvSpPr>
        <p:spPr>
          <a:xfrm>
            <a:off x="11760200" y="6462445"/>
            <a:ext cx="440872" cy="395555"/>
          </a:xfrm>
          <a:prstGeom prst="rect">
            <a:avLst/>
          </a:prstGeom>
          <a:solidFill>
            <a:srgbClr val="1A1006"/>
          </a:solidFill>
          <a:ln>
            <a:solidFill>
              <a:srgbClr val="1A100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092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71FF2-7DF6-E42C-BD92-3EE9862A18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2EB9630-14C2-0ECD-525D-6BF2CB1C03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963A0D-3662-07AE-6AB1-5A6875F27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 dirty="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4961A4A7-692A-A833-AF1C-3E331188B7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DAACF06-23F2-BE5A-F514-A88694B7DCE3}"/>
              </a:ext>
            </a:extLst>
          </p:cNvPr>
          <p:cNvSpPr txBox="1"/>
          <p:nvPr/>
        </p:nvSpPr>
        <p:spPr>
          <a:xfrm>
            <a:off x="29026" y="1096182"/>
            <a:ext cx="1201272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lnSpc>
                <a:spcPts val="6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50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Full Provision doesn’t come from our resources but from Jesus</a:t>
            </a:r>
          </a:p>
          <a:p>
            <a:pPr marL="685800" lvl="0" indent="-685800">
              <a:lnSpc>
                <a:spcPts val="6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50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Faithful Protection doesn’t come from our effort but from Jesus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27A149F-E456-1300-233A-2EAC8ACAB226}"/>
              </a:ext>
            </a:extLst>
          </p:cNvPr>
          <p:cNvSpPr/>
          <p:nvPr/>
        </p:nvSpPr>
        <p:spPr>
          <a:xfrm>
            <a:off x="239178" y="-596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600" b="1" dirty="0">
                <a:solidFill>
                  <a:schemeClr val="bg1">
                    <a:lumMod val="95000"/>
                  </a:schemeClr>
                </a:solidFill>
                <a:latin typeface="Footlight MT Light" panose="0204060206030A020304" pitchFamily="18" charset="0"/>
              </a:rPr>
              <a:t>Refocusing Our Christianity On Jesus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4074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195732-82EC-A531-12AC-C3D2DD014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2B21C7C-08C2-4154-A1C4-832E1DB30F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433FFAD-7FD8-082D-E675-0B3EDE30C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47E71D-23B7-58CD-6847-779CDF1FAD69}"/>
              </a:ext>
            </a:extLst>
          </p:cNvPr>
          <p:cNvSpPr txBox="1"/>
          <p:nvPr/>
        </p:nvSpPr>
        <p:spPr>
          <a:xfrm>
            <a:off x="411969" y="178800"/>
            <a:ext cx="1136806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kumimoji="0" lang="en-US" sz="62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“Seeing them straining at the oars, for the wind was against them, at about the fourth watch of the night He came to them, walking on the sea; &amp; He was intending to pass by them.”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F3F1668-E334-D3AB-97E1-CECCF31D4FA8}"/>
              </a:ext>
            </a:extLst>
          </p:cNvPr>
          <p:cNvSpPr/>
          <p:nvPr/>
        </p:nvSpPr>
        <p:spPr>
          <a:xfrm>
            <a:off x="8178229" y="5826841"/>
            <a:ext cx="386308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Mark 6:48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99D099-EA24-0D3D-3C37-BCFC57CB446D}"/>
              </a:ext>
            </a:extLst>
          </p:cNvPr>
          <p:cNvSpPr/>
          <p:nvPr/>
        </p:nvSpPr>
        <p:spPr>
          <a:xfrm>
            <a:off x="11760200" y="6462445"/>
            <a:ext cx="440872" cy="395555"/>
          </a:xfrm>
          <a:prstGeom prst="rect">
            <a:avLst/>
          </a:prstGeom>
          <a:solidFill>
            <a:srgbClr val="1A1006"/>
          </a:solidFill>
          <a:ln>
            <a:solidFill>
              <a:srgbClr val="1A100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450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691AEC-B03A-A618-5A7B-EFB8A3B3E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ADB2968-2534-DD26-A05D-D13012D341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36D567-449C-B62B-1403-486E7C831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 dirty="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F411612C-9D11-F8F6-C0DC-993CB378B0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8008CC2-66A3-4F35-B9D2-F97A138E72FC}"/>
              </a:ext>
            </a:extLst>
          </p:cNvPr>
          <p:cNvSpPr txBox="1"/>
          <p:nvPr/>
        </p:nvSpPr>
        <p:spPr>
          <a:xfrm>
            <a:off x="29026" y="1096182"/>
            <a:ext cx="120127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lnSpc>
                <a:spcPts val="6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50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Full Provision doesn’t come from our resources but from Jesus</a:t>
            </a:r>
          </a:p>
          <a:p>
            <a:pPr marL="685800" lvl="0" indent="-685800">
              <a:lnSpc>
                <a:spcPts val="6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50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Faithful Protection doesn’t come from our effort but from Jesus</a:t>
            </a:r>
          </a:p>
          <a:p>
            <a:pPr marL="685800" lvl="0" indent="-685800">
              <a:lnSpc>
                <a:spcPts val="6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50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Fulfilled Promises don’t come from any man but from Jesus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5B366E0-0EFE-D7BF-EF72-65E530C6A938}"/>
              </a:ext>
            </a:extLst>
          </p:cNvPr>
          <p:cNvSpPr/>
          <p:nvPr/>
        </p:nvSpPr>
        <p:spPr>
          <a:xfrm>
            <a:off x="239178" y="-596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600" b="1" dirty="0">
                <a:solidFill>
                  <a:schemeClr val="bg1">
                    <a:lumMod val="95000"/>
                  </a:schemeClr>
                </a:solidFill>
                <a:latin typeface="Footlight MT Light" panose="0204060206030A020304" pitchFamily="18" charset="0"/>
              </a:rPr>
              <a:t>Refocusing Our Christianity On Jesus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757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69CE3-A0C3-3DB7-F86D-6F52EA48F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EB395C7-881C-5DBD-04AC-534306C53E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B98CE03-126B-0B99-4B72-17AD1BA43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0ACDE5-B3B0-0B44-DC18-ABB68E427A1B}"/>
              </a:ext>
            </a:extLst>
          </p:cNvPr>
          <p:cNvSpPr txBox="1"/>
          <p:nvPr/>
        </p:nvSpPr>
        <p:spPr>
          <a:xfrm>
            <a:off x="411969" y="178800"/>
            <a:ext cx="1136806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kumimoji="0" lang="en-US" sz="90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“Faithful is He who calls you, who also will do it.”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9098DA4-E62D-1BF3-44F8-18A7B64C1631}"/>
              </a:ext>
            </a:extLst>
          </p:cNvPr>
          <p:cNvSpPr/>
          <p:nvPr/>
        </p:nvSpPr>
        <p:spPr>
          <a:xfrm>
            <a:off x="5286376" y="5826841"/>
            <a:ext cx="6754936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I Thessalonians 5:24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84B022-A25A-1233-8DAC-2043B310C641}"/>
              </a:ext>
            </a:extLst>
          </p:cNvPr>
          <p:cNvSpPr/>
          <p:nvPr/>
        </p:nvSpPr>
        <p:spPr>
          <a:xfrm>
            <a:off x="11760200" y="6462445"/>
            <a:ext cx="440872" cy="395555"/>
          </a:xfrm>
          <a:prstGeom prst="rect">
            <a:avLst/>
          </a:prstGeom>
          <a:solidFill>
            <a:srgbClr val="1A1006"/>
          </a:solidFill>
          <a:ln>
            <a:solidFill>
              <a:srgbClr val="1A100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85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ED5A2-F461-EDA5-74D7-384C04C514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1C6D5EA-F512-B4EC-E18A-9839F45028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41CA5B5-8AF9-B74F-D78C-9FBB12C40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 dirty="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E00908F7-10DE-1B11-DFB6-B747E41097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BF3D478-2303-38CD-9099-54D37D3F8230}"/>
              </a:ext>
            </a:extLst>
          </p:cNvPr>
          <p:cNvSpPr txBox="1"/>
          <p:nvPr/>
        </p:nvSpPr>
        <p:spPr>
          <a:xfrm>
            <a:off x="29026" y="1096182"/>
            <a:ext cx="120127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lnSpc>
                <a:spcPts val="6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50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Full Provision doesn’t come from our resources but from Jesus</a:t>
            </a:r>
          </a:p>
          <a:p>
            <a:pPr marL="685800" lvl="0" indent="-685800">
              <a:lnSpc>
                <a:spcPts val="6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50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Faithful Protection doesn’t come from our effort but from Jesus</a:t>
            </a:r>
          </a:p>
          <a:p>
            <a:pPr marL="685800" lvl="0" indent="-685800">
              <a:lnSpc>
                <a:spcPts val="6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50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Fulfilled Promises don’t come from any man but from Jesus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9FCC2E8-5D6D-06DA-9CB4-472ADB54DBDE}"/>
              </a:ext>
            </a:extLst>
          </p:cNvPr>
          <p:cNvSpPr/>
          <p:nvPr/>
        </p:nvSpPr>
        <p:spPr>
          <a:xfrm>
            <a:off x="239178" y="-596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600" b="1" dirty="0">
                <a:solidFill>
                  <a:schemeClr val="bg1">
                    <a:lumMod val="95000"/>
                  </a:schemeClr>
                </a:solidFill>
                <a:latin typeface="Footlight MT Light" panose="0204060206030A020304" pitchFamily="18" charset="0"/>
              </a:rPr>
              <a:t>Refocusing Our Christianity On Jesus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4163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7426E-0CDD-9462-8310-038FEC0BC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D5533FE-2EFC-8369-623C-52A8B656B8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7F71367-6188-6793-2533-900AD4FDF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F44AC5-005E-4FB7-15BF-DD93B68E0F4C}"/>
              </a:ext>
            </a:extLst>
          </p:cNvPr>
          <p:cNvSpPr txBox="1"/>
          <p:nvPr/>
        </p:nvSpPr>
        <p:spPr>
          <a:xfrm>
            <a:off x="411969" y="178800"/>
            <a:ext cx="11368062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kumimoji="0" lang="en-US" sz="70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“He who rejects Me &amp; does not receive My words, has one who judges him; the word I spoke is what will judge him on the last day.”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EB08ED6-B8DC-62AD-66EB-ACC8BB2DD3BD}"/>
              </a:ext>
            </a:extLst>
          </p:cNvPr>
          <p:cNvSpPr/>
          <p:nvPr/>
        </p:nvSpPr>
        <p:spPr>
          <a:xfrm>
            <a:off x="8178229" y="5826841"/>
            <a:ext cx="386308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John 12:48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44BB16-FEF3-E54B-993C-DE8C789585E6}"/>
              </a:ext>
            </a:extLst>
          </p:cNvPr>
          <p:cNvSpPr/>
          <p:nvPr/>
        </p:nvSpPr>
        <p:spPr>
          <a:xfrm>
            <a:off x="11760200" y="6462445"/>
            <a:ext cx="440872" cy="395555"/>
          </a:xfrm>
          <a:prstGeom prst="rect">
            <a:avLst/>
          </a:prstGeom>
          <a:solidFill>
            <a:srgbClr val="1A1006"/>
          </a:solidFill>
          <a:ln>
            <a:solidFill>
              <a:srgbClr val="1A100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853885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301</Words>
  <Application>Microsoft Office PowerPoint</Application>
  <PresentationFormat>Widescreen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Aldhabi</vt:lpstr>
      <vt:lpstr>Arial</vt:lpstr>
      <vt:lpstr>Bell MT</vt:lpstr>
      <vt:lpstr>Calibri</vt:lpstr>
      <vt:lpstr>Calibri Light</vt:lpstr>
      <vt:lpstr>Footlight MT Light</vt:lpstr>
      <vt:lpstr>Harlow Solid Italic</vt:lpstr>
      <vt:lpstr>2_Office Theme</vt:lpstr>
      <vt:lpstr>.</vt:lpstr>
      <vt:lpstr>.</vt:lpstr>
      <vt:lpstr>.</vt:lpstr>
      <vt:lpstr>.</vt:lpstr>
      <vt:lpstr>.</vt:lpstr>
      <vt:lpstr>.</vt:lpstr>
      <vt:lpstr>.</vt:lpstr>
      <vt:lpstr>.</vt:lpstr>
      <vt:lpstr>.</vt:lpstr>
      <vt:lpstr>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Shunk</dc:creator>
  <cp:lastModifiedBy>Daniel Shunk</cp:lastModifiedBy>
  <cp:revision>10</cp:revision>
  <dcterms:created xsi:type="dcterms:W3CDTF">2026-01-20T17:02:20Z</dcterms:created>
  <dcterms:modified xsi:type="dcterms:W3CDTF">2026-04-09T17:52:06Z</dcterms:modified>
</cp:coreProperties>
</file>