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95" r:id="rId2"/>
    <p:sldId id="602" r:id="rId3"/>
    <p:sldId id="603" r:id="rId4"/>
    <p:sldId id="606" r:id="rId5"/>
    <p:sldId id="605" r:id="rId6"/>
    <p:sldId id="60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31345E-551B-4AEF-80A1-86E8EDD36640}" v="12" dt="2026-04-13T22:58:43.9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57" autoAdjust="0"/>
    <p:restoredTop sz="94660"/>
  </p:normalViewPr>
  <p:slideViewPr>
    <p:cSldViewPr snapToGrid="0">
      <p:cViewPr varScale="1">
        <p:scale>
          <a:sx n="93" d="100"/>
          <a:sy n="93" d="100"/>
        </p:scale>
        <p:origin x="1524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Shunk" userId="8b1a05f26d681f8b" providerId="LiveId" clId="{92551CD1-72E2-4A83-B06E-9F01B71D04EE}"/>
    <pc:docChg chg="custSel addSld delSld modSld sldOrd">
      <pc:chgData name="Daniel Shunk" userId="8b1a05f26d681f8b" providerId="LiveId" clId="{92551CD1-72E2-4A83-B06E-9F01B71D04EE}" dt="2026-04-14T01:55:13.513" v="501" actId="14100"/>
      <pc:docMkLst>
        <pc:docMk/>
      </pc:docMkLst>
      <pc:sldChg chg="del">
        <pc:chgData name="Daniel Shunk" userId="8b1a05f26d681f8b" providerId="LiveId" clId="{92551CD1-72E2-4A83-B06E-9F01B71D04EE}" dt="2026-04-13T22:39:32.883" v="127" actId="47"/>
        <pc:sldMkLst>
          <pc:docMk/>
          <pc:sldMk cId="3198267388" sldId="591"/>
        </pc:sldMkLst>
      </pc:sldChg>
      <pc:sldChg chg="del">
        <pc:chgData name="Daniel Shunk" userId="8b1a05f26d681f8b" providerId="LiveId" clId="{92551CD1-72E2-4A83-B06E-9F01B71D04EE}" dt="2026-04-13T22:40:11.842" v="129" actId="47"/>
        <pc:sldMkLst>
          <pc:docMk/>
          <pc:sldMk cId="1893647602" sldId="592"/>
        </pc:sldMkLst>
      </pc:sldChg>
      <pc:sldChg chg="addSp modSp add mod ord">
        <pc:chgData name="Daniel Shunk" userId="8b1a05f26d681f8b" providerId="LiveId" clId="{92551CD1-72E2-4A83-B06E-9F01B71D04EE}" dt="2026-04-13T22:42:43.962" v="151" actId="1076"/>
        <pc:sldMkLst>
          <pc:docMk/>
          <pc:sldMk cId="1728007295" sldId="595"/>
        </pc:sldMkLst>
        <pc:spChg chg="add mod">
          <ac:chgData name="Daniel Shunk" userId="8b1a05f26d681f8b" providerId="LiveId" clId="{92551CD1-72E2-4A83-B06E-9F01B71D04EE}" dt="2026-04-13T22:35:07.314" v="40" actId="1035"/>
          <ac:spMkLst>
            <pc:docMk/>
            <pc:sldMk cId="1728007295" sldId="595"/>
            <ac:spMk id="4" creationId="{603B4C45-D7AC-853B-002F-26AC4960E013}"/>
          </ac:spMkLst>
        </pc:spChg>
        <pc:spChg chg="add mod ord">
          <ac:chgData name="Daniel Shunk" userId="8b1a05f26d681f8b" providerId="LiveId" clId="{92551CD1-72E2-4A83-B06E-9F01B71D04EE}" dt="2026-04-13T22:38:50.493" v="124" actId="1076"/>
          <ac:spMkLst>
            <pc:docMk/>
            <pc:sldMk cId="1728007295" sldId="595"/>
            <ac:spMk id="5" creationId="{5A954F2E-B530-29D4-420A-827BAB064FBB}"/>
          </ac:spMkLst>
        </pc:spChg>
        <pc:spChg chg="add mod">
          <ac:chgData name="Daniel Shunk" userId="8b1a05f26d681f8b" providerId="LiveId" clId="{92551CD1-72E2-4A83-B06E-9F01B71D04EE}" dt="2026-04-13T22:38:43.642" v="123" actId="14100"/>
          <ac:spMkLst>
            <pc:docMk/>
            <pc:sldMk cId="1728007295" sldId="595"/>
            <ac:spMk id="6" creationId="{0D565F92-CCE9-2F87-D107-0194598A79E1}"/>
          </ac:spMkLst>
        </pc:spChg>
        <pc:picChg chg="add mod">
          <ac:chgData name="Daniel Shunk" userId="8b1a05f26d681f8b" providerId="LiveId" clId="{92551CD1-72E2-4A83-B06E-9F01B71D04EE}" dt="2026-04-13T22:42:43.962" v="151" actId="1076"/>
          <ac:picMkLst>
            <pc:docMk/>
            <pc:sldMk cId="1728007295" sldId="595"/>
            <ac:picMk id="7" creationId="{41C54B0D-F03C-323A-D33F-C1434C0A8519}"/>
          </ac:picMkLst>
        </pc:picChg>
      </pc:sldChg>
      <pc:sldChg chg="del">
        <pc:chgData name="Daniel Shunk" userId="8b1a05f26d681f8b" providerId="LiveId" clId="{92551CD1-72E2-4A83-B06E-9F01B71D04EE}" dt="2026-04-13T22:40:12.269" v="130" actId="47"/>
        <pc:sldMkLst>
          <pc:docMk/>
          <pc:sldMk cId="960716834" sldId="597"/>
        </pc:sldMkLst>
      </pc:sldChg>
      <pc:sldChg chg="del">
        <pc:chgData name="Daniel Shunk" userId="8b1a05f26d681f8b" providerId="LiveId" clId="{92551CD1-72E2-4A83-B06E-9F01B71D04EE}" dt="2026-04-13T22:40:13.010" v="132" actId="47"/>
        <pc:sldMkLst>
          <pc:docMk/>
          <pc:sldMk cId="785454680" sldId="598"/>
        </pc:sldMkLst>
      </pc:sldChg>
      <pc:sldChg chg="del">
        <pc:chgData name="Daniel Shunk" userId="8b1a05f26d681f8b" providerId="LiveId" clId="{92551CD1-72E2-4A83-B06E-9F01B71D04EE}" dt="2026-04-13T22:40:12.656" v="131" actId="47"/>
        <pc:sldMkLst>
          <pc:docMk/>
          <pc:sldMk cId="2530013929" sldId="599"/>
        </pc:sldMkLst>
      </pc:sldChg>
      <pc:sldChg chg="del">
        <pc:chgData name="Daniel Shunk" userId="8b1a05f26d681f8b" providerId="LiveId" clId="{92551CD1-72E2-4A83-B06E-9F01B71D04EE}" dt="2026-04-13T22:40:13.693" v="133" actId="47"/>
        <pc:sldMkLst>
          <pc:docMk/>
          <pc:sldMk cId="2813048595" sldId="600"/>
        </pc:sldMkLst>
      </pc:sldChg>
      <pc:sldChg chg="new del">
        <pc:chgData name="Daniel Shunk" userId="8b1a05f26d681f8b" providerId="LiveId" clId="{92551CD1-72E2-4A83-B06E-9F01B71D04EE}" dt="2026-04-13T22:49:51.195" v="370" actId="47"/>
        <pc:sldMkLst>
          <pc:docMk/>
          <pc:sldMk cId="3347570974" sldId="601"/>
        </pc:sldMkLst>
      </pc:sldChg>
      <pc:sldChg chg="addSp delSp modSp add mod addAnim delAnim modAnim">
        <pc:chgData name="Daniel Shunk" userId="8b1a05f26d681f8b" providerId="LiveId" clId="{92551CD1-72E2-4A83-B06E-9F01B71D04EE}" dt="2026-04-14T01:54:43.202" v="497" actId="14100"/>
        <pc:sldMkLst>
          <pc:docMk/>
          <pc:sldMk cId="3263060674" sldId="602"/>
        </pc:sldMkLst>
        <pc:spChg chg="mod ord">
          <ac:chgData name="Daniel Shunk" userId="8b1a05f26d681f8b" providerId="LiveId" clId="{92551CD1-72E2-4A83-B06E-9F01B71D04EE}" dt="2026-04-13T22:47:39.343" v="233" actId="14100"/>
          <ac:spMkLst>
            <pc:docMk/>
            <pc:sldMk cId="3263060674" sldId="602"/>
            <ac:spMk id="4" creationId="{D4846294-E73C-2AE5-5A2C-DC6B1294CFD7}"/>
          </ac:spMkLst>
        </pc:spChg>
        <pc:spChg chg="mod ord">
          <ac:chgData name="Daniel Shunk" userId="8b1a05f26d681f8b" providerId="LiveId" clId="{92551CD1-72E2-4A83-B06E-9F01B71D04EE}" dt="2026-04-13T22:56:26.362" v="465" actId="20577"/>
          <ac:spMkLst>
            <pc:docMk/>
            <pc:sldMk cId="3263060674" sldId="602"/>
            <ac:spMk id="5" creationId="{CB6FEB62-9D85-0A20-421E-CD1BF66AA91B}"/>
          </ac:spMkLst>
        </pc:spChg>
        <pc:spChg chg="mod">
          <ac:chgData name="Daniel Shunk" userId="8b1a05f26d681f8b" providerId="LiveId" clId="{92551CD1-72E2-4A83-B06E-9F01B71D04EE}" dt="2026-04-14T01:54:43.202" v="497" actId="14100"/>
          <ac:spMkLst>
            <pc:docMk/>
            <pc:sldMk cId="3263060674" sldId="602"/>
            <ac:spMk id="6" creationId="{461BDCB7-400B-1206-F484-EECF3742A716}"/>
          </ac:spMkLst>
        </pc:spChg>
        <pc:spChg chg="del">
          <ac:chgData name="Daniel Shunk" userId="8b1a05f26d681f8b" providerId="LiveId" clId="{92551CD1-72E2-4A83-B06E-9F01B71D04EE}" dt="2026-04-13T22:40:30.143" v="134" actId="478"/>
          <ac:spMkLst>
            <pc:docMk/>
            <pc:sldMk cId="3263060674" sldId="602"/>
            <ac:spMk id="9" creationId="{C3076D8C-0A3F-B0B5-9FFB-299EB3DED034}"/>
          </ac:spMkLst>
        </pc:spChg>
        <pc:picChg chg="add mod">
          <ac:chgData name="Daniel Shunk" userId="8b1a05f26d681f8b" providerId="LiveId" clId="{92551CD1-72E2-4A83-B06E-9F01B71D04EE}" dt="2026-04-13T22:42:50.149" v="152"/>
          <ac:picMkLst>
            <pc:docMk/>
            <pc:sldMk cId="3263060674" sldId="602"/>
            <ac:picMk id="7" creationId="{1FCFC42E-CE74-F97B-F198-7855BE41CA0F}"/>
          </ac:picMkLst>
        </pc:picChg>
      </pc:sldChg>
      <pc:sldChg chg="delSp modSp add mod">
        <pc:chgData name="Daniel Shunk" userId="8b1a05f26d681f8b" providerId="LiveId" clId="{92551CD1-72E2-4A83-B06E-9F01B71D04EE}" dt="2026-04-14T01:54:51.711" v="498" actId="14100"/>
        <pc:sldMkLst>
          <pc:docMk/>
          <pc:sldMk cId="2241341621" sldId="603"/>
        </pc:sldMkLst>
        <pc:spChg chg="mod">
          <ac:chgData name="Daniel Shunk" userId="8b1a05f26d681f8b" providerId="LiveId" clId="{92551CD1-72E2-4A83-B06E-9F01B71D04EE}" dt="2026-04-13T22:55:17.209" v="456" actId="6559"/>
          <ac:spMkLst>
            <pc:docMk/>
            <pc:sldMk cId="2241341621" sldId="603"/>
            <ac:spMk id="4" creationId="{64F35A06-B218-0059-49E1-A07F4A544C4C}"/>
          </ac:spMkLst>
        </pc:spChg>
        <pc:spChg chg="mod">
          <ac:chgData name="Daniel Shunk" userId="8b1a05f26d681f8b" providerId="LiveId" clId="{92551CD1-72E2-4A83-B06E-9F01B71D04EE}" dt="2026-04-13T22:54:49.030" v="438" actId="255"/>
          <ac:spMkLst>
            <pc:docMk/>
            <pc:sldMk cId="2241341621" sldId="603"/>
            <ac:spMk id="5" creationId="{32A5C4D6-D1B2-6ACD-2431-5F8435ED94EC}"/>
          </ac:spMkLst>
        </pc:spChg>
        <pc:spChg chg="mod">
          <ac:chgData name="Daniel Shunk" userId="8b1a05f26d681f8b" providerId="LiveId" clId="{92551CD1-72E2-4A83-B06E-9F01B71D04EE}" dt="2026-04-14T01:54:51.711" v="498" actId="14100"/>
          <ac:spMkLst>
            <pc:docMk/>
            <pc:sldMk cId="2241341621" sldId="603"/>
            <ac:spMk id="6" creationId="{D89A09D0-290F-E171-162E-5C749E5EF3E6}"/>
          </ac:spMkLst>
        </pc:spChg>
        <pc:picChg chg="del">
          <ac:chgData name="Daniel Shunk" userId="8b1a05f26d681f8b" providerId="LiveId" clId="{92551CD1-72E2-4A83-B06E-9F01B71D04EE}" dt="2026-04-13T22:53:44.006" v="405" actId="478"/>
          <ac:picMkLst>
            <pc:docMk/>
            <pc:sldMk cId="2241341621" sldId="603"/>
            <ac:picMk id="7" creationId="{55ABFFE2-8F10-D16A-94E6-696D8AFEE573}"/>
          </ac:picMkLst>
        </pc:picChg>
      </pc:sldChg>
      <pc:sldChg chg="add del">
        <pc:chgData name="Daniel Shunk" userId="8b1a05f26d681f8b" providerId="LiveId" clId="{92551CD1-72E2-4A83-B06E-9F01B71D04EE}" dt="2026-04-13T22:56:14.763" v="461" actId="47"/>
        <pc:sldMkLst>
          <pc:docMk/>
          <pc:sldMk cId="2298431522" sldId="604"/>
        </pc:sldMkLst>
      </pc:sldChg>
      <pc:sldChg chg="modSp add mod replId">
        <pc:chgData name="Daniel Shunk" userId="8b1a05f26d681f8b" providerId="LiveId" clId="{92551CD1-72E2-4A83-B06E-9F01B71D04EE}" dt="2026-04-14T01:55:06.915" v="500" actId="14100"/>
        <pc:sldMkLst>
          <pc:docMk/>
          <pc:sldMk cId="1361548291" sldId="605"/>
        </pc:sldMkLst>
        <pc:spChg chg="mod">
          <ac:chgData name="Daniel Shunk" userId="8b1a05f26d681f8b" providerId="LiveId" clId="{92551CD1-72E2-4A83-B06E-9F01B71D04EE}" dt="2026-04-13T22:57:55.641" v="489" actId="20577"/>
          <ac:spMkLst>
            <pc:docMk/>
            <pc:sldMk cId="1361548291" sldId="605"/>
            <ac:spMk id="4" creationId="{7C51F61B-B59F-1231-6ADF-8BB91B7E0DEE}"/>
          </ac:spMkLst>
        </pc:spChg>
        <pc:spChg chg="mod">
          <ac:chgData name="Daniel Shunk" userId="8b1a05f26d681f8b" providerId="LiveId" clId="{92551CD1-72E2-4A83-B06E-9F01B71D04EE}" dt="2026-04-13T22:58:01.829" v="490" actId="255"/>
          <ac:spMkLst>
            <pc:docMk/>
            <pc:sldMk cId="1361548291" sldId="605"/>
            <ac:spMk id="5" creationId="{859031B6-8F02-501B-C954-CCEB9F135926}"/>
          </ac:spMkLst>
        </pc:spChg>
        <pc:spChg chg="mod">
          <ac:chgData name="Daniel Shunk" userId="8b1a05f26d681f8b" providerId="LiveId" clId="{92551CD1-72E2-4A83-B06E-9F01B71D04EE}" dt="2026-04-14T01:55:06.915" v="500" actId="14100"/>
          <ac:spMkLst>
            <pc:docMk/>
            <pc:sldMk cId="1361548291" sldId="605"/>
            <ac:spMk id="6" creationId="{C77FD8CD-98BB-5476-635B-577EC7BDD0E8}"/>
          </ac:spMkLst>
        </pc:spChg>
      </pc:sldChg>
      <pc:sldChg chg="modSp add mod ord addAnim delAnim modAnim">
        <pc:chgData name="Daniel Shunk" userId="8b1a05f26d681f8b" providerId="LiveId" clId="{92551CD1-72E2-4A83-B06E-9F01B71D04EE}" dt="2026-04-14T01:54:59.430" v="499" actId="14100"/>
        <pc:sldMkLst>
          <pc:docMk/>
          <pc:sldMk cId="2802081843" sldId="606"/>
        </pc:sldMkLst>
        <pc:spChg chg="mod">
          <ac:chgData name="Daniel Shunk" userId="8b1a05f26d681f8b" providerId="LiveId" clId="{92551CD1-72E2-4A83-B06E-9F01B71D04EE}" dt="2026-04-14T01:54:59.430" v="499" actId="14100"/>
          <ac:spMkLst>
            <pc:docMk/>
            <pc:sldMk cId="2802081843" sldId="606"/>
            <ac:spMk id="6" creationId="{87D5FEA5-0844-CFF4-583C-DA5B7C70203E}"/>
          </ac:spMkLst>
        </pc:spChg>
      </pc:sldChg>
      <pc:sldChg chg="modSp add mod ord addAnim delAnim modAnim">
        <pc:chgData name="Daniel Shunk" userId="8b1a05f26d681f8b" providerId="LiveId" clId="{92551CD1-72E2-4A83-B06E-9F01B71D04EE}" dt="2026-04-14T01:55:13.513" v="501" actId="14100"/>
        <pc:sldMkLst>
          <pc:docMk/>
          <pc:sldMk cId="275231193" sldId="607"/>
        </pc:sldMkLst>
        <pc:spChg chg="mod">
          <ac:chgData name="Daniel Shunk" userId="8b1a05f26d681f8b" providerId="LiveId" clId="{92551CD1-72E2-4A83-B06E-9F01B71D04EE}" dt="2026-04-14T01:55:13.513" v="501" actId="14100"/>
          <ac:spMkLst>
            <pc:docMk/>
            <pc:sldMk cId="275231193" sldId="607"/>
            <ac:spMk id="6" creationId="{199CEE05-0DC0-39A1-1042-08FDDD1A293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9B715-8D04-4D30-95A6-98A05950CF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8CBFC9-C7C6-4B93-A5C2-C8A360993F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23AA1-9ACA-4D56-AA6D-F9D8A6A5F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9B5E8-2305-46C5-8CE7-A103235F1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A8664-77D1-45B6-8692-4BE5BE381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36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1395C-497C-4D19-A61E-3C345BFD3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CD1B56-9A48-4E63-B02C-40E44CC377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1AC2A-ACE7-4A2B-8674-1D6B668FA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590AC-E2E6-47FD-9B7E-A73A2D1A0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F9282-8815-4187-B572-7A5B85330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786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663258-A567-4ECB-822F-85EC4B7F0E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D94F6F-65A9-44FC-A172-9B03126D1E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21B97-FEBD-4CCA-B928-A51F41AF1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56E76-69F5-480F-BF20-A44BA0EA0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D13EA-19FE-44E0-84F4-A22909274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68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77128-CE0E-4B75-A69F-0D65898C9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C0A04-E7CB-4274-9C16-246F2902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6DAF3-92CB-4BC4-98C2-32F5FD633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209D0-A7BC-4BEC-879E-C119BDC5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F73EC-B810-4F67-AB77-AD9365995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83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894DA-6B15-4F6F-90DD-4456D1276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2BC9F-933F-44C3-B228-5E4EE7316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4A558-611B-4101-871B-B1216FD79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12A65-6A45-461A-9378-3B14F1FB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84D3D-CEFD-4F66-98AA-E7AA80248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19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9ED09-F382-474C-B816-E5425653F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1503E-060E-4CA1-A21B-CF25FDBFDE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7D40C8-5790-440D-9095-1628C13476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B3C645-E876-41A6-B2FA-81FE80802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C9B73F-141E-4303-B17F-DD2264237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762450-6EF0-4D8D-A28F-15951B588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947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DE9F7-5DDA-4FC4-9E2D-281D8ED82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9004D-8F32-42F9-B126-C12FF180F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FC5DE6-DD52-4E66-99FD-C96A23920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1DE3F0-3B3B-474B-9C9A-A4071ECE6C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6BB200-33CB-4CE2-B047-6E13F803CD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ED0C0D-EF81-4129-891E-9E773AEA9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BC4B36-C6B5-4F7D-8C18-521AEAFA8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48371F-184B-47F0-9CE4-8F4ED4243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947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F5447-1327-4C2A-AF47-D9E948ACE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D95219-A767-416F-B72A-06DB62B97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291C2C-57CB-4F57-A11A-AA90EDA0B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F7FC7D-3262-40F3-B047-7478067B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07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62A474-DE80-4286-A09A-71AF42E1C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4B39E5-DC03-45DE-8DE8-EF1A59D5D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89D03B-EBC8-43EC-BC22-9AA9BC148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82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3123B-7738-4575-B49B-5EA9A960C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01CAF-9B8E-472F-BA60-99C41AEBB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8AEFC-F31D-4268-A091-5A407AAFB5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E6FB8B-AE8B-4D98-81B8-9865E2C76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E66DF0-0D67-41AC-BB70-61A76950E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396EEA-FD9C-4DCA-A6FB-2FE1A0656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842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67593-5515-4AC5-B82B-1F699CBBD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51F1F2-6EFA-4AF3-A1AC-D1C78AE0A6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84BB2E-FFD9-4672-AF78-BA32BD74D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CB74BE-7D85-4C6E-8E51-0B402CCFA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B9909F-B63D-47C2-8311-51AE09689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E84EFE-A407-40EF-9DE3-F65937D71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573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C4D141-9878-446A-85B4-15005203F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C9DE12-7079-4FF3-A138-542B74E3F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6072A-0F0C-4256-AACC-88AFDB9FE2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FDC36-999F-4E72-9EE7-6FDD261760F8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BB613-B724-49E7-B8D9-8531ACEBF3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9E951-E282-409A-91D6-A07EE00EC0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20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www.flickr.com/photos/wwarby/696336274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www.flickr.com/photos/wwarby/696336274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ickr.com/photos/wwarby/696336274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www.flickr.com/photos/wwarby/696336274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ickr.com/photos/wwarby/6963362742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www.flickr.com/photos/wwarby/696336274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6E404-6C1D-7CEE-FA23-B67415122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2624B-506C-F00D-3475-ED31AE32D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B8E4FD-DF94-C64A-C450-8433E6C57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13290D-AAED-F577-E401-61B7189DEF44}"/>
              </a:ext>
            </a:extLst>
          </p:cNvPr>
          <p:cNvSpPr txBox="1"/>
          <p:nvPr/>
        </p:nvSpPr>
        <p:spPr>
          <a:xfrm>
            <a:off x="-1869896" y="-894635"/>
            <a:ext cx="965770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0" i="0" u="none" strike="noStrike" kern="1200" cap="none" spc="0" normalizeH="0" baseline="0" noProof="0" dirty="0">
                <a:ln>
                  <a:solidFill>
                    <a:srgbClr val="113B56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4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TXingkai" panose="02010800040101010101" pitchFamily="2" charset="-122"/>
                <a:ea typeface="STXingkai" panose="02010800040101010101" pitchFamily="2" charset="-122"/>
                <a:cs typeface="+mn-cs"/>
              </a:rPr>
              <a:t>.     </a:t>
            </a:r>
            <a:r>
              <a:rPr kumimoji="0" lang="en-US" sz="33000" b="0" i="0" u="none" strike="noStrike" kern="1200" cap="none" spc="0" normalizeH="0" baseline="0" noProof="0" dirty="0">
                <a:ln>
                  <a:solidFill>
                    <a:srgbClr val="113B56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4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TXingkai" panose="02010800040101010101" pitchFamily="2" charset="-122"/>
                <a:ea typeface="STXingkai" panose="02010800040101010101" pitchFamily="2" charset="-122"/>
                <a:cs typeface="+mn-cs"/>
              </a:rPr>
              <a:t>J</a:t>
            </a:r>
            <a:r>
              <a:rPr kumimoji="0" lang="en-US" sz="33000" b="0" i="0" u="none" strike="noStrike" kern="1200" cap="none" spc="0" normalizeH="0" baseline="0" noProof="0" dirty="0">
                <a:ln>
                  <a:solidFill>
                    <a:srgbClr val="113B56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4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rench Script MT" panose="03020402040607040605" pitchFamily="66" charset="0"/>
                <a:ea typeface="+mn-ea"/>
                <a:cs typeface="+mn-cs"/>
              </a:rPr>
              <a:t>onah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3B4C45-D7AC-853B-002F-26AC4960E013}"/>
              </a:ext>
            </a:extLst>
          </p:cNvPr>
          <p:cNvSpPr txBox="1"/>
          <p:nvPr/>
        </p:nvSpPr>
        <p:spPr>
          <a:xfrm>
            <a:off x="-945221" y="2431213"/>
            <a:ext cx="68819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0" i="0" u="none" strike="noStrike" kern="1200" cap="none" spc="0" normalizeH="0" baseline="0" noProof="0" dirty="0">
                <a:ln>
                  <a:solidFill>
                    <a:srgbClr val="113B56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4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TXingkai" panose="02010800040101010101" pitchFamily="2" charset="-122"/>
                <a:ea typeface="STXingkai" panose="02010800040101010101" pitchFamily="2" charset="-122"/>
                <a:cs typeface="+mn-cs"/>
              </a:rPr>
              <a:t>.     </a:t>
            </a:r>
            <a:r>
              <a:rPr kumimoji="0" lang="en-US" sz="8000" b="0" i="0" u="none" strike="noStrike" kern="1200" cap="none" spc="0" normalizeH="0" baseline="0" noProof="0" dirty="0">
                <a:ln>
                  <a:solidFill>
                    <a:srgbClr val="113B56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4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TXingkai" panose="02010800040101010101" pitchFamily="2" charset="-122"/>
                <a:ea typeface="STXingkai" panose="02010800040101010101" pitchFamily="2" charset="-122"/>
                <a:cs typeface="+mn-cs"/>
              </a:rPr>
              <a:t>Chapter 1-2  </a:t>
            </a:r>
            <a:r>
              <a:rPr kumimoji="0" lang="en-US" sz="100" b="0" i="0" u="none" strike="noStrike" kern="1200" cap="none" spc="0" normalizeH="0" baseline="0" noProof="0" dirty="0">
                <a:ln>
                  <a:solidFill>
                    <a:srgbClr val="113B56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4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TXingkai" panose="02010800040101010101" pitchFamily="2" charset="-122"/>
                <a:ea typeface="STXingkai" panose="02010800040101010101" pitchFamily="2" charset="-122"/>
                <a:cs typeface="+mn-cs"/>
              </a:rPr>
              <a:t>.</a:t>
            </a:r>
            <a:endParaRPr kumimoji="0" lang="en-US" sz="100" b="0" i="0" u="none" strike="noStrike" kern="1200" cap="none" spc="0" normalizeH="0" baseline="0" noProof="0" dirty="0">
              <a:ln>
                <a:solidFill>
                  <a:srgbClr val="113B56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French Script MT" panose="03020402040607040605" pitchFamily="66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565F92-CCE9-2F87-D107-0194598A79E1}"/>
              </a:ext>
            </a:extLst>
          </p:cNvPr>
          <p:cNvSpPr/>
          <p:nvPr/>
        </p:nvSpPr>
        <p:spPr>
          <a:xfrm>
            <a:off x="0" y="5517222"/>
            <a:ext cx="12192000" cy="1107682"/>
          </a:xfrm>
          <a:prstGeom prst="rect">
            <a:avLst/>
          </a:prstGeom>
          <a:solidFill>
            <a:schemeClr val="tx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954F2E-B530-29D4-420A-827BAB064FBB}"/>
              </a:ext>
            </a:extLst>
          </p:cNvPr>
          <p:cNvSpPr txBox="1"/>
          <p:nvPr/>
        </p:nvSpPr>
        <p:spPr>
          <a:xfrm>
            <a:off x="0" y="530146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Galatia SIL" panose="02000600020000020004" pitchFamily="2" charset="0"/>
              </a:rPr>
              <a:t>Reacting To God’s Acting</a:t>
            </a:r>
          </a:p>
        </p:txBody>
      </p:sp>
      <p:pic>
        <p:nvPicPr>
          <p:cNvPr id="7" name="Content Placeholder 7" descr="A hexagon shaped logo with red and blue text&#10;&#10;AI-generated content may be incorrect.">
            <a:extLst>
              <a:ext uri="{FF2B5EF4-FFF2-40B4-BE49-F238E27FC236}">
                <a16:creationId xmlns:a16="http://schemas.microsoft.com/office/drawing/2014/main" id="{41C54B0D-F03C-323A-D33F-C1434C0A85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321" y="132029"/>
            <a:ext cx="1434957" cy="686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8007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4D06EF8-D66A-374F-E0CF-ECD23B975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77197-DC52-27ED-2694-E575D685B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8D989-CC94-069B-4F59-05CC91E8F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CB660C-F7E8-1304-496C-745DCB98F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61BDCB7-400B-1206-F484-EECF3742A716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846294-E73C-2AE5-5A2C-DC6B1294CFD7}"/>
              </a:ext>
            </a:extLst>
          </p:cNvPr>
          <p:cNvSpPr txBox="1"/>
          <p:nvPr/>
        </p:nvSpPr>
        <p:spPr>
          <a:xfrm>
            <a:off x="-102742" y="-253532"/>
            <a:ext cx="106645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" b="1" i="0" u="none" strike="noStrike" kern="1200" cap="none" spc="600" normalizeH="0" baseline="0" noProof="0" dirty="0">
                <a:ln>
                  <a:solidFill>
                    <a:srgbClr val="113B56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4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Rastanty Cortez" panose="02000506000000020003" pitchFamily="2" charset="0"/>
                <a:ea typeface="STXingkai" panose="02010800040101010101" pitchFamily="2" charset="-122"/>
              </a:rPr>
              <a:t>.</a:t>
            </a:r>
            <a:r>
              <a:rPr kumimoji="0" lang="en-US" sz="10000" b="1" i="0" u="none" strike="noStrike" kern="1200" cap="none" spc="600" normalizeH="0" baseline="0" noProof="0" dirty="0">
                <a:ln>
                  <a:solidFill>
                    <a:srgbClr val="113B56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4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Rastanty Cortez" panose="02000506000000020003" pitchFamily="2" charset="0"/>
                <a:ea typeface="STXingkai" panose="02010800040101010101" pitchFamily="2" charset="-122"/>
              </a:rPr>
              <a:t> </a:t>
            </a:r>
            <a:r>
              <a:rPr kumimoji="0" lang="en-US" sz="10000" b="1" i="0" u="none" strike="noStrike" kern="1200" cap="none" spc="600" normalizeH="0" baseline="0" noProof="0" dirty="0">
                <a:ln>
                  <a:solidFill>
                    <a:srgbClr val="113B56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Rastanty Cortez" panose="02000506000000020003" pitchFamily="2" charset="0"/>
                <a:ea typeface="STXingkai" panose="02010800040101010101" pitchFamily="2" charset="-122"/>
              </a:rPr>
              <a:t>Reacting To God’s Acting</a:t>
            </a:r>
            <a:endParaRPr kumimoji="0" lang="en-US" sz="10000" b="1" i="0" u="none" strike="noStrike" kern="1200" cap="none" spc="600" normalizeH="0" baseline="0" noProof="0" dirty="0">
              <a:ln>
                <a:solidFill>
                  <a:srgbClr val="113B56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Rastanty Cortez" panose="02000506000000020003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6FEB62-9D85-0A20-421E-CD1BF66AA91B}"/>
              </a:ext>
            </a:extLst>
          </p:cNvPr>
          <p:cNvSpPr txBox="1"/>
          <p:nvPr/>
        </p:nvSpPr>
        <p:spPr>
          <a:xfrm>
            <a:off x="0" y="849449"/>
            <a:ext cx="12192000" cy="3501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6313" indent="-976313">
              <a:lnSpc>
                <a:spcPct val="200000"/>
              </a:lnSpc>
              <a:buFont typeface="+mj-lt"/>
              <a:buAutoNum type="arabicPeriod"/>
            </a:pPr>
            <a:r>
              <a:rPr lang="en-US" sz="6000" dirty="0">
                <a:solidFill>
                  <a:schemeClr val="bg1"/>
                </a:solidFill>
                <a:latin typeface="Galatia SIL" panose="02000600020000020004" pitchFamily="2" charset="0"/>
              </a:rPr>
              <a:t>The rebellious want to </a:t>
            </a:r>
            <a:r>
              <a:rPr lang="en-US" sz="6000" u="sng" dirty="0">
                <a:solidFill>
                  <a:schemeClr val="bg1"/>
                </a:solidFill>
                <a:latin typeface="Galatia SIL" panose="02000600020000020004" pitchFamily="2" charset="0"/>
              </a:rPr>
              <a:t>run away</a:t>
            </a:r>
          </a:p>
          <a:p>
            <a:pPr marL="976313" indent="-976313">
              <a:lnSpc>
                <a:spcPct val="200000"/>
              </a:lnSpc>
              <a:buFont typeface="+mj-lt"/>
              <a:buAutoNum type="arabicPeriod"/>
            </a:pPr>
            <a:r>
              <a:rPr lang="en-US" sz="6000" dirty="0">
                <a:solidFill>
                  <a:schemeClr val="bg1"/>
                </a:solidFill>
                <a:latin typeface="Galatia SIL" panose="02000600020000020004" pitchFamily="2" charset="0"/>
              </a:rPr>
              <a:t>The God-fearing want to </a:t>
            </a:r>
            <a:r>
              <a:rPr lang="en-US" sz="6000" u="sng" dirty="0">
                <a:solidFill>
                  <a:schemeClr val="bg1"/>
                </a:solidFill>
                <a:latin typeface="Galatia SIL" panose="02000600020000020004" pitchFamily="2" charset="0"/>
              </a:rPr>
              <a:t>respond</a:t>
            </a:r>
          </a:p>
        </p:txBody>
      </p:sp>
      <p:pic>
        <p:nvPicPr>
          <p:cNvPr id="7" name="Content Placeholder 7" descr="A hexagon shaped logo with red and blue text&#10;&#10;AI-generated content may be incorrect.">
            <a:extLst>
              <a:ext uri="{FF2B5EF4-FFF2-40B4-BE49-F238E27FC236}">
                <a16:creationId xmlns:a16="http://schemas.microsoft.com/office/drawing/2014/main" id="{1FCFC42E-CE74-F97B-F198-7855BE41CA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321" y="132029"/>
            <a:ext cx="1434957" cy="686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306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CD1FBA4-E8A3-B056-8EE3-6F8A4A32B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56C53-5505-C0AC-8BE6-BA7E8233C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0F67B-DEE0-2DDC-E6DB-705A52EC0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8B867C-D2C1-46CF-6849-33307BCE8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89A09D0-290F-E171-162E-5C749E5EF3E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F35A06-B218-0059-49E1-A07F4A544C4C}"/>
              </a:ext>
            </a:extLst>
          </p:cNvPr>
          <p:cNvSpPr txBox="1"/>
          <p:nvPr/>
        </p:nvSpPr>
        <p:spPr>
          <a:xfrm>
            <a:off x="4284324" y="5192943"/>
            <a:ext cx="78631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" b="1" i="0" u="none" strike="noStrike" kern="1200" cap="none" spc="600" normalizeH="0" baseline="0" noProof="0" dirty="0">
                <a:ln>
                  <a:solidFill>
                    <a:srgbClr val="113B56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4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Rastanty Cortez" panose="02000506000000020003" pitchFamily="2" charset="0"/>
                <a:ea typeface="STXingkai" panose="02010800040101010101" pitchFamily="2" charset="-122"/>
              </a:rPr>
              <a:t>.</a:t>
            </a:r>
            <a:r>
              <a:rPr kumimoji="0" lang="en-US" sz="10000" b="1" i="0" u="none" strike="noStrike" kern="1200" cap="none" spc="600" normalizeH="0" baseline="0" noProof="0" dirty="0">
                <a:ln>
                  <a:solidFill>
                    <a:srgbClr val="113B56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4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Rastanty Cortez" panose="02000506000000020003" pitchFamily="2" charset="0"/>
                <a:ea typeface="STXingkai" panose="02010800040101010101" pitchFamily="2" charset="-122"/>
              </a:rPr>
              <a:t> </a:t>
            </a:r>
            <a:r>
              <a:rPr kumimoji="0" lang="en-US" sz="10000" b="1" i="0" u="none" strike="noStrike" kern="1200" cap="none" normalizeH="0" baseline="0" noProof="0" dirty="0">
                <a:ln>
                  <a:solidFill>
                    <a:srgbClr val="113B56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Rastanty Cortez" panose="02000506000000020003" pitchFamily="2" charset="0"/>
                <a:ea typeface="STXingkai" panose="02010800040101010101" pitchFamily="2" charset="-122"/>
              </a:rPr>
              <a:t>Matthew 12:39-40</a:t>
            </a:r>
            <a:endParaRPr kumimoji="0" lang="en-US" sz="10000" b="1" i="0" u="none" strike="noStrike" kern="1200" cap="none" normalizeH="0" baseline="0" noProof="0" dirty="0">
              <a:ln>
                <a:solidFill>
                  <a:srgbClr val="113B56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Rastanty Cortez" panose="02000506000000020003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A5C4D6-D1B2-6ACD-2431-5F8435ED94EC}"/>
              </a:ext>
            </a:extLst>
          </p:cNvPr>
          <p:cNvSpPr txBox="1"/>
          <p:nvPr/>
        </p:nvSpPr>
        <p:spPr>
          <a:xfrm>
            <a:off x="0" y="140535"/>
            <a:ext cx="12192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000" dirty="0">
                <a:solidFill>
                  <a:schemeClr val="bg1"/>
                </a:solidFill>
                <a:latin typeface="Galatia SIL" panose="02000600020000020004" pitchFamily="2" charset="0"/>
              </a:rPr>
              <a:t>“But He answered &amp; said to them, An evil &amp; adulterous generation eagerly seeks for a sign; &amp; yet no sign will be given to it but the sign of Jonah the prophet; for just as Jonah was three days &amp; three nights in the belly of the sea monster, so will the Son of Man be three days &amp; three nights in the heart of the earth.”</a:t>
            </a:r>
            <a:endParaRPr lang="en-US" sz="5000" u="sng" dirty="0">
              <a:solidFill>
                <a:schemeClr val="bg1"/>
              </a:solidFill>
              <a:latin typeface="Galatia SIL" panose="020006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341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2D6C8D1-90FF-7AA6-BBC2-DC72950C0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E333D-070D-DDA7-B2D2-5B6FFA04D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F0A53-746C-CE71-457A-8A2E61B8D6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7D7A87-009F-6503-7AF3-9E423C8CD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7D5FEA5-0844-CFF4-583C-DA5B7C70203E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A02ED7-52C7-6668-D24C-958F0F5D7B22}"/>
              </a:ext>
            </a:extLst>
          </p:cNvPr>
          <p:cNvSpPr txBox="1"/>
          <p:nvPr/>
        </p:nvSpPr>
        <p:spPr>
          <a:xfrm>
            <a:off x="-102742" y="-253532"/>
            <a:ext cx="106645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" b="1" i="0" u="none" strike="noStrike" kern="1200" cap="none" spc="600" normalizeH="0" baseline="0" noProof="0" dirty="0">
                <a:ln>
                  <a:solidFill>
                    <a:srgbClr val="113B56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4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Rastanty Cortez" panose="02000506000000020003" pitchFamily="2" charset="0"/>
                <a:ea typeface="STXingkai" panose="02010800040101010101" pitchFamily="2" charset="-122"/>
              </a:rPr>
              <a:t>.</a:t>
            </a:r>
            <a:r>
              <a:rPr kumimoji="0" lang="en-US" sz="10000" b="1" i="0" u="none" strike="noStrike" kern="1200" cap="none" spc="600" normalizeH="0" baseline="0" noProof="0" dirty="0">
                <a:ln>
                  <a:solidFill>
                    <a:srgbClr val="113B56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4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Rastanty Cortez" panose="02000506000000020003" pitchFamily="2" charset="0"/>
                <a:ea typeface="STXingkai" panose="02010800040101010101" pitchFamily="2" charset="-122"/>
              </a:rPr>
              <a:t> </a:t>
            </a:r>
            <a:r>
              <a:rPr kumimoji="0" lang="en-US" sz="10000" b="1" i="0" u="none" strike="noStrike" kern="1200" cap="none" spc="600" normalizeH="0" baseline="0" noProof="0" dirty="0">
                <a:ln>
                  <a:solidFill>
                    <a:srgbClr val="113B56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Rastanty Cortez" panose="02000506000000020003" pitchFamily="2" charset="0"/>
                <a:ea typeface="STXingkai" panose="02010800040101010101" pitchFamily="2" charset="-122"/>
              </a:rPr>
              <a:t>Reacting To God’s Acting</a:t>
            </a:r>
            <a:endParaRPr kumimoji="0" lang="en-US" sz="10000" b="1" i="0" u="none" strike="noStrike" kern="1200" cap="none" spc="600" normalizeH="0" baseline="0" noProof="0" dirty="0">
              <a:ln>
                <a:solidFill>
                  <a:srgbClr val="113B56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Rastanty Cortez" panose="02000506000000020003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1A6DE2-4DDE-1D55-F3DF-782DADF4DF1C}"/>
              </a:ext>
            </a:extLst>
          </p:cNvPr>
          <p:cNvSpPr txBox="1"/>
          <p:nvPr/>
        </p:nvSpPr>
        <p:spPr>
          <a:xfrm>
            <a:off x="0" y="849449"/>
            <a:ext cx="12192000" cy="5348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6313" indent="-976313">
              <a:lnSpc>
                <a:spcPct val="200000"/>
              </a:lnSpc>
              <a:buFont typeface="+mj-lt"/>
              <a:buAutoNum type="arabicPeriod"/>
            </a:pPr>
            <a:r>
              <a:rPr lang="en-US" sz="6000" dirty="0">
                <a:solidFill>
                  <a:schemeClr val="bg1"/>
                </a:solidFill>
                <a:latin typeface="Galatia SIL" panose="02000600020000020004" pitchFamily="2" charset="0"/>
              </a:rPr>
              <a:t>The rebellious want to </a:t>
            </a:r>
            <a:r>
              <a:rPr lang="en-US" sz="6000" u="sng" dirty="0">
                <a:solidFill>
                  <a:schemeClr val="bg1"/>
                </a:solidFill>
                <a:latin typeface="Galatia SIL" panose="02000600020000020004" pitchFamily="2" charset="0"/>
              </a:rPr>
              <a:t>run away</a:t>
            </a:r>
          </a:p>
          <a:p>
            <a:pPr marL="976313" indent="-976313">
              <a:lnSpc>
                <a:spcPct val="200000"/>
              </a:lnSpc>
              <a:buFont typeface="+mj-lt"/>
              <a:buAutoNum type="arabicPeriod"/>
            </a:pPr>
            <a:r>
              <a:rPr lang="en-US" sz="6000" dirty="0">
                <a:solidFill>
                  <a:schemeClr val="bg1"/>
                </a:solidFill>
                <a:latin typeface="Galatia SIL" panose="02000600020000020004" pitchFamily="2" charset="0"/>
              </a:rPr>
              <a:t>The God-fearing want to </a:t>
            </a:r>
            <a:r>
              <a:rPr lang="en-US" sz="6000" u="sng" dirty="0">
                <a:solidFill>
                  <a:schemeClr val="bg1"/>
                </a:solidFill>
                <a:latin typeface="Galatia SIL" panose="02000600020000020004" pitchFamily="2" charset="0"/>
              </a:rPr>
              <a:t>respond</a:t>
            </a:r>
          </a:p>
          <a:p>
            <a:pPr marL="976313" indent="-976313">
              <a:lnSpc>
                <a:spcPct val="200000"/>
              </a:lnSpc>
              <a:buFont typeface="+mj-lt"/>
              <a:buAutoNum type="arabicPeriod"/>
            </a:pPr>
            <a:r>
              <a:rPr lang="en-US" sz="6000" dirty="0">
                <a:solidFill>
                  <a:schemeClr val="bg1"/>
                </a:solidFill>
                <a:latin typeface="Galatia SIL" panose="02000600020000020004" pitchFamily="2" charset="0"/>
              </a:rPr>
              <a:t>The desperate want to </a:t>
            </a:r>
            <a:r>
              <a:rPr lang="en-US" sz="6000" u="sng" dirty="0">
                <a:solidFill>
                  <a:schemeClr val="bg1"/>
                </a:solidFill>
                <a:latin typeface="Galatia SIL" panose="02000600020000020004" pitchFamily="2" charset="0"/>
              </a:rPr>
              <a:t>repent</a:t>
            </a:r>
          </a:p>
        </p:txBody>
      </p:sp>
      <p:pic>
        <p:nvPicPr>
          <p:cNvPr id="7" name="Content Placeholder 7" descr="A hexagon shaped logo with red and blue text&#10;&#10;AI-generated content may be incorrect.">
            <a:extLst>
              <a:ext uri="{FF2B5EF4-FFF2-40B4-BE49-F238E27FC236}">
                <a16:creationId xmlns:a16="http://schemas.microsoft.com/office/drawing/2014/main" id="{348F556E-DE31-8F76-6528-94B1895ED9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321" y="132029"/>
            <a:ext cx="1434957" cy="686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208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647C4D3-B1EA-2FF8-8554-317516F2D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4AD8E-3F89-3F2D-560B-B16062611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2977F-9AD7-C6FF-0430-0D447928E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A46DF5-E5C0-372C-79DF-F54345E0F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77FD8CD-98BB-5476-635B-577EC7BDD0E8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51F61B-B59F-1231-6ADF-8BB91B7E0DEE}"/>
              </a:ext>
            </a:extLst>
          </p:cNvPr>
          <p:cNvSpPr txBox="1"/>
          <p:nvPr/>
        </p:nvSpPr>
        <p:spPr>
          <a:xfrm>
            <a:off x="4284324" y="5192943"/>
            <a:ext cx="78631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" b="1" i="0" u="none" strike="noStrike" kern="1200" cap="none" spc="600" normalizeH="0" baseline="0" noProof="0" dirty="0">
                <a:ln>
                  <a:solidFill>
                    <a:srgbClr val="113B56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4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Rastanty Cortez" panose="02000506000000020003" pitchFamily="2" charset="0"/>
                <a:ea typeface="STXingkai" panose="02010800040101010101" pitchFamily="2" charset="-122"/>
              </a:rPr>
              <a:t>.</a:t>
            </a:r>
            <a:r>
              <a:rPr kumimoji="0" lang="en-US" sz="10000" b="1" i="0" u="none" strike="noStrike" kern="1200" cap="none" spc="600" normalizeH="0" baseline="0" noProof="0" dirty="0">
                <a:ln>
                  <a:solidFill>
                    <a:srgbClr val="113B56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4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Rastanty Cortez" panose="02000506000000020003" pitchFamily="2" charset="0"/>
                <a:ea typeface="STXingkai" panose="02010800040101010101" pitchFamily="2" charset="-122"/>
              </a:rPr>
              <a:t> </a:t>
            </a:r>
            <a:r>
              <a:rPr kumimoji="0" lang="en-US" sz="10000" b="1" i="0" u="none" strike="noStrike" kern="1200" cap="none" normalizeH="0" baseline="0" noProof="0" dirty="0">
                <a:ln>
                  <a:solidFill>
                    <a:srgbClr val="113B56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Rastanty Cortez" panose="02000506000000020003" pitchFamily="2" charset="0"/>
                <a:ea typeface="STXingkai" panose="02010800040101010101" pitchFamily="2" charset="-122"/>
              </a:rPr>
              <a:t>II Chronicles 16:9a</a:t>
            </a:r>
            <a:endParaRPr kumimoji="0" lang="en-US" sz="10000" b="1" i="0" u="none" strike="noStrike" kern="1200" cap="none" normalizeH="0" baseline="0" noProof="0" dirty="0">
              <a:ln>
                <a:solidFill>
                  <a:srgbClr val="113B56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Rastanty Cortez" panose="02000506000000020003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9031B6-8F02-501B-C954-CCEB9F135926}"/>
              </a:ext>
            </a:extLst>
          </p:cNvPr>
          <p:cNvSpPr txBox="1"/>
          <p:nvPr/>
        </p:nvSpPr>
        <p:spPr>
          <a:xfrm>
            <a:off x="0" y="140535"/>
            <a:ext cx="12192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7000" dirty="0">
                <a:solidFill>
                  <a:schemeClr val="bg1"/>
                </a:solidFill>
                <a:latin typeface="Galatia SIL" panose="02000600020000020004" pitchFamily="2" charset="0"/>
              </a:rPr>
              <a:t>“For the eyes of Yahweh move to and </a:t>
            </a:r>
            <a:r>
              <a:rPr lang="en-US" sz="7000" dirty="0" err="1">
                <a:solidFill>
                  <a:schemeClr val="bg1"/>
                </a:solidFill>
                <a:latin typeface="Galatia SIL" panose="02000600020000020004" pitchFamily="2" charset="0"/>
              </a:rPr>
              <a:t>fro</a:t>
            </a:r>
            <a:r>
              <a:rPr lang="en-US" sz="7000" dirty="0">
                <a:solidFill>
                  <a:schemeClr val="bg1"/>
                </a:solidFill>
                <a:latin typeface="Galatia SIL" panose="02000600020000020004" pitchFamily="2" charset="0"/>
              </a:rPr>
              <a:t> throughout the earth that He may strongly support those whose heart is wholly devoted to Him.”</a:t>
            </a:r>
            <a:endParaRPr lang="en-US" sz="7000" u="sng" dirty="0">
              <a:solidFill>
                <a:schemeClr val="bg1"/>
              </a:solidFill>
              <a:latin typeface="Galatia SIL" panose="020006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548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98D92C9-D44C-8B52-9D14-E6DE99BA0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8EB58-2D06-A18D-854D-B3DE32454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A846D-9EA2-1180-B68E-38135E090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6BE867-7F4F-E87C-93DB-92DB8A9C8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99CEE05-0DC0-39A1-1042-08FDDD1A2939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EABA13-95B4-4C8E-76E9-D5617E4CB468}"/>
              </a:ext>
            </a:extLst>
          </p:cNvPr>
          <p:cNvSpPr txBox="1"/>
          <p:nvPr/>
        </p:nvSpPr>
        <p:spPr>
          <a:xfrm>
            <a:off x="-102742" y="-253532"/>
            <a:ext cx="106645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" b="1" i="0" u="none" strike="noStrike" kern="1200" cap="none" spc="600" normalizeH="0" baseline="0" noProof="0" dirty="0">
                <a:ln>
                  <a:solidFill>
                    <a:srgbClr val="113B56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4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Rastanty Cortez" panose="02000506000000020003" pitchFamily="2" charset="0"/>
                <a:ea typeface="STXingkai" panose="02010800040101010101" pitchFamily="2" charset="-122"/>
              </a:rPr>
              <a:t>.</a:t>
            </a:r>
            <a:r>
              <a:rPr kumimoji="0" lang="en-US" sz="10000" b="1" i="0" u="none" strike="noStrike" kern="1200" cap="none" spc="600" normalizeH="0" baseline="0" noProof="0" dirty="0">
                <a:ln>
                  <a:solidFill>
                    <a:srgbClr val="113B56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4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Rastanty Cortez" panose="02000506000000020003" pitchFamily="2" charset="0"/>
                <a:ea typeface="STXingkai" panose="02010800040101010101" pitchFamily="2" charset="-122"/>
              </a:rPr>
              <a:t> </a:t>
            </a:r>
            <a:r>
              <a:rPr kumimoji="0" lang="en-US" sz="10000" b="1" i="0" u="none" strike="noStrike" kern="1200" cap="none" spc="600" normalizeH="0" baseline="0" noProof="0" dirty="0">
                <a:ln>
                  <a:solidFill>
                    <a:srgbClr val="113B56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Rastanty Cortez" panose="02000506000000020003" pitchFamily="2" charset="0"/>
                <a:ea typeface="STXingkai" panose="02010800040101010101" pitchFamily="2" charset="-122"/>
              </a:rPr>
              <a:t>Reacting To God’s Acting</a:t>
            </a:r>
            <a:endParaRPr kumimoji="0" lang="en-US" sz="10000" b="1" i="0" u="none" strike="noStrike" kern="1200" cap="none" spc="600" normalizeH="0" baseline="0" noProof="0" dirty="0">
              <a:ln>
                <a:solidFill>
                  <a:srgbClr val="113B56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Rastanty Cortez" panose="02000506000000020003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E8F10A-2C71-B4EE-3773-8349CB72D9BD}"/>
              </a:ext>
            </a:extLst>
          </p:cNvPr>
          <p:cNvSpPr txBox="1"/>
          <p:nvPr/>
        </p:nvSpPr>
        <p:spPr>
          <a:xfrm>
            <a:off x="0" y="849449"/>
            <a:ext cx="12192000" cy="5348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6313" indent="-976313">
              <a:lnSpc>
                <a:spcPct val="200000"/>
              </a:lnSpc>
              <a:buFont typeface="+mj-lt"/>
              <a:buAutoNum type="arabicPeriod"/>
            </a:pPr>
            <a:r>
              <a:rPr lang="en-US" sz="6000" dirty="0">
                <a:solidFill>
                  <a:schemeClr val="bg1"/>
                </a:solidFill>
                <a:latin typeface="Galatia SIL" panose="02000600020000020004" pitchFamily="2" charset="0"/>
              </a:rPr>
              <a:t>The rebellious want to </a:t>
            </a:r>
            <a:r>
              <a:rPr lang="en-US" sz="6000" u="sng" dirty="0">
                <a:solidFill>
                  <a:schemeClr val="bg1"/>
                </a:solidFill>
                <a:latin typeface="Galatia SIL" panose="02000600020000020004" pitchFamily="2" charset="0"/>
              </a:rPr>
              <a:t>run away</a:t>
            </a:r>
          </a:p>
          <a:p>
            <a:pPr marL="976313" indent="-976313">
              <a:lnSpc>
                <a:spcPct val="200000"/>
              </a:lnSpc>
              <a:buFont typeface="+mj-lt"/>
              <a:buAutoNum type="arabicPeriod"/>
            </a:pPr>
            <a:r>
              <a:rPr lang="en-US" sz="6000" dirty="0">
                <a:solidFill>
                  <a:schemeClr val="bg1"/>
                </a:solidFill>
                <a:latin typeface="Galatia SIL" panose="02000600020000020004" pitchFamily="2" charset="0"/>
              </a:rPr>
              <a:t>The God-fearing want to </a:t>
            </a:r>
            <a:r>
              <a:rPr lang="en-US" sz="6000" u="sng" dirty="0">
                <a:solidFill>
                  <a:schemeClr val="bg1"/>
                </a:solidFill>
                <a:latin typeface="Galatia SIL" panose="02000600020000020004" pitchFamily="2" charset="0"/>
              </a:rPr>
              <a:t>respond</a:t>
            </a:r>
          </a:p>
          <a:p>
            <a:pPr marL="976313" indent="-976313">
              <a:lnSpc>
                <a:spcPct val="200000"/>
              </a:lnSpc>
              <a:buFont typeface="+mj-lt"/>
              <a:buAutoNum type="arabicPeriod"/>
            </a:pPr>
            <a:r>
              <a:rPr lang="en-US" sz="6000" dirty="0">
                <a:solidFill>
                  <a:schemeClr val="bg1"/>
                </a:solidFill>
                <a:latin typeface="Galatia SIL" panose="02000600020000020004" pitchFamily="2" charset="0"/>
              </a:rPr>
              <a:t>The desperate want to </a:t>
            </a:r>
            <a:r>
              <a:rPr lang="en-US" sz="6000" u="sng" dirty="0">
                <a:solidFill>
                  <a:schemeClr val="bg1"/>
                </a:solidFill>
                <a:latin typeface="Galatia SIL" panose="02000600020000020004" pitchFamily="2" charset="0"/>
              </a:rPr>
              <a:t>repent</a:t>
            </a:r>
          </a:p>
        </p:txBody>
      </p:sp>
      <p:pic>
        <p:nvPicPr>
          <p:cNvPr id="7" name="Content Placeholder 7" descr="A hexagon shaped logo with red and blue text&#10;&#10;AI-generated content may be incorrect.">
            <a:extLst>
              <a:ext uri="{FF2B5EF4-FFF2-40B4-BE49-F238E27FC236}">
                <a16:creationId xmlns:a16="http://schemas.microsoft.com/office/drawing/2014/main" id="{A066466B-AE3C-A333-3128-1FB8FE2CC5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321" y="132029"/>
            <a:ext cx="1434957" cy="686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23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176</Words>
  <Application>Microsoft Office PowerPoint</Application>
  <PresentationFormat>Widescreen</PresentationFormat>
  <Paragraphs>18</Paragraphs>
  <Slides>6</Slides>
  <Notes>0</Notes>
  <HiddenSlides>6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STXingkai</vt:lpstr>
      <vt:lpstr>Arial</vt:lpstr>
      <vt:lpstr>Calibri</vt:lpstr>
      <vt:lpstr>Calibri Light</vt:lpstr>
      <vt:lpstr>French Script MT</vt:lpstr>
      <vt:lpstr>Galatia SIL</vt:lpstr>
      <vt:lpstr>Rastanty Cortez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Shunk</dc:creator>
  <cp:lastModifiedBy>Daniel Shunk</cp:lastModifiedBy>
  <cp:revision>5</cp:revision>
  <dcterms:created xsi:type="dcterms:W3CDTF">2026-03-11T11:46:21Z</dcterms:created>
  <dcterms:modified xsi:type="dcterms:W3CDTF">2026-04-14T01:55:20Z</dcterms:modified>
</cp:coreProperties>
</file>