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8" r:id="rId2"/>
    <p:sldId id="569" r:id="rId3"/>
    <p:sldId id="583" r:id="rId4"/>
    <p:sldId id="584" r:id="rId5"/>
    <p:sldId id="585" r:id="rId6"/>
    <p:sldId id="586" r:id="rId7"/>
    <p:sldId id="587" r:id="rId8"/>
    <p:sldId id="589" r:id="rId9"/>
    <p:sldId id="5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006"/>
    <a:srgbClr val="C3BAA9"/>
    <a:srgbClr val="936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D4749E-1AD1-4A28-8163-A165CA636CF3}" v="230" dt="2026-04-19T01:45:07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custSel addSld delSld modSld sldOrd">
      <pc:chgData name="Daniel Shunk" userId="8b1a05f26d681f8b" providerId="LiveId" clId="{92551CD1-72E2-4A83-B06E-9F01B71D04EE}" dt="2026-04-19T01:45:10.335" v="415" actId="47"/>
      <pc:docMkLst>
        <pc:docMk/>
      </pc:docMkLst>
      <pc:sldChg chg="modSp mod">
        <pc:chgData name="Daniel Shunk" userId="8b1a05f26d681f8b" providerId="LiveId" clId="{92551CD1-72E2-4A83-B06E-9F01B71D04EE}" dt="2026-04-19T01:35:27.828" v="43" actId="14100"/>
        <pc:sldMkLst>
          <pc:docMk/>
          <pc:sldMk cId="2607255789" sldId="568"/>
        </pc:sldMkLst>
        <pc:spChg chg="mod">
          <ac:chgData name="Daniel Shunk" userId="8b1a05f26d681f8b" providerId="LiveId" clId="{92551CD1-72E2-4A83-B06E-9F01B71D04EE}" dt="2026-04-19T01:35:27.828" v="43" actId="14100"/>
          <ac:spMkLst>
            <pc:docMk/>
            <pc:sldMk cId="2607255789" sldId="568"/>
            <ac:spMk id="3" creationId="{C0F96349-CA6A-4C10-F41C-3E09A34054C2}"/>
          </ac:spMkLst>
        </pc:spChg>
        <pc:spChg chg="mod">
          <ac:chgData name="Daniel Shunk" userId="8b1a05f26d681f8b" providerId="LiveId" clId="{92551CD1-72E2-4A83-B06E-9F01B71D04EE}" dt="2026-04-19T01:35:12.485" v="39" actId="948"/>
          <ac:spMkLst>
            <pc:docMk/>
            <pc:sldMk cId="2607255789" sldId="568"/>
            <ac:spMk id="4" creationId="{279D2CDB-A0CD-92AC-0D1A-D18B3D8D1524}"/>
          </ac:spMkLst>
        </pc:spChg>
      </pc:sldChg>
      <pc:sldChg chg="modSp mod addAnim delAnim modAnim">
        <pc:chgData name="Daniel Shunk" userId="8b1a05f26d681f8b" providerId="LiveId" clId="{92551CD1-72E2-4A83-B06E-9F01B71D04EE}" dt="2026-04-19T01:39:38.286" v="314" actId="20577"/>
        <pc:sldMkLst>
          <pc:docMk/>
          <pc:sldMk cId="3121429944" sldId="569"/>
        </pc:sldMkLst>
        <pc:spChg chg="mod">
          <ac:chgData name="Daniel Shunk" userId="8b1a05f26d681f8b" providerId="LiveId" clId="{92551CD1-72E2-4A83-B06E-9F01B71D04EE}" dt="2026-04-19T01:39:38.286" v="314" actId="20577"/>
          <ac:spMkLst>
            <pc:docMk/>
            <pc:sldMk cId="3121429944" sldId="569"/>
            <ac:spMk id="3" creationId="{1C0C90DD-011D-903E-7B70-5D855E064D45}"/>
          </ac:spMkLst>
        </pc:spChg>
        <pc:spChg chg="mod">
          <ac:chgData name="Daniel Shunk" userId="8b1a05f26d681f8b" providerId="LiveId" clId="{92551CD1-72E2-4A83-B06E-9F01B71D04EE}" dt="2026-04-19T01:35:52.949" v="78" actId="20577"/>
          <ac:spMkLst>
            <pc:docMk/>
            <pc:sldMk cId="3121429944" sldId="569"/>
            <ac:spMk id="4" creationId="{53C9C207-0176-A2D1-D9CA-0AC62B118C21}"/>
          </ac:spMkLst>
        </pc:spChg>
      </pc:sldChg>
      <pc:sldChg chg="modSp mod">
        <pc:chgData name="Daniel Shunk" userId="8b1a05f26d681f8b" providerId="LiveId" clId="{92551CD1-72E2-4A83-B06E-9F01B71D04EE}" dt="2026-04-19T01:40:42.747" v="333" actId="255"/>
        <pc:sldMkLst>
          <pc:docMk/>
          <pc:sldMk cId="3823092348" sldId="583"/>
        </pc:sldMkLst>
        <pc:spChg chg="mod">
          <ac:chgData name="Daniel Shunk" userId="8b1a05f26d681f8b" providerId="LiveId" clId="{92551CD1-72E2-4A83-B06E-9F01B71D04EE}" dt="2026-04-19T01:40:42.747" v="333" actId="255"/>
          <ac:spMkLst>
            <pc:docMk/>
            <pc:sldMk cId="3823092348" sldId="583"/>
            <ac:spMk id="3" creationId="{27AD798A-788E-DB34-B6EA-E8E85AB99D0B}"/>
          </ac:spMkLst>
        </pc:spChg>
        <pc:spChg chg="mod">
          <ac:chgData name="Daniel Shunk" userId="8b1a05f26d681f8b" providerId="LiveId" clId="{92551CD1-72E2-4A83-B06E-9F01B71D04EE}" dt="2026-04-19T01:39:51.733" v="325" actId="14100"/>
          <ac:spMkLst>
            <pc:docMk/>
            <pc:sldMk cId="3823092348" sldId="583"/>
            <ac:spMk id="4" creationId="{5E9DA83D-692C-229C-BB19-440D7A1BFC44}"/>
          </ac:spMkLst>
        </pc:spChg>
      </pc:sldChg>
      <pc:sldChg chg="del">
        <pc:chgData name="Daniel Shunk" userId="8b1a05f26d681f8b" providerId="LiveId" clId="{92551CD1-72E2-4A83-B06E-9F01B71D04EE}" dt="2026-04-19T01:38:59.306" v="303" actId="47"/>
        <pc:sldMkLst>
          <pc:docMk/>
          <pc:sldMk cId="2074074567" sldId="584"/>
        </pc:sldMkLst>
      </pc:sldChg>
      <pc:sldChg chg="modSp add modAnim">
        <pc:chgData name="Daniel Shunk" userId="8b1a05f26d681f8b" providerId="LiveId" clId="{92551CD1-72E2-4A83-B06E-9F01B71D04EE}" dt="2026-04-19T01:41:06.500" v="336" actId="20577"/>
        <pc:sldMkLst>
          <pc:docMk/>
          <pc:sldMk cId="3965662111" sldId="584"/>
        </pc:sldMkLst>
        <pc:spChg chg="mod">
          <ac:chgData name="Daniel Shunk" userId="8b1a05f26d681f8b" providerId="LiveId" clId="{92551CD1-72E2-4A83-B06E-9F01B71D04EE}" dt="2026-04-19T01:41:06.500" v="336" actId="20577"/>
          <ac:spMkLst>
            <pc:docMk/>
            <pc:sldMk cId="3965662111" sldId="584"/>
            <ac:spMk id="3" creationId="{8AAF82D5-A0D0-25E6-810F-7A6407690E73}"/>
          </ac:spMkLst>
        </pc:spChg>
      </pc:sldChg>
      <pc:sldChg chg="modSp add mod replId">
        <pc:chgData name="Daniel Shunk" userId="8b1a05f26d681f8b" providerId="LiveId" clId="{92551CD1-72E2-4A83-B06E-9F01B71D04EE}" dt="2026-04-19T01:41:42.285" v="350"/>
        <pc:sldMkLst>
          <pc:docMk/>
          <pc:sldMk cId="779760495" sldId="585"/>
        </pc:sldMkLst>
        <pc:spChg chg="mod">
          <ac:chgData name="Daniel Shunk" userId="8b1a05f26d681f8b" providerId="LiveId" clId="{92551CD1-72E2-4A83-B06E-9F01B71D04EE}" dt="2026-04-19T01:41:42.285" v="350"/>
          <ac:spMkLst>
            <pc:docMk/>
            <pc:sldMk cId="779760495" sldId="585"/>
            <ac:spMk id="3" creationId="{246CEE6A-26A4-3BF1-2662-889271CB86F0}"/>
          </ac:spMkLst>
        </pc:spChg>
        <pc:spChg chg="mod">
          <ac:chgData name="Daniel Shunk" userId="8b1a05f26d681f8b" providerId="LiveId" clId="{92551CD1-72E2-4A83-B06E-9F01B71D04EE}" dt="2026-04-19T01:41:20.760" v="349" actId="14100"/>
          <ac:spMkLst>
            <pc:docMk/>
            <pc:sldMk cId="779760495" sldId="585"/>
            <ac:spMk id="4" creationId="{34CEB9AA-ABF3-105E-D1D8-40A6F8762DB0}"/>
          </ac:spMkLst>
        </pc:spChg>
      </pc:sldChg>
      <pc:sldChg chg="del">
        <pc:chgData name="Daniel Shunk" userId="8b1a05f26d681f8b" providerId="LiveId" clId="{92551CD1-72E2-4A83-B06E-9F01B71D04EE}" dt="2026-04-19T01:38:59.450" v="304" actId="47"/>
        <pc:sldMkLst>
          <pc:docMk/>
          <pc:sldMk cId="4178450833" sldId="585"/>
        </pc:sldMkLst>
      </pc:sldChg>
      <pc:sldChg chg="modSp add modAnim">
        <pc:chgData name="Daniel Shunk" userId="8b1a05f26d681f8b" providerId="LiveId" clId="{92551CD1-72E2-4A83-B06E-9F01B71D04EE}" dt="2026-04-19T01:42:12.064" v="352" actId="20577"/>
        <pc:sldMkLst>
          <pc:docMk/>
          <pc:sldMk cId="3126208689" sldId="586"/>
        </pc:sldMkLst>
        <pc:spChg chg="mod">
          <ac:chgData name="Daniel Shunk" userId="8b1a05f26d681f8b" providerId="LiveId" clId="{92551CD1-72E2-4A83-B06E-9F01B71D04EE}" dt="2026-04-19T01:42:12.064" v="352" actId="20577"/>
          <ac:spMkLst>
            <pc:docMk/>
            <pc:sldMk cId="3126208689" sldId="586"/>
            <ac:spMk id="3" creationId="{8114403B-313F-2F7C-8C8B-609B64DE35BD}"/>
          </ac:spMkLst>
        </pc:spChg>
      </pc:sldChg>
      <pc:sldChg chg="del">
        <pc:chgData name="Daniel Shunk" userId="8b1a05f26d681f8b" providerId="LiveId" clId="{92551CD1-72E2-4A83-B06E-9F01B71D04EE}" dt="2026-04-19T01:38:59.610" v="305" actId="47"/>
        <pc:sldMkLst>
          <pc:docMk/>
          <pc:sldMk cId="3947576695" sldId="586"/>
        </pc:sldMkLst>
      </pc:sldChg>
      <pc:sldChg chg="modSp add mod replId">
        <pc:chgData name="Daniel Shunk" userId="8b1a05f26d681f8b" providerId="LiveId" clId="{92551CD1-72E2-4A83-B06E-9F01B71D04EE}" dt="2026-04-19T01:43:49.342" v="380" actId="255"/>
        <pc:sldMkLst>
          <pc:docMk/>
          <pc:sldMk cId="129756356" sldId="587"/>
        </pc:sldMkLst>
        <pc:spChg chg="mod">
          <ac:chgData name="Daniel Shunk" userId="8b1a05f26d681f8b" providerId="LiveId" clId="{92551CD1-72E2-4A83-B06E-9F01B71D04EE}" dt="2026-04-19T01:43:49.342" v="380" actId="255"/>
          <ac:spMkLst>
            <pc:docMk/>
            <pc:sldMk cId="129756356" sldId="587"/>
            <ac:spMk id="3" creationId="{8F8F5A72-A785-964F-59C6-AECAD20A6526}"/>
          </ac:spMkLst>
        </pc:spChg>
        <pc:spChg chg="mod">
          <ac:chgData name="Daniel Shunk" userId="8b1a05f26d681f8b" providerId="LiveId" clId="{92551CD1-72E2-4A83-B06E-9F01B71D04EE}" dt="2026-04-19T01:42:28.403" v="364" actId="14100"/>
          <ac:spMkLst>
            <pc:docMk/>
            <pc:sldMk cId="129756356" sldId="587"/>
            <ac:spMk id="4" creationId="{163A2D56-D527-E908-AD08-655F6FFA5E2D}"/>
          </ac:spMkLst>
        </pc:spChg>
      </pc:sldChg>
      <pc:sldChg chg="del">
        <pc:chgData name="Daniel Shunk" userId="8b1a05f26d681f8b" providerId="LiveId" clId="{92551CD1-72E2-4A83-B06E-9F01B71D04EE}" dt="2026-04-19T01:38:59.768" v="306" actId="47"/>
        <pc:sldMkLst>
          <pc:docMk/>
          <pc:sldMk cId="2630855766" sldId="587"/>
        </pc:sldMkLst>
      </pc:sldChg>
      <pc:sldChg chg="add modAnim">
        <pc:chgData name="Daniel Shunk" userId="8b1a05f26d681f8b" providerId="LiveId" clId="{92551CD1-72E2-4A83-B06E-9F01B71D04EE}" dt="2026-04-19T01:45:07.443" v="414"/>
        <pc:sldMkLst>
          <pc:docMk/>
          <pc:sldMk cId="2535031459" sldId="588"/>
        </pc:sldMkLst>
      </pc:sldChg>
      <pc:sldChg chg="del">
        <pc:chgData name="Daniel Shunk" userId="8b1a05f26d681f8b" providerId="LiveId" clId="{92551CD1-72E2-4A83-B06E-9F01B71D04EE}" dt="2026-04-19T01:38:59.910" v="307" actId="47"/>
        <pc:sldMkLst>
          <pc:docMk/>
          <pc:sldMk cId="3214163398" sldId="588"/>
        </pc:sldMkLst>
      </pc:sldChg>
      <pc:sldChg chg="del">
        <pc:chgData name="Daniel Shunk" userId="8b1a05f26d681f8b" providerId="LiveId" clId="{92551CD1-72E2-4A83-B06E-9F01B71D04EE}" dt="2026-04-19T01:39:00.083" v="308" actId="47"/>
        <pc:sldMkLst>
          <pc:docMk/>
          <pc:sldMk cId="1243853885" sldId="589"/>
        </pc:sldMkLst>
      </pc:sldChg>
      <pc:sldChg chg="modSp add mod ord replId">
        <pc:chgData name="Daniel Shunk" userId="8b1a05f26d681f8b" providerId="LiveId" clId="{92551CD1-72E2-4A83-B06E-9F01B71D04EE}" dt="2026-04-19T01:44:56.298" v="413" actId="313"/>
        <pc:sldMkLst>
          <pc:docMk/>
          <pc:sldMk cId="2778541879" sldId="589"/>
        </pc:sldMkLst>
        <pc:spChg chg="mod">
          <ac:chgData name="Daniel Shunk" userId="8b1a05f26d681f8b" providerId="LiveId" clId="{92551CD1-72E2-4A83-B06E-9F01B71D04EE}" dt="2026-04-19T01:44:56.298" v="413" actId="313"/>
          <ac:spMkLst>
            <pc:docMk/>
            <pc:sldMk cId="2778541879" sldId="589"/>
            <ac:spMk id="3" creationId="{03F64076-6B6F-7663-DFBE-37AC1C22E4FE}"/>
          </ac:spMkLst>
        </pc:spChg>
        <pc:spChg chg="mod">
          <ac:chgData name="Daniel Shunk" userId="8b1a05f26d681f8b" providerId="LiveId" clId="{92551CD1-72E2-4A83-B06E-9F01B71D04EE}" dt="2026-04-19T01:44:25.595" v="402" actId="14100"/>
          <ac:spMkLst>
            <pc:docMk/>
            <pc:sldMk cId="2778541879" sldId="589"/>
            <ac:spMk id="4" creationId="{F4EB094F-63BE-7632-3AB4-AC2E8DE5F476}"/>
          </ac:spMkLst>
        </pc:spChg>
      </pc:sldChg>
      <pc:sldChg chg="add del">
        <pc:chgData name="Daniel Shunk" userId="8b1a05f26d681f8b" providerId="LiveId" clId="{92551CD1-72E2-4A83-B06E-9F01B71D04EE}" dt="2026-04-19T01:45:10.335" v="415" actId="47"/>
        <pc:sldMkLst>
          <pc:docMk/>
          <pc:sldMk cId="821458910" sldId="590"/>
        </pc:sldMkLst>
      </pc:sldChg>
      <pc:sldChg chg="del">
        <pc:chgData name="Daniel Shunk" userId="8b1a05f26d681f8b" providerId="LiveId" clId="{92551CD1-72E2-4A83-B06E-9F01B71D04EE}" dt="2026-04-19T01:39:00.975" v="309" actId="47"/>
        <pc:sldMkLst>
          <pc:docMk/>
          <pc:sldMk cId="2027764448" sldId="59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4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6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8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8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2CDB92-8193-B2B4-A6BA-EFACCECE5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366E6C-5D06-D2F0-60A0-9E9A904C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7" y="3185459"/>
            <a:ext cx="5638800" cy="3356841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D4B0C-5469-0CE8-4BB3-DEEBB73A1B6B}"/>
              </a:ext>
            </a:extLst>
          </p:cNvPr>
          <p:cNvSpPr/>
          <p:nvPr/>
        </p:nvSpPr>
        <p:spPr>
          <a:xfrm>
            <a:off x="11547907" y="6513272"/>
            <a:ext cx="639366" cy="344728"/>
          </a:xfrm>
          <a:prstGeom prst="rect">
            <a:avLst/>
          </a:prstGeom>
          <a:solidFill>
            <a:srgbClr val="533618"/>
          </a:solidFill>
          <a:ln>
            <a:solidFill>
              <a:srgbClr val="53361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1BC3DA-DFE6-5471-14FA-0A24832F0DFD}"/>
              </a:ext>
            </a:extLst>
          </p:cNvPr>
          <p:cNvSpPr txBox="1"/>
          <p:nvPr/>
        </p:nvSpPr>
        <p:spPr>
          <a:xfrm rot="16200000">
            <a:off x="-837532" y="2944926"/>
            <a:ext cx="248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8850F9-7095-EAC2-EFF0-347479336871}"/>
              </a:ext>
            </a:extLst>
          </p:cNvPr>
          <p:cNvSpPr txBox="1"/>
          <p:nvPr/>
        </p:nvSpPr>
        <p:spPr>
          <a:xfrm>
            <a:off x="1249662" y="3714351"/>
            <a:ext cx="46955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OHN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36B1D9-9065-5A3B-EC1F-3E183B0DD96A}"/>
              </a:ext>
            </a:extLst>
          </p:cNvPr>
          <p:cNvSpPr txBox="1"/>
          <p:nvPr/>
        </p:nvSpPr>
        <p:spPr>
          <a:xfrm>
            <a:off x="-9073" y="2029858"/>
            <a:ext cx="206033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J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8330DC-95ED-5DAB-FBC1-699839823B8A}"/>
              </a:ext>
            </a:extLst>
          </p:cNvPr>
          <p:cNvSpPr txBox="1"/>
          <p:nvPr/>
        </p:nvSpPr>
        <p:spPr>
          <a:xfrm>
            <a:off x="1427188" y="3154240"/>
            <a:ext cx="3052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BOOK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B866-8448-0D52-B94F-B8A2A8ADED33}"/>
              </a:ext>
            </a:extLst>
          </p:cNvPr>
          <p:cNvSpPr txBox="1"/>
          <p:nvPr/>
        </p:nvSpPr>
        <p:spPr>
          <a:xfrm>
            <a:off x="4391340" y="3199095"/>
            <a:ext cx="1765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Harlow Solid Italic" panose="04030604020F02020D02" pitchFamily="82" charset="0"/>
                <a:ea typeface="+mn-ea"/>
                <a:cs typeface="Aldhabi" panose="01000000000000000000" pitchFamily="2" charset="-78"/>
              </a:rPr>
              <a:t>of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2C6889-9F15-A9A3-69D6-9BFA6CF8BDC8}"/>
              </a:ext>
            </a:extLst>
          </p:cNvPr>
          <p:cNvSpPr/>
          <p:nvPr/>
        </p:nvSpPr>
        <p:spPr>
          <a:xfrm>
            <a:off x="84408" y="129288"/>
            <a:ext cx="5583420" cy="2084511"/>
          </a:xfrm>
          <a:prstGeom prst="ellipse">
            <a:avLst/>
          </a:prstGeom>
          <a:solidFill>
            <a:srgbClr val="E8E0C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372517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0A5BC780-4ADD-273B-93EB-76712454A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F96349-CA6A-4C10-F41C-3E09A34054C2}"/>
              </a:ext>
            </a:extLst>
          </p:cNvPr>
          <p:cNvSpPr txBox="1"/>
          <p:nvPr/>
        </p:nvSpPr>
        <p:spPr>
          <a:xfrm>
            <a:off x="1244935" y="5591882"/>
            <a:ext cx="43019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Chapter 6:41-</a:t>
            </a:r>
            <a:r>
              <a:rPr lang="en-US" sz="46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71</a:t>
            </a:r>
            <a:endParaRPr kumimoji="0" lang="en-US" sz="4600" b="1" i="0" u="none" strike="noStrike" kern="1200" cap="none" spc="0" normalizeH="0" baseline="0" noProof="0" dirty="0">
              <a:ln>
                <a:noFill/>
              </a:ln>
              <a:solidFill>
                <a:srgbClr val="DBAD63"/>
              </a:solidFill>
              <a:effectLst/>
              <a:uLnTx/>
              <a:uFillTx/>
              <a:latin typeface="Bell MT" panose="02020503060305020303" pitchFamily="18" charset="0"/>
              <a:ea typeface="+mn-ea"/>
              <a:cs typeface="Aldhabi" panose="01000000000000000000" pitchFamily="2" charset="-78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79D2CDB-A0CD-92AC-0D1A-D18B3D8D1524}"/>
              </a:ext>
            </a:extLst>
          </p:cNvPr>
          <p:cNvSpPr/>
          <p:nvPr/>
        </p:nvSpPr>
        <p:spPr>
          <a:xfrm>
            <a:off x="-366909" y="238983"/>
            <a:ext cx="6641107" cy="223808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372517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Spirit Life Or Dead Flesh</a:t>
            </a:r>
          </a:p>
        </p:txBody>
      </p:sp>
    </p:spTree>
    <p:extLst>
      <p:ext uri="{BB962C8B-B14F-4D97-AF65-F5344CB8AC3E}">
        <p14:creationId xmlns:p14="http://schemas.microsoft.com/office/powerpoint/2010/main" val="2607255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08784-BB8F-8C51-7976-F6056CF6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2B2B00-EEEC-9A37-F5FC-D959EB169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C14032-5181-9567-54C8-122D0806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EE09C797-2F55-7907-569C-E0F8364C41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0C90DD-011D-903E-7B70-5D855E064D45}"/>
              </a:ext>
            </a:extLst>
          </p:cNvPr>
          <p:cNvSpPr txBox="1"/>
          <p:nvPr/>
        </p:nvSpPr>
        <p:spPr>
          <a:xfrm>
            <a:off x="29026" y="1096182"/>
            <a:ext cx="120127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Denial: The Jews don’t believe, therefore they don’t follow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C9C207-0176-A2D1-D9CA-0AC62B118C21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Reactions To Jesus’ Spiritual Talk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142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54E12-37E9-5BD6-9829-8B6B7E039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9CBEF9-0DCC-CD2C-6280-34174F86E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1D2FAC-8A30-6B33-F16C-F1F5EA1FA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AD798A-788E-DB34-B6EA-E8E85AB99D0B}"/>
              </a:ext>
            </a:extLst>
          </p:cNvPr>
          <p:cNvSpPr txBox="1"/>
          <p:nvPr/>
        </p:nvSpPr>
        <p:spPr>
          <a:xfrm>
            <a:off x="411969" y="178800"/>
            <a:ext cx="11368062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61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“For a child will be born to us, a son will be given to us; &amp; the government will rest on His shoulders; &amp; His name will be called Wonderful Counselor, Mighty God, Eternal Father, Prince of Peace.”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9DA83D-692C-229C-BB19-440D7A1BFC44}"/>
              </a:ext>
            </a:extLst>
          </p:cNvPr>
          <p:cNvSpPr/>
          <p:nvPr/>
        </p:nvSpPr>
        <p:spPr>
          <a:xfrm>
            <a:off x="8589195" y="5826841"/>
            <a:ext cx="3452115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Isaiah 9:6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F15020-6915-FAB1-4506-8DB7D602A56F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92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722C3-ECB8-35AF-D9E5-389C516BD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4980C1-67F5-FAF7-B7C9-3C839C0906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5AA07B-9934-BED8-3AF0-AF55599DE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DA7EE297-C78D-5F43-1F89-3E84565AAE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AF82D5-A0D0-25E6-810F-7A6407690E73}"/>
              </a:ext>
            </a:extLst>
          </p:cNvPr>
          <p:cNvSpPr txBox="1"/>
          <p:nvPr/>
        </p:nvSpPr>
        <p:spPr>
          <a:xfrm>
            <a:off x="29026" y="1096182"/>
            <a:ext cx="120127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Denial: The Jews don’t believe, therefore they don’t follow Jesus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BB4DF7A-7CA2-F8D5-1CA0-5EE32EA9C6B0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Reactions To Jesus’ Spiritual Talk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5662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70CFE-C9D4-EC8F-520C-D57E3ED84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A0F540-E1DD-5F1C-96D1-78568E7CBB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921360-B8D1-9D58-94C7-D7BC5727C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6CEE6A-26A4-3BF1-2662-889271CB86F0}"/>
              </a:ext>
            </a:extLst>
          </p:cNvPr>
          <p:cNvSpPr txBox="1"/>
          <p:nvPr/>
        </p:nvSpPr>
        <p:spPr>
          <a:xfrm>
            <a:off x="411969" y="178800"/>
            <a:ext cx="1136806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64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“For indeed we have had good news proclaimed to us, just as they also; but the word that was heard did not profit those who were not united with faith among those who heard.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4CEB9AA-ABF3-105E-D1D8-40A6F8762DB0}"/>
              </a:ext>
            </a:extLst>
          </p:cNvPr>
          <p:cNvSpPr/>
          <p:nvPr/>
        </p:nvSpPr>
        <p:spPr>
          <a:xfrm>
            <a:off x="7787812" y="5826841"/>
            <a:ext cx="4253500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Hebrews 4:2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7153FE-2A57-F3C3-7988-B7838F84E57F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60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6A304-A9A0-5FF1-826F-9A967E173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BFB9BA-2AAB-E56D-E649-A7481EE599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0DBAC5-4359-AC32-9FA6-1697B4E5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9DD8449A-508A-06DC-E63C-22747C125B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14403B-313F-2F7C-8C8B-609B64DE35BD}"/>
              </a:ext>
            </a:extLst>
          </p:cNvPr>
          <p:cNvSpPr txBox="1"/>
          <p:nvPr/>
        </p:nvSpPr>
        <p:spPr>
          <a:xfrm>
            <a:off x="29026" y="1096182"/>
            <a:ext cx="120127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Denial: The Jews don’t believe, therefore they don’t follow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Doubting: The Disciples struggle to believe, therefore some stop following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03D93D9-9C04-C349-88F6-A760D323B280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Reactions To Jesus’ Spiritual Talk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620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B9A5C-A545-1BD1-BCD5-46FCDA851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D87BBF-CF02-4A2B-B31A-9EE98D419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3A2215-BBFE-AFBB-AB33-FB369050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8F5A72-A785-964F-59C6-AECAD20A6526}"/>
              </a:ext>
            </a:extLst>
          </p:cNvPr>
          <p:cNvSpPr txBox="1"/>
          <p:nvPr/>
        </p:nvSpPr>
        <p:spPr>
          <a:xfrm>
            <a:off x="411969" y="178800"/>
            <a:ext cx="1136806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47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“But now I am going to Him who sent Me; &amp; none of you asks Me, ‘Where are You going?’ But b/c I have said these things to you, sorrow has filled your heart. But I tell you the truth, it is to your advantage that I go away; for if I do not go away, the Advocate will not come to you; but if I go, I will send Him to you.”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63A2D56-D527-E908-AD08-655F6FFA5E2D}"/>
              </a:ext>
            </a:extLst>
          </p:cNvPr>
          <p:cNvSpPr/>
          <p:nvPr/>
        </p:nvSpPr>
        <p:spPr>
          <a:xfrm>
            <a:off x="7880279" y="5826841"/>
            <a:ext cx="416103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John 16:5-7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A7A3D5-E259-7542-AE7F-5A59FFDACF10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6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23C6C-21FA-FE12-05C1-66C5EB053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8C4FADB-19E3-7FA4-1729-CB9C7A1303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B41D7D-5F60-1C33-6A70-0A8A13F7F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F64076-6B6F-7663-DFBE-37AC1C22E4FE}"/>
              </a:ext>
            </a:extLst>
          </p:cNvPr>
          <p:cNvSpPr txBox="1"/>
          <p:nvPr/>
        </p:nvSpPr>
        <p:spPr>
          <a:xfrm>
            <a:off x="411969" y="178800"/>
            <a:ext cx="1136806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n-US" sz="6400" b="1" i="0" u="none" strike="noStrike" kern="1200" cap="none" spc="0" normalizeH="0" baseline="0" noProof="0" dirty="0">
                <a:ln>
                  <a:noFill/>
                </a:ln>
                <a:solidFill>
                  <a:srgbClr val="DBAD63"/>
                </a:solidFill>
                <a:effectLst/>
                <a:uLnTx/>
                <a:uFillTx/>
                <a:latin typeface="Bell MT" panose="02020503060305020303" pitchFamily="18" charset="0"/>
                <a:ea typeface="+mn-ea"/>
                <a:cs typeface="Aldhabi" panose="01000000000000000000" pitchFamily="2" charset="-78"/>
              </a:rPr>
              <a:t>“Who [God] also made us sufficient as ministers of a new covenant, not of the letter but of the Spirit; for the letter kills, but the Spirit gives life.”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4EB094F-63BE-7632-3AB4-AC2E8DE5F476}"/>
              </a:ext>
            </a:extLst>
          </p:cNvPr>
          <p:cNvSpPr/>
          <p:nvPr/>
        </p:nvSpPr>
        <p:spPr>
          <a:xfrm>
            <a:off x="6096000" y="5826841"/>
            <a:ext cx="5945311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II Corinthians 3:6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C37DBC-A25C-E62B-BCB3-F8E989295B54}"/>
              </a:ext>
            </a:extLst>
          </p:cNvPr>
          <p:cNvSpPr/>
          <p:nvPr/>
        </p:nvSpPr>
        <p:spPr>
          <a:xfrm>
            <a:off x="11760200" y="6462445"/>
            <a:ext cx="440872" cy="395555"/>
          </a:xfrm>
          <a:prstGeom prst="rect">
            <a:avLst/>
          </a:prstGeom>
          <a:solidFill>
            <a:srgbClr val="1A1006"/>
          </a:solidFill>
          <a:ln>
            <a:solidFill>
              <a:srgbClr val="1A10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41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DE467-672D-1CC7-2372-2E98BA142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A2D7D8-6216-3FBD-8E2C-4FD9AEA47C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6" r="3406"/>
          <a:stretch>
            <a:fillRect/>
          </a:stretch>
        </p:blipFill>
        <p:spPr>
          <a:xfrm>
            <a:off x="0" y="0"/>
            <a:ext cx="12162973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778F1C-A875-A39C-0B74-3A0B20482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" y="0"/>
            <a:ext cx="12143020" cy="6858000"/>
          </a:xfrm>
          <a:solidFill>
            <a:schemeClr val="tx1">
              <a:alpha val="60000"/>
            </a:schemeClr>
          </a:solidFill>
        </p:spPr>
        <p:txBody>
          <a:bodyPr>
            <a:normAutofit/>
          </a:bodyPr>
          <a:lstStyle/>
          <a:p>
            <a:r>
              <a:rPr lang="en-US" sz="100" dirty="0"/>
              <a:t>.</a:t>
            </a:r>
          </a:p>
        </p:txBody>
      </p:sp>
      <p:pic>
        <p:nvPicPr>
          <p:cNvPr id="15" name="Content Placeholder 7" descr="A hexagon shaped logo with red and blue text&#10;&#10;AI-generated content may be incorrect.">
            <a:extLst>
              <a:ext uri="{FF2B5EF4-FFF2-40B4-BE49-F238E27FC236}">
                <a16:creationId xmlns:a16="http://schemas.microsoft.com/office/drawing/2014/main" id="{C946C6D1-990A-4FDA-64AA-276228CEC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842" y="5850328"/>
            <a:ext cx="1877831" cy="8988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7BCDD2F-F8DA-5A64-84B0-80FA11F56A4E}"/>
              </a:ext>
            </a:extLst>
          </p:cNvPr>
          <p:cNvSpPr txBox="1"/>
          <p:nvPr/>
        </p:nvSpPr>
        <p:spPr>
          <a:xfrm>
            <a:off x="29026" y="1096182"/>
            <a:ext cx="120127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Denial: The Jews don’t believe, therefore they don’t follow Jesus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Doubting: The Disciples struggle to believe, therefore some stop following</a:t>
            </a:r>
          </a:p>
          <a:p>
            <a:pPr marL="685800" lvl="0" indent="-685800">
              <a:lnSpc>
                <a:spcPts val="6000"/>
              </a:lnSpc>
              <a:spcAft>
                <a:spcPts val="3600"/>
              </a:spcAft>
              <a:buFont typeface="+mj-lt"/>
              <a:buAutoNum type="arabicPeriod"/>
              <a:defRPr/>
            </a:pPr>
            <a:r>
              <a:rPr lang="en-US" sz="5000" b="1" dirty="0">
                <a:solidFill>
                  <a:srgbClr val="DBAD63"/>
                </a:solidFill>
                <a:latin typeface="Bell MT" panose="02020503060305020303" pitchFamily="18" charset="0"/>
                <a:cs typeface="Aldhabi" panose="01000000000000000000" pitchFamily="2" charset="-78"/>
              </a:rPr>
              <a:t>Confessing: Peter believes, therefore he’ll follow Jesus forever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48F5934-932F-C0FC-CECD-6952AC1D8F4D}"/>
              </a:ext>
            </a:extLst>
          </p:cNvPr>
          <p:cNvSpPr/>
          <p:nvPr/>
        </p:nvSpPr>
        <p:spPr>
          <a:xfrm>
            <a:off x="239178" y="-596"/>
            <a:ext cx="11730572" cy="1182234"/>
          </a:xfrm>
          <a:prstGeom prst="roundRect">
            <a:avLst/>
          </a:prstGeom>
          <a:solidFill>
            <a:srgbClr val="C3BAA9">
              <a:alpha val="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b="1" dirty="0">
                <a:solidFill>
                  <a:schemeClr val="bg1">
                    <a:lumMod val="95000"/>
                  </a:schemeClr>
                </a:solidFill>
                <a:latin typeface="Footlight MT Light" panose="0204060206030A020304" pitchFamily="18" charset="0"/>
              </a:rPr>
              <a:t>Reactions To Jesus’ Spiritual Talk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503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344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Aldhabi</vt:lpstr>
      <vt:lpstr>Arial</vt:lpstr>
      <vt:lpstr>Bell MT</vt:lpstr>
      <vt:lpstr>Calibri</vt:lpstr>
      <vt:lpstr>Calibri Light</vt:lpstr>
      <vt:lpstr>Footlight MT Light</vt:lpstr>
      <vt:lpstr>Harlow Solid Italic</vt:lpstr>
      <vt:lpstr>2_Office Theme</vt:lpstr>
      <vt:lpstr>.</vt:lpstr>
      <vt:lpstr>.</vt:lpstr>
      <vt:lpstr>.</vt:lpstr>
      <vt:lpstr>.</vt:lpstr>
      <vt:lpstr>.</vt:lpstr>
      <vt:lpstr>.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11</cp:revision>
  <dcterms:created xsi:type="dcterms:W3CDTF">2026-01-20T17:02:20Z</dcterms:created>
  <dcterms:modified xsi:type="dcterms:W3CDTF">2026-04-19T01:45:14Z</dcterms:modified>
</cp:coreProperties>
</file>