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5" r:id="rId2"/>
    <p:sldId id="602" r:id="rId3"/>
    <p:sldId id="603" r:id="rId4"/>
    <p:sldId id="604" r:id="rId5"/>
    <p:sldId id="605" r:id="rId6"/>
    <p:sldId id="608" r:id="rId7"/>
    <p:sldId id="60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1F1AB-BC56-47BB-B203-F33D90CB5529}" v="33" dt="2026-04-21T15:09:50.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7" autoAdjust="0"/>
    <p:restoredTop sz="94660"/>
  </p:normalViewPr>
  <p:slideViewPr>
    <p:cSldViewPr snapToGrid="0">
      <p:cViewPr varScale="1">
        <p:scale>
          <a:sx n="82" d="100"/>
          <a:sy n="82" d="100"/>
        </p:scale>
        <p:origin x="20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delSld modSld sldOrd">
      <pc:chgData name="Daniel Shunk" userId="8b1a05f26d681f8b" providerId="LiveId" clId="{92551CD1-72E2-4A83-B06E-9F01B71D04EE}" dt="2026-04-21T15:09:50.292" v="200"/>
      <pc:docMkLst>
        <pc:docMk/>
      </pc:docMkLst>
      <pc:sldChg chg="modSp mod">
        <pc:chgData name="Daniel Shunk" userId="8b1a05f26d681f8b" providerId="LiveId" clId="{92551CD1-72E2-4A83-B06E-9F01B71D04EE}" dt="2026-04-21T14:57:15.901" v="28" actId="20577"/>
        <pc:sldMkLst>
          <pc:docMk/>
          <pc:sldMk cId="1728007295" sldId="595"/>
        </pc:sldMkLst>
        <pc:spChg chg="mod">
          <ac:chgData name="Daniel Shunk" userId="8b1a05f26d681f8b" providerId="LiveId" clId="{92551CD1-72E2-4A83-B06E-9F01B71D04EE}" dt="2026-04-21T14:57:08.044" v="8" actId="14100"/>
          <ac:spMkLst>
            <pc:docMk/>
            <pc:sldMk cId="1728007295" sldId="595"/>
            <ac:spMk id="4" creationId="{603B4C45-D7AC-853B-002F-26AC4960E013}"/>
          </ac:spMkLst>
        </pc:spChg>
        <pc:spChg chg="mod">
          <ac:chgData name="Daniel Shunk" userId="8b1a05f26d681f8b" providerId="LiveId" clId="{92551CD1-72E2-4A83-B06E-9F01B71D04EE}" dt="2026-04-21T14:57:15.901" v="28" actId="20577"/>
          <ac:spMkLst>
            <pc:docMk/>
            <pc:sldMk cId="1728007295" sldId="595"/>
            <ac:spMk id="5" creationId="{5A954F2E-B530-29D4-420A-827BAB064FBB}"/>
          </ac:spMkLst>
        </pc:spChg>
      </pc:sldChg>
      <pc:sldChg chg="modSp mod addAnim delAnim modAnim">
        <pc:chgData name="Daniel Shunk" userId="8b1a05f26d681f8b" providerId="LiveId" clId="{92551CD1-72E2-4A83-B06E-9F01B71D04EE}" dt="2026-04-21T15:02:49.183" v="79" actId="20577"/>
        <pc:sldMkLst>
          <pc:docMk/>
          <pc:sldMk cId="3263060674" sldId="602"/>
        </pc:sldMkLst>
        <pc:spChg chg="mod">
          <ac:chgData name="Daniel Shunk" userId="8b1a05f26d681f8b" providerId="LiveId" clId="{92551CD1-72E2-4A83-B06E-9F01B71D04EE}" dt="2026-04-21T14:57:27.089" v="48" actId="20577"/>
          <ac:spMkLst>
            <pc:docMk/>
            <pc:sldMk cId="3263060674" sldId="602"/>
            <ac:spMk id="4" creationId="{D4846294-E73C-2AE5-5A2C-DC6B1294CFD7}"/>
          </ac:spMkLst>
        </pc:spChg>
        <pc:spChg chg="mod">
          <ac:chgData name="Daniel Shunk" userId="8b1a05f26d681f8b" providerId="LiveId" clId="{92551CD1-72E2-4A83-B06E-9F01B71D04EE}" dt="2026-04-21T15:02:49.183" v="79" actId="20577"/>
          <ac:spMkLst>
            <pc:docMk/>
            <pc:sldMk cId="3263060674" sldId="602"/>
            <ac:spMk id="5" creationId="{CB6FEB62-9D85-0A20-421E-CD1BF66AA91B}"/>
          </ac:spMkLst>
        </pc:spChg>
      </pc:sldChg>
      <pc:sldChg chg="modSp mod">
        <pc:chgData name="Daniel Shunk" userId="8b1a05f26d681f8b" providerId="LiveId" clId="{92551CD1-72E2-4A83-B06E-9F01B71D04EE}" dt="2026-04-21T15:05:29.513" v="127" actId="255"/>
        <pc:sldMkLst>
          <pc:docMk/>
          <pc:sldMk cId="2241341621" sldId="603"/>
        </pc:sldMkLst>
        <pc:spChg chg="mod">
          <ac:chgData name="Daniel Shunk" userId="8b1a05f26d681f8b" providerId="LiveId" clId="{92551CD1-72E2-4A83-B06E-9F01B71D04EE}" dt="2026-04-21T15:03:59.263" v="93" actId="20577"/>
          <ac:spMkLst>
            <pc:docMk/>
            <pc:sldMk cId="2241341621" sldId="603"/>
            <ac:spMk id="4" creationId="{64F35A06-B218-0059-49E1-A07F4A544C4C}"/>
          </ac:spMkLst>
        </pc:spChg>
        <pc:spChg chg="mod">
          <ac:chgData name="Daniel Shunk" userId="8b1a05f26d681f8b" providerId="LiveId" clId="{92551CD1-72E2-4A83-B06E-9F01B71D04EE}" dt="2026-04-21T15:05:29.513" v="127" actId="255"/>
          <ac:spMkLst>
            <pc:docMk/>
            <pc:sldMk cId="2241341621" sldId="603"/>
            <ac:spMk id="5" creationId="{32A5C4D6-D1B2-6ACD-2431-5F8435ED94EC}"/>
          </ac:spMkLst>
        </pc:spChg>
      </pc:sldChg>
      <pc:sldChg chg="modSp add addAnim delAnim modAnim">
        <pc:chgData name="Daniel Shunk" userId="8b1a05f26d681f8b" providerId="LiveId" clId="{92551CD1-72E2-4A83-B06E-9F01B71D04EE}" dt="2026-04-21T15:06:24.488" v="133" actId="20577"/>
        <pc:sldMkLst>
          <pc:docMk/>
          <pc:sldMk cId="2223950910" sldId="604"/>
        </pc:sldMkLst>
        <pc:spChg chg="mod">
          <ac:chgData name="Daniel Shunk" userId="8b1a05f26d681f8b" providerId="LiveId" clId="{92551CD1-72E2-4A83-B06E-9F01B71D04EE}" dt="2026-04-21T15:06:24.488" v="133" actId="20577"/>
          <ac:spMkLst>
            <pc:docMk/>
            <pc:sldMk cId="2223950910" sldId="604"/>
            <ac:spMk id="5" creationId="{073A6028-A70C-94FB-B7DB-69BA92CE8BCD}"/>
          </ac:spMkLst>
        </pc:spChg>
      </pc:sldChg>
      <pc:sldChg chg="del">
        <pc:chgData name="Daniel Shunk" userId="8b1a05f26d681f8b" providerId="LiveId" clId="{92551CD1-72E2-4A83-B06E-9F01B71D04EE}" dt="2026-04-21T14:57:32.578" v="50" actId="47"/>
        <pc:sldMkLst>
          <pc:docMk/>
          <pc:sldMk cId="1361548291" sldId="605"/>
        </pc:sldMkLst>
      </pc:sldChg>
      <pc:sldChg chg="modSp add mod replId">
        <pc:chgData name="Daniel Shunk" userId="8b1a05f26d681f8b" providerId="LiveId" clId="{92551CD1-72E2-4A83-B06E-9F01B71D04EE}" dt="2026-04-21T15:07:53.289" v="169" actId="255"/>
        <pc:sldMkLst>
          <pc:docMk/>
          <pc:sldMk cId="3075642584" sldId="605"/>
        </pc:sldMkLst>
        <pc:spChg chg="mod">
          <ac:chgData name="Daniel Shunk" userId="8b1a05f26d681f8b" providerId="LiveId" clId="{92551CD1-72E2-4A83-B06E-9F01B71D04EE}" dt="2026-04-21T15:06:45.224" v="147" actId="20577"/>
          <ac:spMkLst>
            <pc:docMk/>
            <pc:sldMk cId="3075642584" sldId="605"/>
            <ac:spMk id="4" creationId="{CEA92934-5BD1-A03E-9CBD-69E502A0F55D}"/>
          </ac:spMkLst>
        </pc:spChg>
        <pc:spChg chg="mod">
          <ac:chgData name="Daniel Shunk" userId="8b1a05f26d681f8b" providerId="LiveId" clId="{92551CD1-72E2-4A83-B06E-9F01B71D04EE}" dt="2026-04-21T15:07:53.289" v="169" actId="255"/>
          <ac:spMkLst>
            <pc:docMk/>
            <pc:sldMk cId="3075642584" sldId="605"/>
            <ac:spMk id="5" creationId="{5D055BA3-ACA3-2BA3-8415-70536EC56861}"/>
          </ac:spMkLst>
        </pc:spChg>
      </pc:sldChg>
      <pc:sldChg chg="add modAnim">
        <pc:chgData name="Daniel Shunk" userId="8b1a05f26d681f8b" providerId="LiveId" clId="{92551CD1-72E2-4A83-B06E-9F01B71D04EE}" dt="2026-04-21T15:09:50.292" v="200"/>
        <pc:sldMkLst>
          <pc:docMk/>
          <pc:sldMk cId="1720387811" sldId="606"/>
        </pc:sldMkLst>
      </pc:sldChg>
      <pc:sldChg chg="del">
        <pc:chgData name="Daniel Shunk" userId="8b1a05f26d681f8b" providerId="LiveId" clId="{92551CD1-72E2-4A83-B06E-9F01B71D04EE}" dt="2026-04-21T14:57:32.127" v="49" actId="47"/>
        <pc:sldMkLst>
          <pc:docMk/>
          <pc:sldMk cId="2802081843" sldId="606"/>
        </pc:sldMkLst>
      </pc:sldChg>
      <pc:sldChg chg="del">
        <pc:chgData name="Daniel Shunk" userId="8b1a05f26d681f8b" providerId="LiveId" clId="{92551CD1-72E2-4A83-B06E-9F01B71D04EE}" dt="2026-04-21T14:57:33.290" v="51" actId="47"/>
        <pc:sldMkLst>
          <pc:docMk/>
          <pc:sldMk cId="275231193" sldId="607"/>
        </pc:sldMkLst>
      </pc:sldChg>
      <pc:sldChg chg="add del ord replId">
        <pc:chgData name="Daniel Shunk" userId="8b1a05f26d681f8b" providerId="LiveId" clId="{92551CD1-72E2-4A83-B06E-9F01B71D04EE}" dt="2026-04-21T15:09:46.310" v="199" actId="47"/>
        <pc:sldMkLst>
          <pc:docMk/>
          <pc:sldMk cId="727294270" sldId="607"/>
        </pc:sldMkLst>
      </pc:sldChg>
      <pc:sldChg chg="modSp add mod">
        <pc:chgData name="Daniel Shunk" userId="8b1a05f26d681f8b" providerId="LiveId" clId="{92551CD1-72E2-4A83-B06E-9F01B71D04EE}" dt="2026-04-21T15:09:04.854" v="198" actId="255"/>
        <pc:sldMkLst>
          <pc:docMk/>
          <pc:sldMk cId="1547226257" sldId="608"/>
        </pc:sldMkLst>
        <pc:spChg chg="mod">
          <ac:chgData name="Daniel Shunk" userId="8b1a05f26d681f8b" providerId="LiveId" clId="{92551CD1-72E2-4A83-B06E-9F01B71D04EE}" dt="2026-04-21T15:09:04.854" v="198" actId="255"/>
          <ac:spMkLst>
            <pc:docMk/>
            <pc:sldMk cId="1547226257" sldId="608"/>
            <ac:spMk id="5" creationId="{D3B1A65A-8295-F727-179A-A82F426E885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05033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4227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5536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0588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9990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00994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5394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6540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725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3784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4/21/2026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96557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4/21/2026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35366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flickr.com/photos/wwarby/696336274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flickr.com/photos/wwarby/69633627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wwarby/69633627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flickr.com/photos/wwarby/69633627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wwarby/69633627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lickr.com/photos/wwarby/69633627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flickr.com/photos/wwarby/6963362742"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E404-6C1D-7CEE-FA23-B67415122E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52624B-506C-F00D-3475-ED31AE32D19A}"/>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AB8E4FD-DF94-C64A-C450-8433E6C57B4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413290D-AAED-F577-E401-61B7189DEF44}"/>
              </a:ext>
            </a:extLst>
          </p:cNvPr>
          <p:cNvSpPr txBox="1"/>
          <p:nvPr/>
        </p:nvSpPr>
        <p:spPr>
          <a:xfrm>
            <a:off x="-1869896" y="-894635"/>
            <a:ext cx="9657708" cy="517064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     </a:t>
            </a:r>
            <a:r>
              <a:rPr kumimoji="0" lang="en-US" sz="33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J</a:t>
            </a:r>
            <a:r>
              <a:rPr kumimoji="0" lang="en-US" sz="33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French Script MT" panose="03020402040607040605" pitchFamily="66" charset="0"/>
                <a:ea typeface="+mn-ea"/>
                <a:cs typeface="+mn-cs"/>
              </a:rPr>
              <a:t>onah</a:t>
            </a:r>
          </a:p>
        </p:txBody>
      </p:sp>
      <p:sp>
        <p:nvSpPr>
          <p:cNvPr id="4" name="TextBox 3">
            <a:extLst>
              <a:ext uri="{FF2B5EF4-FFF2-40B4-BE49-F238E27FC236}">
                <a16:creationId xmlns:a16="http://schemas.microsoft.com/office/drawing/2014/main" id="{603B4C45-D7AC-853B-002F-26AC4960E013}"/>
              </a:ext>
            </a:extLst>
          </p:cNvPr>
          <p:cNvSpPr txBox="1"/>
          <p:nvPr/>
        </p:nvSpPr>
        <p:spPr>
          <a:xfrm>
            <a:off x="-945222" y="2431213"/>
            <a:ext cx="7172703"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     </a:t>
            </a:r>
            <a:r>
              <a:rPr kumimoji="0" lang="en-US" sz="8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Chapter </a:t>
            </a:r>
            <a:r>
              <a:rPr kumimoji="0" lang="en-US" sz="8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3</a:t>
            </a:r>
            <a:r>
              <a:rPr kumimoji="0" lang="en-US" sz="8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a:t>
            </a:r>
            <a:r>
              <a:rPr kumimoji="0" lang="en-US" sz="8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4</a:t>
            </a:r>
            <a:r>
              <a:rPr kumimoji="0" lang="en-US" sz="80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  </a:t>
            </a:r>
            <a:r>
              <a:rPr kumimoji="0" lang="en-US" sz="1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STXingkai" panose="02010800040101010101" pitchFamily="2" charset="-122"/>
                <a:ea typeface="STXingkai" panose="02010800040101010101" pitchFamily="2" charset="-122"/>
                <a:cs typeface="+mn-cs"/>
              </a:rPr>
              <a:t>.</a:t>
            </a:r>
            <a:endParaRPr kumimoji="0" lang="en-US" sz="100" b="0" i="0" u="none" strike="noStrike" kern="1200" cap="none" spc="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French Script MT" panose="03020402040607040605" pitchFamily="66" charset="0"/>
              <a:ea typeface="+mn-ea"/>
              <a:cs typeface="+mn-cs"/>
            </a:endParaRPr>
          </a:p>
        </p:txBody>
      </p:sp>
      <p:sp>
        <p:nvSpPr>
          <p:cNvPr id="6" name="Rectangle 5">
            <a:extLst>
              <a:ext uri="{FF2B5EF4-FFF2-40B4-BE49-F238E27FC236}">
                <a16:creationId xmlns:a16="http://schemas.microsoft.com/office/drawing/2014/main" id="{0D565F92-CCE9-2F87-D107-0194598A79E1}"/>
              </a:ext>
            </a:extLst>
          </p:cNvPr>
          <p:cNvSpPr/>
          <p:nvPr/>
        </p:nvSpPr>
        <p:spPr>
          <a:xfrm>
            <a:off x="0" y="5517222"/>
            <a:ext cx="12192000" cy="1107682"/>
          </a:xfrm>
          <a:prstGeom prst="rect">
            <a:avLst/>
          </a:prstGeom>
          <a:solidFill>
            <a:schemeClr val="tx1">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954F2E-B530-29D4-420A-827BAB064FBB}"/>
              </a:ext>
            </a:extLst>
          </p:cNvPr>
          <p:cNvSpPr txBox="1"/>
          <p:nvPr/>
        </p:nvSpPr>
        <p:spPr>
          <a:xfrm>
            <a:off x="0" y="5301465"/>
            <a:ext cx="12192000" cy="1323439"/>
          </a:xfrm>
          <a:prstGeom prst="rect">
            <a:avLst/>
          </a:prstGeom>
          <a:noFill/>
        </p:spPr>
        <p:txBody>
          <a:bodyPr wrap="square" rtlCol="0">
            <a:spAutoFit/>
          </a:bodyPr>
          <a:lstStyle/>
          <a:p>
            <a:pPr algn="ctr"/>
            <a:r>
              <a:rPr lang="en-US" sz="8000" dirty="0">
                <a:solidFill>
                  <a:schemeClr val="bg1"/>
                </a:solidFill>
                <a:latin typeface="Galatia SIL" panose="02000600020000020004" pitchFamily="2" charset="0"/>
              </a:rPr>
              <a:t>Targeting Repentance</a:t>
            </a:r>
          </a:p>
        </p:txBody>
      </p:sp>
      <p:pic>
        <p:nvPicPr>
          <p:cNvPr id="7" name="Content Placeholder 7" descr="A hexagon shaped logo with red and blue text&#10;&#10;AI-generated content may be incorrect.">
            <a:extLst>
              <a:ext uri="{FF2B5EF4-FFF2-40B4-BE49-F238E27FC236}">
                <a16:creationId xmlns:a16="http://schemas.microsoft.com/office/drawing/2014/main" id="{41C54B0D-F03C-323A-D33F-C1434C0A8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6321" y="132029"/>
            <a:ext cx="1434957" cy="6868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800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4D06EF8-D66A-374F-E0CF-ECD23B975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77197-DC52-27ED-2694-E575D685B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28D989-CC94-069B-4F59-05CC91E8FB2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7DCB660C-F7E8-1304-496C-745DCB98F167}"/>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61BDCB7-400B-1206-F484-EECF3742A716}"/>
              </a:ext>
            </a:extLst>
          </p:cNvPr>
          <p:cNvSpPr/>
          <p:nvPr/>
        </p:nvSpPr>
        <p:spPr>
          <a:xfrm>
            <a:off x="0" y="0"/>
            <a:ext cx="12192000" cy="6857999"/>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846294-E73C-2AE5-5A2C-DC6B1294CFD7}"/>
              </a:ext>
            </a:extLst>
          </p:cNvPr>
          <p:cNvSpPr txBox="1"/>
          <p:nvPr/>
        </p:nvSpPr>
        <p:spPr>
          <a:xfrm>
            <a:off x="-102742" y="-253532"/>
            <a:ext cx="10664575" cy="16312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Targeting Repentance</a:t>
            </a:r>
            <a:endPar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CB6FEB62-9D85-0A20-421E-CD1BF66AA91B}"/>
              </a:ext>
            </a:extLst>
          </p:cNvPr>
          <p:cNvSpPr txBox="1"/>
          <p:nvPr/>
        </p:nvSpPr>
        <p:spPr>
          <a:xfrm>
            <a:off x="0" y="1443070"/>
            <a:ext cx="12192000" cy="1386470"/>
          </a:xfrm>
          <a:prstGeom prst="rect">
            <a:avLst/>
          </a:prstGeom>
          <a:noFill/>
        </p:spPr>
        <p:txBody>
          <a:bodyPr wrap="square" rtlCol="0">
            <a:spAutoFit/>
          </a:bodyPr>
          <a:lstStyle/>
          <a:p>
            <a:pPr marL="976313" indent="-976313">
              <a:lnSpc>
                <a:spcPts val="5000"/>
              </a:lnSpc>
              <a:spcBef>
                <a:spcPts val="3000"/>
              </a:spcBef>
              <a:buFont typeface="+mj-lt"/>
              <a:buAutoNum type="arabicPeriod"/>
            </a:pPr>
            <a:r>
              <a:rPr lang="en-US" sz="5800" u="sng" dirty="0">
                <a:solidFill>
                  <a:schemeClr val="bg1"/>
                </a:solidFill>
                <a:latin typeface="Galatia SIL" panose="02000600020000020004" pitchFamily="2" charset="0"/>
              </a:rPr>
              <a:t>The Target</a:t>
            </a:r>
            <a:r>
              <a:rPr lang="en-US" sz="5800" dirty="0">
                <a:solidFill>
                  <a:schemeClr val="bg1"/>
                </a:solidFill>
                <a:latin typeface="Galatia SIL" panose="02000600020000020004" pitchFamily="2" charset="0"/>
              </a:rPr>
              <a:t>: When God confronts your sin, publicly change your life</a:t>
            </a:r>
          </a:p>
        </p:txBody>
      </p:sp>
      <p:pic>
        <p:nvPicPr>
          <p:cNvPr id="7" name="Content Placeholder 7" descr="A hexagon shaped logo with red and blue text&#10;&#10;AI-generated content may be incorrect.">
            <a:extLst>
              <a:ext uri="{FF2B5EF4-FFF2-40B4-BE49-F238E27FC236}">
                <a16:creationId xmlns:a16="http://schemas.microsoft.com/office/drawing/2014/main" id="{1FCFC42E-CE74-F97B-F198-7855BE41C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6321" y="132029"/>
            <a:ext cx="1434957" cy="6868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30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D1FBA4-E8A3-B056-8EE3-6F8A4A32B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56C53-5505-C0AC-8BE6-BA7E8233C3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40F67B-DEE0-2DDC-E6DB-705A52EC0E14}"/>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B8B867C-D2C1-46CF-6849-33307BCE882D}"/>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89A09D0-290F-E171-162E-5C749E5EF3E6}"/>
              </a:ext>
            </a:extLst>
          </p:cNvPr>
          <p:cNvSpPr/>
          <p:nvPr/>
        </p:nvSpPr>
        <p:spPr>
          <a:xfrm>
            <a:off x="0" y="0"/>
            <a:ext cx="12192000" cy="68580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F35A06-B218-0059-49E1-A07F4A544C4C}"/>
              </a:ext>
            </a:extLst>
          </p:cNvPr>
          <p:cNvSpPr txBox="1"/>
          <p:nvPr/>
        </p:nvSpPr>
        <p:spPr>
          <a:xfrm>
            <a:off x="4284324" y="5192943"/>
            <a:ext cx="786315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James 2:15-18</a:t>
            </a:r>
            <a:endPar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32A5C4D6-D1B2-6ACD-2431-5F8435ED94EC}"/>
              </a:ext>
            </a:extLst>
          </p:cNvPr>
          <p:cNvSpPr txBox="1"/>
          <p:nvPr/>
        </p:nvSpPr>
        <p:spPr>
          <a:xfrm>
            <a:off x="0" y="140535"/>
            <a:ext cx="12192000" cy="6463308"/>
          </a:xfrm>
          <a:prstGeom prst="rect">
            <a:avLst/>
          </a:prstGeom>
          <a:noFill/>
        </p:spPr>
        <p:txBody>
          <a:bodyPr wrap="square" rtlCol="0">
            <a:spAutoFit/>
          </a:bodyPr>
          <a:lstStyle/>
          <a:p>
            <a:pPr algn="just"/>
            <a:r>
              <a:rPr lang="en-US" sz="4600" dirty="0">
                <a:solidFill>
                  <a:schemeClr val="bg1"/>
                </a:solidFill>
                <a:latin typeface="Galatia SIL" panose="02000600020000020004" pitchFamily="2" charset="0"/>
              </a:rPr>
              <a:t>“If a brother or sister is without clothing &amp; in need of daily food, &amp; one of you says to them, ‘Go in peace, be warmed and be filled,’ &amp; yet you do not give them what is necessary for their body, what use is that? Even so faith, if it has no works, is dead by itself. But someone will say, ‘You have faith; &amp; I have works.’ Show me your faith without the works, &amp; I will show you my faith by my works.”</a:t>
            </a:r>
            <a:endParaRPr lang="en-US" sz="4600" u="sng" dirty="0">
              <a:solidFill>
                <a:schemeClr val="bg1"/>
              </a:solidFill>
              <a:latin typeface="Galatia SIL" panose="02000600020000020004" pitchFamily="2" charset="0"/>
            </a:endParaRPr>
          </a:p>
        </p:txBody>
      </p:sp>
    </p:spTree>
    <p:extLst>
      <p:ext uri="{BB962C8B-B14F-4D97-AF65-F5344CB8AC3E}">
        <p14:creationId xmlns:p14="http://schemas.microsoft.com/office/powerpoint/2010/main" val="224134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D1F4C1-666C-E7B4-3BAC-1F192806D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C66F1-C4D8-B3AE-4311-59B0CECC2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1E9EC6-6933-5F9B-E1A9-0F7ECF1079DA}"/>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2D27B714-A74B-1DD0-F9DC-C69177F3A5A3}"/>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30A751-F394-C413-8C71-1768E7574CE5}"/>
              </a:ext>
            </a:extLst>
          </p:cNvPr>
          <p:cNvSpPr/>
          <p:nvPr/>
        </p:nvSpPr>
        <p:spPr>
          <a:xfrm>
            <a:off x="0" y="0"/>
            <a:ext cx="12192000" cy="6857999"/>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059341-52BD-F275-7620-18F0375E1090}"/>
              </a:ext>
            </a:extLst>
          </p:cNvPr>
          <p:cNvSpPr txBox="1"/>
          <p:nvPr/>
        </p:nvSpPr>
        <p:spPr>
          <a:xfrm>
            <a:off x="-102742" y="-253532"/>
            <a:ext cx="10664575" cy="16312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Targeting Repentance</a:t>
            </a:r>
            <a:endPar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073A6028-A70C-94FB-B7DB-69BA92CE8BCD}"/>
              </a:ext>
            </a:extLst>
          </p:cNvPr>
          <p:cNvSpPr txBox="1"/>
          <p:nvPr/>
        </p:nvSpPr>
        <p:spPr>
          <a:xfrm>
            <a:off x="0" y="1443070"/>
            <a:ext cx="12192000" cy="3047629"/>
          </a:xfrm>
          <a:prstGeom prst="rect">
            <a:avLst/>
          </a:prstGeom>
          <a:noFill/>
        </p:spPr>
        <p:txBody>
          <a:bodyPr wrap="square" rtlCol="0">
            <a:spAutoFit/>
          </a:bodyPr>
          <a:lstStyle/>
          <a:p>
            <a:pPr marL="976313" indent="-976313">
              <a:lnSpc>
                <a:spcPts val="5000"/>
              </a:lnSpc>
              <a:spcBef>
                <a:spcPts val="3000"/>
              </a:spcBef>
              <a:buFont typeface="+mj-lt"/>
              <a:buAutoNum type="arabicPeriod"/>
            </a:pPr>
            <a:r>
              <a:rPr lang="en-US" sz="5800" u="sng" dirty="0">
                <a:solidFill>
                  <a:schemeClr val="bg1"/>
                </a:solidFill>
                <a:latin typeface="Galatia SIL" panose="02000600020000020004" pitchFamily="2" charset="0"/>
              </a:rPr>
              <a:t>The Target</a:t>
            </a:r>
            <a:r>
              <a:rPr lang="en-US" sz="5800" dirty="0">
                <a:solidFill>
                  <a:schemeClr val="bg1"/>
                </a:solidFill>
                <a:latin typeface="Galatia SIL" panose="02000600020000020004" pitchFamily="2" charset="0"/>
              </a:rPr>
              <a:t>: When God confronts your sin, publicly change your life</a:t>
            </a:r>
          </a:p>
          <a:p>
            <a:pPr marL="976313" indent="-976313">
              <a:lnSpc>
                <a:spcPts val="5000"/>
              </a:lnSpc>
              <a:spcBef>
                <a:spcPts val="3000"/>
              </a:spcBef>
              <a:buFont typeface="+mj-lt"/>
              <a:buAutoNum type="arabicPeriod"/>
            </a:pPr>
            <a:r>
              <a:rPr lang="en-US" sz="5600" u="sng" dirty="0">
                <a:solidFill>
                  <a:schemeClr val="bg1"/>
                </a:solidFill>
                <a:latin typeface="Galatia SIL" panose="02000600020000020004" pitchFamily="2" charset="0"/>
              </a:rPr>
              <a:t>The Audience</a:t>
            </a:r>
            <a:r>
              <a:rPr lang="en-US" sz="5600" dirty="0">
                <a:solidFill>
                  <a:schemeClr val="bg1"/>
                </a:solidFill>
                <a:latin typeface="Galatia SIL" panose="02000600020000020004" pitchFamily="2" charset="0"/>
              </a:rPr>
              <a:t>: When others receive grace, support them in joy &amp; love</a:t>
            </a:r>
          </a:p>
        </p:txBody>
      </p:sp>
      <p:pic>
        <p:nvPicPr>
          <p:cNvPr id="7" name="Content Placeholder 7" descr="A hexagon shaped logo with red and blue text&#10;&#10;AI-generated content may be incorrect.">
            <a:extLst>
              <a:ext uri="{FF2B5EF4-FFF2-40B4-BE49-F238E27FC236}">
                <a16:creationId xmlns:a16="http://schemas.microsoft.com/office/drawing/2014/main" id="{9DFCE3BD-A2A7-2FA2-7D76-FA99A98DD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6321" y="132029"/>
            <a:ext cx="1434957" cy="6868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39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D47B7D-F8E1-E412-9301-63CC72F14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EE550-03F2-9128-B8A1-0D9B5FCCCA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21D5DA-BE4F-DA43-6E25-619E9A63165D}"/>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011D889-8550-3A3B-BC4A-E2D60B0EBDD6}"/>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33234A4-50FD-B512-2683-38DD569D6012}"/>
              </a:ext>
            </a:extLst>
          </p:cNvPr>
          <p:cNvSpPr/>
          <p:nvPr/>
        </p:nvSpPr>
        <p:spPr>
          <a:xfrm>
            <a:off x="0" y="0"/>
            <a:ext cx="12192000" cy="68580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A92934-5BD1-A03E-9CBD-69E502A0F55D}"/>
              </a:ext>
            </a:extLst>
          </p:cNvPr>
          <p:cNvSpPr txBox="1"/>
          <p:nvPr/>
        </p:nvSpPr>
        <p:spPr>
          <a:xfrm>
            <a:off x="4284324" y="5192943"/>
            <a:ext cx="786315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I John 3:13-16</a:t>
            </a:r>
            <a:endPar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5D055BA3-ACA3-2BA3-8415-70536EC56861}"/>
              </a:ext>
            </a:extLst>
          </p:cNvPr>
          <p:cNvSpPr txBox="1"/>
          <p:nvPr/>
        </p:nvSpPr>
        <p:spPr>
          <a:xfrm>
            <a:off x="0" y="140535"/>
            <a:ext cx="12192000" cy="6001643"/>
          </a:xfrm>
          <a:prstGeom prst="rect">
            <a:avLst/>
          </a:prstGeom>
          <a:noFill/>
        </p:spPr>
        <p:txBody>
          <a:bodyPr wrap="square" rtlCol="0">
            <a:spAutoFit/>
          </a:bodyPr>
          <a:lstStyle/>
          <a:p>
            <a:pPr algn="just"/>
            <a:r>
              <a:rPr lang="en-US" sz="6400" dirty="0">
                <a:solidFill>
                  <a:schemeClr val="bg1"/>
                </a:solidFill>
                <a:latin typeface="Galatia SIL" panose="02000600020000020004" pitchFamily="2" charset="0"/>
              </a:rPr>
              <a:t>“Do not marvel, brothers, if the world hates you. We know that we have passed out of death into life, because we love the brothers. The one who does not love abides in death… (</a:t>
            </a:r>
            <a:r>
              <a:rPr lang="en-US" sz="6400" dirty="0" err="1">
                <a:solidFill>
                  <a:schemeClr val="bg1"/>
                </a:solidFill>
                <a:latin typeface="Galatia SIL" panose="02000600020000020004" pitchFamily="2" charset="0"/>
              </a:rPr>
              <a:t>con’t</a:t>
            </a:r>
            <a:r>
              <a:rPr lang="en-US" sz="6400" dirty="0">
                <a:solidFill>
                  <a:schemeClr val="bg1"/>
                </a:solidFill>
                <a:latin typeface="Galatia SIL" panose="02000600020000020004" pitchFamily="2" charset="0"/>
              </a:rPr>
              <a:t>)</a:t>
            </a:r>
            <a:endParaRPr lang="en-US" sz="6400" u="sng" dirty="0">
              <a:solidFill>
                <a:schemeClr val="bg1"/>
              </a:solidFill>
              <a:latin typeface="Galatia SIL" panose="02000600020000020004" pitchFamily="2" charset="0"/>
            </a:endParaRPr>
          </a:p>
        </p:txBody>
      </p:sp>
    </p:spTree>
    <p:extLst>
      <p:ext uri="{BB962C8B-B14F-4D97-AF65-F5344CB8AC3E}">
        <p14:creationId xmlns:p14="http://schemas.microsoft.com/office/powerpoint/2010/main" val="307564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B0E862-2A3B-982F-F526-675CCAFA9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255C4-9D40-E6E5-C0F2-26CE850131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98CDEF-7425-7C5D-0013-7853232CEDA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4796A91-5B5E-15E8-1873-A454909F0DFB}"/>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1CCE648-441C-607A-5FEA-05F3EAAAF78F}"/>
              </a:ext>
            </a:extLst>
          </p:cNvPr>
          <p:cNvSpPr/>
          <p:nvPr/>
        </p:nvSpPr>
        <p:spPr>
          <a:xfrm>
            <a:off x="0" y="0"/>
            <a:ext cx="12192000" cy="68580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2A327F-9661-9687-B628-4C30F7CFF0C8}"/>
              </a:ext>
            </a:extLst>
          </p:cNvPr>
          <p:cNvSpPr txBox="1"/>
          <p:nvPr/>
        </p:nvSpPr>
        <p:spPr>
          <a:xfrm>
            <a:off x="4284324" y="5192943"/>
            <a:ext cx="7863155"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I John 3:13-16</a:t>
            </a:r>
            <a:endParaRPr kumimoji="0" lang="en-US" sz="10000" b="1" i="0" u="none" strike="noStrike" kern="1200" cap="none"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D3B1A65A-8295-F727-179A-A82F426E8858}"/>
              </a:ext>
            </a:extLst>
          </p:cNvPr>
          <p:cNvSpPr txBox="1"/>
          <p:nvPr/>
        </p:nvSpPr>
        <p:spPr>
          <a:xfrm>
            <a:off x="0" y="140535"/>
            <a:ext cx="12192000" cy="6232475"/>
          </a:xfrm>
          <a:prstGeom prst="rect">
            <a:avLst/>
          </a:prstGeom>
          <a:noFill/>
        </p:spPr>
        <p:txBody>
          <a:bodyPr wrap="square" rtlCol="0">
            <a:spAutoFit/>
          </a:bodyPr>
          <a:lstStyle/>
          <a:p>
            <a:pPr algn="just"/>
            <a:r>
              <a:rPr lang="en-US" sz="5600" dirty="0">
                <a:solidFill>
                  <a:schemeClr val="bg1"/>
                </a:solidFill>
                <a:latin typeface="Galatia SIL" panose="02000600020000020004" pitchFamily="2" charset="0"/>
              </a:rPr>
              <a:t>(</a:t>
            </a:r>
            <a:r>
              <a:rPr lang="en-US" sz="5600" dirty="0" err="1">
                <a:solidFill>
                  <a:schemeClr val="bg1"/>
                </a:solidFill>
                <a:latin typeface="Galatia SIL" panose="02000600020000020004" pitchFamily="2" charset="0"/>
              </a:rPr>
              <a:t>con’t</a:t>
            </a:r>
            <a:r>
              <a:rPr lang="en-US" sz="5600" dirty="0">
                <a:solidFill>
                  <a:schemeClr val="bg1"/>
                </a:solidFill>
                <a:latin typeface="Galatia SIL" panose="02000600020000020004" pitchFamily="2" charset="0"/>
              </a:rPr>
              <a:t>) …Everyone who hates his brother is a murderer, &amp; you know that no murderer has eternal life abiding in him. By this we have known love, that He laid down His life for us; &amp; we ought to lay down our lives for the brothers.”</a:t>
            </a:r>
            <a:endParaRPr lang="en-US" sz="5600" u="sng" dirty="0">
              <a:solidFill>
                <a:schemeClr val="bg1"/>
              </a:solidFill>
              <a:latin typeface="Galatia SIL" panose="02000600020000020004" pitchFamily="2" charset="0"/>
            </a:endParaRPr>
          </a:p>
        </p:txBody>
      </p:sp>
    </p:spTree>
    <p:extLst>
      <p:ext uri="{BB962C8B-B14F-4D97-AF65-F5344CB8AC3E}">
        <p14:creationId xmlns:p14="http://schemas.microsoft.com/office/powerpoint/2010/main" val="154722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F4A64C-CF5B-EA48-C2A5-E3C810A74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621AF-43A3-A66C-6C39-3F838BACEB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3109D3-6506-9A51-13AB-F2BCB1700F4A}"/>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1A1ECD4-AA52-507A-6FE5-A8B06FE25C07}"/>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F7B070A-396D-EDD0-9552-97D9FFF04C05}"/>
              </a:ext>
            </a:extLst>
          </p:cNvPr>
          <p:cNvSpPr/>
          <p:nvPr/>
        </p:nvSpPr>
        <p:spPr>
          <a:xfrm>
            <a:off x="0" y="0"/>
            <a:ext cx="12192000" cy="6857999"/>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F159DF-5F7E-C729-A011-8638C4DCAE21}"/>
              </a:ext>
            </a:extLst>
          </p:cNvPr>
          <p:cNvSpPr txBox="1"/>
          <p:nvPr/>
        </p:nvSpPr>
        <p:spPr>
          <a:xfrm>
            <a:off x="-102742" y="-253532"/>
            <a:ext cx="10664575" cy="16312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a:t>
            </a:r>
            <a:r>
              <a:rPr kumimoji="0" lang="en-US" sz="10000" b="1" i="0" u="none" strike="noStrike" kern="1200" cap="none" spc="600" normalizeH="0" baseline="0" noProof="0" dirty="0">
                <a:ln>
                  <a:solidFill>
                    <a:srgbClr val="113B56"/>
                  </a:solidFill>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 </a:t>
            </a:r>
            <a:r>
              <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a typeface="STXingkai" panose="02010800040101010101" pitchFamily="2" charset="-122"/>
              </a:rPr>
              <a:t>Targeting Repentance</a:t>
            </a:r>
            <a:endParaRPr kumimoji="0" lang="en-US" sz="10000" b="1" i="0" u="none" strike="noStrike" kern="1200" cap="none" spc="600" normalizeH="0" baseline="0" noProof="0" dirty="0">
              <a:ln>
                <a:solidFill>
                  <a:srgbClr val="113B56"/>
                </a:solidFill>
              </a:ln>
              <a:solidFill>
                <a:schemeClr val="bg1"/>
              </a:solidFill>
              <a:effectLst>
                <a:outerShdw blurRad="50800" dist="38100" dir="2700000" algn="tl" rotWithShape="0">
                  <a:prstClr val="black">
                    <a:alpha val="40000"/>
                  </a:prstClr>
                </a:outerShdw>
              </a:effectLst>
              <a:uLnTx/>
              <a:uFillTx/>
              <a:latin typeface="Rastanty Cortez" panose="02000506000000020003" pitchFamily="2" charset="0"/>
            </a:endParaRPr>
          </a:p>
        </p:txBody>
      </p:sp>
      <p:sp>
        <p:nvSpPr>
          <p:cNvPr id="5" name="TextBox 4">
            <a:extLst>
              <a:ext uri="{FF2B5EF4-FFF2-40B4-BE49-F238E27FC236}">
                <a16:creationId xmlns:a16="http://schemas.microsoft.com/office/drawing/2014/main" id="{E57E6EB2-332A-7B33-B14A-45284577316D}"/>
              </a:ext>
            </a:extLst>
          </p:cNvPr>
          <p:cNvSpPr txBox="1"/>
          <p:nvPr/>
        </p:nvSpPr>
        <p:spPr>
          <a:xfrm>
            <a:off x="0" y="1443070"/>
            <a:ext cx="12192000" cy="5355953"/>
          </a:xfrm>
          <a:prstGeom prst="rect">
            <a:avLst/>
          </a:prstGeom>
          <a:noFill/>
        </p:spPr>
        <p:txBody>
          <a:bodyPr wrap="square" rtlCol="0">
            <a:spAutoFit/>
          </a:bodyPr>
          <a:lstStyle/>
          <a:p>
            <a:pPr marL="976313" indent="-976313">
              <a:lnSpc>
                <a:spcPts val="5000"/>
              </a:lnSpc>
              <a:spcBef>
                <a:spcPts val="3000"/>
              </a:spcBef>
              <a:buFont typeface="+mj-lt"/>
              <a:buAutoNum type="arabicPeriod"/>
            </a:pPr>
            <a:r>
              <a:rPr lang="en-US" sz="5800" u="sng" dirty="0">
                <a:solidFill>
                  <a:schemeClr val="bg1"/>
                </a:solidFill>
                <a:latin typeface="Galatia SIL" panose="02000600020000020004" pitchFamily="2" charset="0"/>
              </a:rPr>
              <a:t>The Target</a:t>
            </a:r>
            <a:r>
              <a:rPr lang="en-US" sz="5800" dirty="0">
                <a:solidFill>
                  <a:schemeClr val="bg1"/>
                </a:solidFill>
                <a:latin typeface="Galatia SIL" panose="02000600020000020004" pitchFamily="2" charset="0"/>
              </a:rPr>
              <a:t>: When God confronts your sin, publicly change your life</a:t>
            </a:r>
          </a:p>
          <a:p>
            <a:pPr marL="976313" indent="-976313">
              <a:lnSpc>
                <a:spcPts val="5000"/>
              </a:lnSpc>
              <a:spcBef>
                <a:spcPts val="3000"/>
              </a:spcBef>
              <a:buFont typeface="+mj-lt"/>
              <a:buAutoNum type="arabicPeriod"/>
            </a:pPr>
            <a:r>
              <a:rPr lang="en-US" sz="5600" u="sng" dirty="0">
                <a:solidFill>
                  <a:schemeClr val="bg1"/>
                </a:solidFill>
                <a:latin typeface="Galatia SIL" panose="02000600020000020004" pitchFamily="2" charset="0"/>
              </a:rPr>
              <a:t>The Audience</a:t>
            </a:r>
            <a:r>
              <a:rPr lang="en-US" sz="5600" dirty="0">
                <a:solidFill>
                  <a:schemeClr val="bg1"/>
                </a:solidFill>
                <a:latin typeface="Galatia SIL" panose="02000600020000020004" pitchFamily="2" charset="0"/>
              </a:rPr>
              <a:t>: When others receive grace, support them in joy &amp; love</a:t>
            </a:r>
          </a:p>
          <a:p>
            <a:pPr marL="976313" indent="-976313">
              <a:lnSpc>
                <a:spcPts val="5000"/>
              </a:lnSpc>
              <a:spcBef>
                <a:spcPts val="3000"/>
              </a:spcBef>
              <a:buFont typeface="+mj-lt"/>
              <a:buAutoNum type="arabicPeriod"/>
            </a:pPr>
            <a:r>
              <a:rPr lang="en-US" sz="5600" u="sng" dirty="0">
                <a:solidFill>
                  <a:schemeClr val="bg1"/>
                </a:solidFill>
                <a:latin typeface="Galatia SIL" panose="02000600020000020004" pitchFamily="2" charset="0"/>
              </a:rPr>
              <a:t>The Giver</a:t>
            </a:r>
            <a:r>
              <a:rPr lang="en-US" sz="5600" dirty="0">
                <a:solidFill>
                  <a:schemeClr val="bg1"/>
                </a:solidFill>
                <a:latin typeface="Galatia SIL" panose="02000600020000020004" pitchFamily="2" charset="0"/>
              </a:rPr>
              <a:t>: When rebels resist grace for others, God reasons with them thru hard &amp; easy situations </a:t>
            </a:r>
          </a:p>
        </p:txBody>
      </p:sp>
      <p:pic>
        <p:nvPicPr>
          <p:cNvPr id="7" name="Content Placeholder 7" descr="A hexagon shaped logo with red and blue text&#10;&#10;AI-generated content may be incorrect.">
            <a:extLst>
              <a:ext uri="{FF2B5EF4-FFF2-40B4-BE49-F238E27FC236}">
                <a16:creationId xmlns:a16="http://schemas.microsoft.com/office/drawing/2014/main" id="{A478ABDB-3542-0331-1B73-4CB4CF54C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6321" y="132029"/>
            <a:ext cx="1434957" cy="6868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03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315</Words>
  <Application>Microsoft Office PowerPoint</Application>
  <PresentationFormat>Widescreen</PresentationFormat>
  <Paragraphs>18</Paragraphs>
  <Slides>7</Slides>
  <Notes>0</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STXingkai</vt:lpstr>
      <vt:lpstr>Arial</vt:lpstr>
      <vt:lpstr>Calibri</vt:lpstr>
      <vt:lpstr>Calibri Light</vt:lpstr>
      <vt:lpstr>French Script MT</vt:lpstr>
      <vt:lpstr>Galatia SIL</vt:lpstr>
      <vt:lpstr>Rastanty Cortez</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6</cp:revision>
  <dcterms:created xsi:type="dcterms:W3CDTF">2026-03-11T11:46:21Z</dcterms:created>
  <dcterms:modified xsi:type="dcterms:W3CDTF">2026-04-21T15:09:57Z</dcterms:modified>
</cp:coreProperties>
</file>