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68" r:id="rId2"/>
    <p:sldId id="584" r:id="rId3"/>
    <p:sldId id="583" r:id="rId4"/>
    <p:sldId id="569" r:id="rId5"/>
    <p:sldId id="585" r:id="rId6"/>
    <p:sldId id="586" r:id="rId7"/>
    <p:sldId id="587" r:id="rId8"/>
    <p:sldId id="588" r:id="rId9"/>
    <p:sldId id="589" r:id="rId10"/>
    <p:sldId id="59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1006"/>
    <a:srgbClr val="C3BAA9"/>
    <a:srgbClr val="9363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179A28-C6D9-4969-ABEE-9504D099CD58}" v="205" dt="2026-04-24T23:37:37.8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17" autoAdjust="0"/>
    <p:restoredTop sz="94660"/>
  </p:normalViewPr>
  <p:slideViewPr>
    <p:cSldViewPr snapToGrid="0">
      <p:cViewPr varScale="1">
        <p:scale>
          <a:sx n="101" d="100"/>
          <a:sy n="101" d="100"/>
        </p:scale>
        <p:origin x="312"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92551CD1-72E2-4A83-B06E-9F01B71D04EE}"/>
    <pc:docChg chg="undo custSel addSld delSld modSld sldOrd">
      <pc:chgData name="Daniel Shunk" userId="8b1a05f26d681f8b" providerId="LiveId" clId="{92551CD1-72E2-4A83-B06E-9F01B71D04EE}" dt="2026-04-24T23:37:37.834" v="427"/>
      <pc:docMkLst>
        <pc:docMk/>
      </pc:docMkLst>
      <pc:sldChg chg="modSp mod">
        <pc:chgData name="Daniel Shunk" userId="8b1a05f26d681f8b" providerId="LiveId" clId="{92551CD1-72E2-4A83-B06E-9F01B71D04EE}" dt="2026-04-24T23:25:23.613" v="31" actId="14100"/>
        <pc:sldMkLst>
          <pc:docMk/>
          <pc:sldMk cId="2607255789" sldId="568"/>
        </pc:sldMkLst>
        <pc:spChg chg="mod">
          <ac:chgData name="Daniel Shunk" userId="8b1a05f26d681f8b" providerId="LiveId" clId="{92551CD1-72E2-4A83-B06E-9F01B71D04EE}" dt="2026-04-24T23:25:23.613" v="31" actId="14100"/>
          <ac:spMkLst>
            <pc:docMk/>
            <pc:sldMk cId="2607255789" sldId="568"/>
            <ac:spMk id="3" creationId="{C0F96349-CA6A-4C10-F41C-3E09A34054C2}"/>
          </ac:spMkLst>
        </pc:spChg>
        <pc:spChg chg="mod">
          <ac:chgData name="Daniel Shunk" userId="8b1a05f26d681f8b" providerId="LiveId" clId="{92551CD1-72E2-4A83-B06E-9F01B71D04EE}" dt="2026-04-24T23:24:37.577" v="29" actId="1076"/>
          <ac:spMkLst>
            <pc:docMk/>
            <pc:sldMk cId="2607255789" sldId="568"/>
            <ac:spMk id="4" creationId="{279D2CDB-A0CD-92AC-0D1A-D18B3D8D1524}"/>
          </ac:spMkLst>
        </pc:spChg>
      </pc:sldChg>
      <pc:sldChg chg="modSp mod ord addAnim delAnim modAnim">
        <pc:chgData name="Daniel Shunk" userId="8b1a05f26d681f8b" providerId="LiveId" clId="{92551CD1-72E2-4A83-B06E-9F01B71D04EE}" dt="2026-04-24T23:32:46.267" v="306" actId="20577"/>
        <pc:sldMkLst>
          <pc:docMk/>
          <pc:sldMk cId="3121429944" sldId="569"/>
        </pc:sldMkLst>
        <pc:spChg chg="mod">
          <ac:chgData name="Daniel Shunk" userId="8b1a05f26d681f8b" providerId="LiveId" clId="{92551CD1-72E2-4A83-B06E-9F01B71D04EE}" dt="2026-04-24T23:32:46.267" v="306" actId="20577"/>
          <ac:spMkLst>
            <pc:docMk/>
            <pc:sldMk cId="3121429944" sldId="569"/>
            <ac:spMk id="3" creationId="{1C0C90DD-011D-903E-7B70-5D855E064D45}"/>
          </ac:spMkLst>
        </pc:spChg>
        <pc:spChg chg="mod">
          <ac:chgData name="Daniel Shunk" userId="8b1a05f26d681f8b" providerId="LiveId" clId="{92551CD1-72E2-4A83-B06E-9F01B71D04EE}" dt="2026-04-24T23:25:48.453" v="58" actId="20577"/>
          <ac:spMkLst>
            <pc:docMk/>
            <pc:sldMk cId="3121429944" sldId="569"/>
            <ac:spMk id="4" creationId="{53C9C207-0176-A2D1-D9CA-0AC62B118C21}"/>
          </ac:spMkLst>
        </pc:spChg>
        <pc:picChg chg="mod">
          <ac:chgData name="Daniel Shunk" userId="8b1a05f26d681f8b" providerId="LiveId" clId="{92551CD1-72E2-4A83-B06E-9F01B71D04EE}" dt="2026-04-24T23:27:54.155" v="259" actId="1076"/>
          <ac:picMkLst>
            <pc:docMk/>
            <pc:sldMk cId="3121429944" sldId="569"/>
            <ac:picMk id="15" creationId="{EE09C797-2F55-7907-569C-E0F8364C412A}"/>
          </ac:picMkLst>
        </pc:picChg>
      </pc:sldChg>
      <pc:sldChg chg="modSp mod">
        <pc:chgData name="Daniel Shunk" userId="8b1a05f26d681f8b" providerId="LiveId" clId="{92551CD1-72E2-4A83-B06E-9F01B71D04EE}" dt="2026-04-24T23:31:51.777" v="297" actId="20577"/>
        <pc:sldMkLst>
          <pc:docMk/>
          <pc:sldMk cId="3823092348" sldId="583"/>
        </pc:sldMkLst>
        <pc:spChg chg="mod">
          <ac:chgData name="Daniel Shunk" userId="8b1a05f26d681f8b" providerId="LiveId" clId="{92551CD1-72E2-4A83-B06E-9F01B71D04EE}" dt="2026-04-24T23:31:51.777" v="297" actId="20577"/>
          <ac:spMkLst>
            <pc:docMk/>
            <pc:sldMk cId="3823092348" sldId="583"/>
            <ac:spMk id="3" creationId="{27AD798A-788E-DB34-B6EA-E8E85AB99D0B}"/>
          </ac:spMkLst>
        </pc:spChg>
        <pc:spChg chg="mod">
          <ac:chgData name="Daniel Shunk" userId="8b1a05f26d681f8b" providerId="LiveId" clId="{92551CD1-72E2-4A83-B06E-9F01B71D04EE}" dt="2026-04-24T23:29:04.933" v="271" actId="14100"/>
          <ac:spMkLst>
            <pc:docMk/>
            <pc:sldMk cId="3823092348" sldId="583"/>
            <ac:spMk id="4" creationId="{5E9DA83D-692C-229C-BB19-440D7A1BFC44}"/>
          </ac:spMkLst>
        </pc:spChg>
      </pc:sldChg>
      <pc:sldChg chg="modSp add ord modAnim">
        <pc:chgData name="Daniel Shunk" userId="8b1a05f26d681f8b" providerId="LiveId" clId="{92551CD1-72E2-4A83-B06E-9F01B71D04EE}" dt="2026-04-24T23:32:04.741" v="299"/>
        <pc:sldMkLst>
          <pc:docMk/>
          <pc:sldMk cId="3301461353" sldId="584"/>
        </pc:sldMkLst>
        <pc:spChg chg="mod">
          <ac:chgData name="Daniel Shunk" userId="8b1a05f26d681f8b" providerId="LiveId" clId="{92551CD1-72E2-4A83-B06E-9F01B71D04EE}" dt="2026-04-24T23:28:44.128" v="263" actId="20577"/>
          <ac:spMkLst>
            <pc:docMk/>
            <pc:sldMk cId="3301461353" sldId="584"/>
            <ac:spMk id="3" creationId="{3EF750F2-415F-072D-4BFA-CC3DF59E19EF}"/>
          </ac:spMkLst>
        </pc:spChg>
      </pc:sldChg>
      <pc:sldChg chg="del">
        <pc:chgData name="Daniel Shunk" userId="8b1a05f26d681f8b" providerId="LiveId" clId="{92551CD1-72E2-4A83-B06E-9F01B71D04EE}" dt="2026-04-24T23:25:52.324" v="59" actId="47"/>
        <pc:sldMkLst>
          <pc:docMk/>
          <pc:sldMk cId="3965662111" sldId="584"/>
        </pc:sldMkLst>
      </pc:sldChg>
      <pc:sldChg chg="del">
        <pc:chgData name="Daniel Shunk" userId="8b1a05f26d681f8b" providerId="LiveId" clId="{92551CD1-72E2-4A83-B06E-9F01B71D04EE}" dt="2026-04-24T23:25:52.707" v="60" actId="47"/>
        <pc:sldMkLst>
          <pc:docMk/>
          <pc:sldMk cId="779760495" sldId="585"/>
        </pc:sldMkLst>
      </pc:sldChg>
      <pc:sldChg chg="modSp add mod replId">
        <pc:chgData name="Daniel Shunk" userId="8b1a05f26d681f8b" providerId="LiveId" clId="{92551CD1-72E2-4A83-B06E-9F01B71D04EE}" dt="2026-04-24T23:33:53.863" v="324" actId="313"/>
        <pc:sldMkLst>
          <pc:docMk/>
          <pc:sldMk cId="853916809" sldId="585"/>
        </pc:sldMkLst>
        <pc:spChg chg="mod">
          <ac:chgData name="Daniel Shunk" userId="8b1a05f26d681f8b" providerId="LiveId" clId="{92551CD1-72E2-4A83-B06E-9F01B71D04EE}" dt="2026-04-24T23:33:53.863" v="324" actId="313"/>
          <ac:spMkLst>
            <pc:docMk/>
            <pc:sldMk cId="853916809" sldId="585"/>
            <ac:spMk id="3" creationId="{8EF7BCD6-1867-B79B-A1C1-029DDE1C37A0}"/>
          </ac:spMkLst>
        </pc:spChg>
        <pc:spChg chg="mod">
          <ac:chgData name="Daniel Shunk" userId="8b1a05f26d681f8b" providerId="LiveId" clId="{92551CD1-72E2-4A83-B06E-9F01B71D04EE}" dt="2026-04-24T23:32:54.107" v="315" actId="20577"/>
          <ac:spMkLst>
            <pc:docMk/>
            <pc:sldMk cId="853916809" sldId="585"/>
            <ac:spMk id="4" creationId="{8E4D74E2-350C-86E0-7E00-7C041FD2A512}"/>
          </ac:spMkLst>
        </pc:spChg>
      </pc:sldChg>
      <pc:sldChg chg="modSp add addAnim delAnim modAnim">
        <pc:chgData name="Daniel Shunk" userId="8b1a05f26d681f8b" providerId="LiveId" clId="{92551CD1-72E2-4A83-B06E-9F01B71D04EE}" dt="2026-04-24T23:34:19.695" v="327" actId="20577"/>
        <pc:sldMkLst>
          <pc:docMk/>
          <pc:sldMk cId="524909880" sldId="586"/>
        </pc:sldMkLst>
        <pc:spChg chg="mod">
          <ac:chgData name="Daniel Shunk" userId="8b1a05f26d681f8b" providerId="LiveId" clId="{92551CD1-72E2-4A83-B06E-9F01B71D04EE}" dt="2026-04-24T23:34:19.695" v="327" actId="20577"/>
          <ac:spMkLst>
            <pc:docMk/>
            <pc:sldMk cId="524909880" sldId="586"/>
            <ac:spMk id="3" creationId="{B5C788DD-BEEC-0407-A1AD-2794B52FF8D8}"/>
          </ac:spMkLst>
        </pc:spChg>
      </pc:sldChg>
      <pc:sldChg chg="del">
        <pc:chgData name="Daniel Shunk" userId="8b1a05f26d681f8b" providerId="LiveId" clId="{92551CD1-72E2-4A83-B06E-9F01B71D04EE}" dt="2026-04-24T23:25:52.927" v="61" actId="47"/>
        <pc:sldMkLst>
          <pc:docMk/>
          <pc:sldMk cId="3126208689" sldId="586"/>
        </pc:sldMkLst>
      </pc:sldChg>
      <pc:sldChg chg="del">
        <pc:chgData name="Daniel Shunk" userId="8b1a05f26d681f8b" providerId="LiveId" clId="{92551CD1-72E2-4A83-B06E-9F01B71D04EE}" dt="2026-04-24T23:25:53.179" v="62" actId="47"/>
        <pc:sldMkLst>
          <pc:docMk/>
          <pc:sldMk cId="129756356" sldId="587"/>
        </pc:sldMkLst>
      </pc:sldChg>
      <pc:sldChg chg="modSp add mod replId">
        <pc:chgData name="Daniel Shunk" userId="8b1a05f26d681f8b" providerId="LiveId" clId="{92551CD1-72E2-4A83-B06E-9F01B71D04EE}" dt="2026-04-24T23:35:27.886" v="355" actId="255"/>
        <pc:sldMkLst>
          <pc:docMk/>
          <pc:sldMk cId="4145177020" sldId="587"/>
        </pc:sldMkLst>
        <pc:spChg chg="mod">
          <ac:chgData name="Daniel Shunk" userId="8b1a05f26d681f8b" providerId="LiveId" clId="{92551CD1-72E2-4A83-B06E-9F01B71D04EE}" dt="2026-04-24T23:35:27.886" v="355" actId="255"/>
          <ac:spMkLst>
            <pc:docMk/>
            <pc:sldMk cId="4145177020" sldId="587"/>
            <ac:spMk id="3" creationId="{56B1CF1B-5A2A-F887-2F38-0476258D6C74}"/>
          </ac:spMkLst>
        </pc:spChg>
        <pc:spChg chg="mod">
          <ac:chgData name="Daniel Shunk" userId="8b1a05f26d681f8b" providerId="LiveId" clId="{92551CD1-72E2-4A83-B06E-9F01B71D04EE}" dt="2026-04-24T23:34:36.353" v="341" actId="14100"/>
          <ac:spMkLst>
            <pc:docMk/>
            <pc:sldMk cId="4145177020" sldId="587"/>
            <ac:spMk id="4" creationId="{9BA4CB02-FE3F-F7C0-9378-2C1ED8190D20}"/>
          </ac:spMkLst>
        </pc:spChg>
      </pc:sldChg>
      <pc:sldChg chg="del">
        <pc:chgData name="Daniel Shunk" userId="8b1a05f26d681f8b" providerId="LiveId" clId="{92551CD1-72E2-4A83-B06E-9F01B71D04EE}" dt="2026-04-24T23:25:54.647" v="64" actId="47"/>
        <pc:sldMkLst>
          <pc:docMk/>
          <pc:sldMk cId="2535031459" sldId="588"/>
        </pc:sldMkLst>
      </pc:sldChg>
      <pc:sldChg chg="add addAnim delAnim modAnim">
        <pc:chgData name="Daniel Shunk" userId="8b1a05f26d681f8b" providerId="LiveId" clId="{92551CD1-72E2-4A83-B06E-9F01B71D04EE}" dt="2026-04-24T23:35:53.886" v="360"/>
        <pc:sldMkLst>
          <pc:docMk/>
          <pc:sldMk cId="4281757978" sldId="588"/>
        </pc:sldMkLst>
      </pc:sldChg>
      <pc:sldChg chg="del">
        <pc:chgData name="Daniel Shunk" userId="8b1a05f26d681f8b" providerId="LiveId" clId="{92551CD1-72E2-4A83-B06E-9F01B71D04EE}" dt="2026-04-24T23:25:53.949" v="63" actId="47"/>
        <pc:sldMkLst>
          <pc:docMk/>
          <pc:sldMk cId="2778541879" sldId="589"/>
        </pc:sldMkLst>
      </pc:sldChg>
      <pc:sldChg chg="modSp add mod replId">
        <pc:chgData name="Daniel Shunk" userId="8b1a05f26d681f8b" providerId="LiveId" clId="{92551CD1-72E2-4A83-B06E-9F01B71D04EE}" dt="2026-04-24T23:37:23.705" v="425" actId="1035"/>
        <pc:sldMkLst>
          <pc:docMk/>
          <pc:sldMk cId="4079256725" sldId="589"/>
        </pc:sldMkLst>
        <pc:spChg chg="mod">
          <ac:chgData name="Daniel Shunk" userId="8b1a05f26d681f8b" providerId="LiveId" clId="{92551CD1-72E2-4A83-B06E-9F01B71D04EE}" dt="2026-04-24T23:37:23.705" v="425" actId="1035"/>
          <ac:spMkLst>
            <pc:docMk/>
            <pc:sldMk cId="4079256725" sldId="589"/>
            <ac:spMk id="3" creationId="{3DFCCC19-AE42-BDB1-AD64-0F33707241A5}"/>
          </ac:spMkLst>
        </pc:spChg>
        <pc:spChg chg="mod">
          <ac:chgData name="Daniel Shunk" userId="8b1a05f26d681f8b" providerId="LiveId" clId="{92551CD1-72E2-4A83-B06E-9F01B71D04EE}" dt="2026-04-24T23:36:09.294" v="374" actId="14100"/>
          <ac:spMkLst>
            <pc:docMk/>
            <pc:sldMk cId="4079256725" sldId="589"/>
            <ac:spMk id="4" creationId="{8D12E126-3FB4-3512-0FD2-78A956AEFD69}"/>
          </ac:spMkLst>
        </pc:spChg>
      </pc:sldChg>
      <pc:sldChg chg="add ord modAnim">
        <pc:chgData name="Daniel Shunk" userId="8b1a05f26d681f8b" providerId="LiveId" clId="{92551CD1-72E2-4A83-B06E-9F01B71D04EE}" dt="2026-04-24T23:37:37.834" v="427"/>
        <pc:sldMkLst>
          <pc:docMk/>
          <pc:sldMk cId="1312463116" sldId="59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4/24/2026</a:t>
            </a:fld>
            <a:endParaRPr lang="en-US"/>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67549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4/24/2026</a:t>
            </a:fld>
            <a:endParaRPr lang="en-US"/>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61458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4/24/2026</a:t>
            </a:fld>
            <a:endParaRPr lang="en-US"/>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78235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4/24/2026</a:t>
            </a:fld>
            <a:endParaRPr lang="en-US"/>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618360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4/24/2026</a:t>
            </a:fld>
            <a:endParaRPr lang="en-US"/>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2718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4/24/2026</a:t>
            </a:fld>
            <a:endParaRPr lang="en-US"/>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975429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4/24/2026</a:t>
            </a:fld>
            <a:endParaRPr lang="en-US"/>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40328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4/24/2026</a:t>
            </a:fld>
            <a:endParaRPr lang="en-US"/>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106107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4/24/2026</a:t>
            </a:fld>
            <a:endParaRPr lang="en-US"/>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659905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4/24/2026</a:t>
            </a:fld>
            <a:endParaRPr lang="en-US"/>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35585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4/24/2026</a:t>
            </a:fld>
            <a:endParaRPr lang="en-US"/>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092082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4/24/2026</a:t>
            </a:fld>
            <a:endParaRPr lang="en-US"/>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a:p>
        </p:txBody>
      </p:sp>
    </p:spTree>
    <p:extLst>
      <p:ext uri="{BB962C8B-B14F-4D97-AF65-F5344CB8AC3E}">
        <p14:creationId xmlns:p14="http://schemas.microsoft.com/office/powerpoint/2010/main" val="400224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22CDB92-8193-B2B4-A6BA-EFACCECE5F6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92000" cy="6858000"/>
          </a:xfrm>
        </p:spPr>
      </p:pic>
      <p:sp>
        <p:nvSpPr>
          <p:cNvPr id="2" name="Title 1">
            <a:extLst>
              <a:ext uri="{FF2B5EF4-FFF2-40B4-BE49-F238E27FC236}">
                <a16:creationId xmlns:a16="http://schemas.microsoft.com/office/drawing/2014/main" id="{19366E6C-5D06-D2F0-60A0-9E9A904CFD2A}"/>
              </a:ext>
            </a:extLst>
          </p:cNvPr>
          <p:cNvSpPr>
            <a:spLocks noGrp="1"/>
          </p:cNvSpPr>
          <p:nvPr>
            <p:ph type="title"/>
          </p:nvPr>
        </p:nvSpPr>
        <p:spPr>
          <a:xfrm>
            <a:off x="29027" y="3185459"/>
            <a:ext cx="5638800" cy="3356841"/>
          </a:xfrm>
          <a:solidFill>
            <a:schemeClr val="tx1">
              <a:alpha val="60000"/>
            </a:schemeClr>
          </a:solidFill>
        </p:spPr>
        <p:txBody>
          <a:bodyPr>
            <a:normAutofit/>
          </a:bodyPr>
          <a:lstStyle/>
          <a:p>
            <a:r>
              <a:rPr lang="en-US" sz="100"/>
              <a:t>.</a:t>
            </a:r>
          </a:p>
        </p:txBody>
      </p:sp>
      <p:sp>
        <p:nvSpPr>
          <p:cNvPr id="6" name="Rectangle 5">
            <a:extLst>
              <a:ext uri="{FF2B5EF4-FFF2-40B4-BE49-F238E27FC236}">
                <a16:creationId xmlns:a16="http://schemas.microsoft.com/office/drawing/2014/main" id="{C94D4B0C-5469-0CE8-4BB3-DEEBB73A1B6B}"/>
              </a:ext>
            </a:extLst>
          </p:cNvPr>
          <p:cNvSpPr/>
          <p:nvPr/>
        </p:nvSpPr>
        <p:spPr>
          <a:xfrm>
            <a:off x="11547907" y="6513272"/>
            <a:ext cx="639366" cy="344728"/>
          </a:xfrm>
          <a:prstGeom prst="rect">
            <a:avLst/>
          </a:prstGeom>
          <a:solidFill>
            <a:srgbClr val="533618"/>
          </a:solidFill>
          <a:ln>
            <a:solidFill>
              <a:srgbClr val="53361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A61BC3DA-DFE6-5471-14FA-0A24832F0DFD}"/>
              </a:ext>
            </a:extLst>
          </p:cNvPr>
          <p:cNvSpPr txBox="1"/>
          <p:nvPr/>
        </p:nvSpPr>
        <p:spPr>
          <a:xfrm rot="16200000">
            <a:off x="-837532" y="2944926"/>
            <a:ext cx="2485292"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Aldhabi" panose="01000000000000000000" pitchFamily="2" charset="-78"/>
                <a:ea typeface="+mn-ea"/>
                <a:cs typeface="Aldhabi" panose="01000000000000000000" pitchFamily="2" charset="-78"/>
              </a:rPr>
              <a:t>THE</a:t>
            </a:r>
          </a:p>
        </p:txBody>
      </p:sp>
      <p:sp>
        <p:nvSpPr>
          <p:cNvPr id="9" name="TextBox 8">
            <a:extLst>
              <a:ext uri="{FF2B5EF4-FFF2-40B4-BE49-F238E27FC236}">
                <a16:creationId xmlns:a16="http://schemas.microsoft.com/office/drawing/2014/main" id="{6F8850F9-7095-EAC2-EFF0-347479336871}"/>
              </a:ext>
            </a:extLst>
          </p:cNvPr>
          <p:cNvSpPr txBox="1"/>
          <p:nvPr/>
        </p:nvSpPr>
        <p:spPr>
          <a:xfrm>
            <a:off x="1249662" y="3714351"/>
            <a:ext cx="4695581" cy="240065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OHN</a:t>
            </a:r>
          </a:p>
        </p:txBody>
      </p:sp>
      <p:sp>
        <p:nvSpPr>
          <p:cNvPr id="10" name="TextBox 9">
            <a:extLst>
              <a:ext uri="{FF2B5EF4-FFF2-40B4-BE49-F238E27FC236}">
                <a16:creationId xmlns:a16="http://schemas.microsoft.com/office/drawing/2014/main" id="{FB36B1D9-9065-5A3B-EC1F-3E183B0DD96A}"/>
              </a:ext>
            </a:extLst>
          </p:cNvPr>
          <p:cNvSpPr txBox="1"/>
          <p:nvPr/>
        </p:nvSpPr>
        <p:spPr>
          <a:xfrm>
            <a:off x="-9073" y="2029858"/>
            <a:ext cx="2060332" cy="54784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J</a:t>
            </a:r>
            <a:endParaRPr kumimoji="0" lang="en-US" sz="10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11" name="TextBox 10">
            <a:extLst>
              <a:ext uri="{FF2B5EF4-FFF2-40B4-BE49-F238E27FC236}">
                <a16:creationId xmlns:a16="http://schemas.microsoft.com/office/drawing/2014/main" id="{808330DC-95ED-5DAB-FBC1-699839823B8A}"/>
              </a:ext>
            </a:extLst>
          </p:cNvPr>
          <p:cNvSpPr txBox="1"/>
          <p:nvPr/>
        </p:nvSpPr>
        <p:spPr>
          <a:xfrm>
            <a:off x="1427188" y="3154240"/>
            <a:ext cx="3052915"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BOOK</a:t>
            </a:r>
          </a:p>
        </p:txBody>
      </p:sp>
      <p:sp>
        <p:nvSpPr>
          <p:cNvPr id="12" name="TextBox 11">
            <a:extLst>
              <a:ext uri="{FF2B5EF4-FFF2-40B4-BE49-F238E27FC236}">
                <a16:creationId xmlns:a16="http://schemas.microsoft.com/office/drawing/2014/main" id="{6157B866-8448-0D52-B94F-B8A2A8ADED33}"/>
              </a:ext>
            </a:extLst>
          </p:cNvPr>
          <p:cNvSpPr txBox="1"/>
          <p:nvPr/>
        </p:nvSpPr>
        <p:spPr>
          <a:xfrm>
            <a:off x="4391340" y="3199095"/>
            <a:ext cx="1765300"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Harlow Solid Italic" panose="04030604020F02020D02" pitchFamily="82" charset="0"/>
                <a:ea typeface="+mn-ea"/>
                <a:cs typeface="Aldhabi" panose="01000000000000000000" pitchFamily="2" charset="-78"/>
              </a:rPr>
              <a:t>of</a:t>
            </a:r>
          </a:p>
        </p:txBody>
      </p:sp>
      <p:sp>
        <p:nvSpPr>
          <p:cNvPr id="14" name="Oval 13">
            <a:extLst>
              <a:ext uri="{FF2B5EF4-FFF2-40B4-BE49-F238E27FC236}">
                <a16:creationId xmlns:a16="http://schemas.microsoft.com/office/drawing/2014/main" id="{B72C6889-9F15-A9A3-69D6-9BFA6CF8BDC8}"/>
              </a:ext>
            </a:extLst>
          </p:cNvPr>
          <p:cNvSpPr/>
          <p:nvPr/>
        </p:nvSpPr>
        <p:spPr>
          <a:xfrm>
            <a:off x="84408" y="129288"/>
            <a:ext cx="5583420" cy="2084511"/>
          </a:xfrm>
          <a:prstGeom prst="ellipse">
            <a:avLst/>
          </a:prstGeom>
          <a:solidFill>
            <a:srgbClr val="E8E0CD">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3800"/>
              </a:lnSpc>
              <a:spcBef>
                <a:spcPts val="0"/>
              </a:spcBef>
              <a:spcAft>
                <a:spcPts val="0"/>
              </a:spcAft>
              <a:buClrTx/>
              <a:buSzTx/>
              <a:buFontTx/>
              <a:buNone/>
              <a:tabLst/>
              <a:defRPr/>
            </a:pPr>
            <a:endParaRPr kumimoji="0" lang="en-US" sz="48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endParaRPr>
          </a:p>
        </p:txBody>
      </p:sp>
      <p:pic>
        <p:nvPicPr>
          <p:cNvPr id="15" name="Content Placeholder 7" descr="A hexagon shaped logo with red and blue text&#10;&#10;AI-generated content may be incorrect.">
            <a:extLst>
              <a:ext uri="{FF2B5EF4-FFF2-40B4-BE49-F238E27FC236}">
                <a16:creationId xmlns:a16="http://schemas.microsoft.com/office/drawing/2014/main" id="{0A5BC780-4ADD-273B-93EB-76712454AA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C0F96349-CA6A-4C10-F41C-3E09A34054C2}"/>
              </a:ext>
            </a:extLst>
          </p:cNvPr>
          <p:cNvSpPr txBox="1"/>
          <p:nvPr/>
        </p:nvSpPr>
        <p:spPr>
          <a:xfrm>
            <a:off x="2743200" y="5591882"/>
            <a:ext cx="2803712" cy="8002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6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Chapter 7</a:t>
            </a:r>
          </a:p>
        </p:txBody>
      </p:sp>
      <p:sp>
        <p:nvSpPr>
          <p:cNvPr id="4" name="Oval 3">
            <a:extLst>
              <a:ext uri="{FF2B5EF4-FFF2-40B4-BE49-F238E27FC236}">
                <a16:creationId xmlns:a16="http://schemas.microsoft.com/office/drawing/2014/main" id="{279D2CDB-A0CD-92AC-0D1A-D18B3D8D1524}"/>
              </a:ext>
            </a:extLst>
          </p:cNvPr>
          <p:cNvSpPr/>
          <p:nvPr/>
        </p:nvSpPr>
        <p:spPr>
          <a:xfrm>
            <a:off x="-366909" y="125919"/>
            <a:ext cx="6641107" cy="2238080"/>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5400"/>
              </a:lnSpc>
              <a:spcBef>
                <a:spcPts val="0"/>
              </a:spcBef>
              <a:spcAft>
                <a:spcPts val="0"/>
              </a:spcAft>
              <a:buClrTx/>
              <a:buSzTx/>
              <a:buFontTx/>
              <a:buNone/>
              <a:tabLst/>
              <a:defRPr/>
            </a:pPr>
            <a:r>
              <a:rPr kumimoji="0" lang="en-US" sz="58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rPr>
              <a:t>Empowerment Of The Word</a:t>
            </a:r>
          </a:p>
        </p:txBody>
      </p:sp>
    </p:spTree>
    <p:extLst>
      <p:ext uri="{BB962C8B-B14F-4D97-AF65-F5344CB8AC3E}">
        <p14:creationId xmlns:p14="http://schemas.microsoft.com/office/powerpoint/2010/main" val="2607255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53FE3-C563-27F9-9D40-F5559847B65B}"/>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7556182-F15B-2675-0EE2-DEEB2F81C54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76D923BD-300E-82F7-754A-E31E1C6DB62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C69FA188-56F0-C3F0-AD79-A771B87633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0945" y="294947"/>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287FD321-D49C-3E04-A190-DCB7A7014F44}"/>
              </a:ext>
            </a:extLst>
          </p:cNvPr>
          <p:cNvSpPr txBox="1"/>
          <p:nvPr/>
        </p:nvSpPr>
        <p:spPr>
          <a:xfrm>
            <a:off x="29026" y="1096182"/>
            <a:ext cx="12012720" cy="5478423"/>
          </a:xfrm>
          <a:prstGeom prst="rect">
            <a:avLst/>
          </a:prstGeom>
          <a:noFill/>
        </p:spPr>
        <p:txBody>
          <a:bodyPr wrap="square" rtlCol="0">
            <a:spAutoFit/>
          </a:bodyPr>
          <a:lstStyle/>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endure mockery</a:t>
            </a:r>
          </a:p>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speak boldly with authority</a:t>
            </a:r>
          </a:p>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stir debate about Jesus’ identity</a:t>
            </a:r>
          </a:p>
          <a:p>
            <a:pPr marL="685800" lvl="0" indent="-685800">
              <a:lnSpc>
                <a:spcPts val="6000"/>
              </a:lnSpc>
              <a:spcAft>
                <a:spcPts val="3000"/>
              </a:spcAft>
              <a:buFont typeface="+mj-lt"/>
              <a:buAutoNum type="arabicPeriod"/>
              <a:defRPr/>
            </a:pPr>
            <a:r>
              <a:rPr lang="en-US" sz="4700" b="1" dirty="0">
                <a:solidFill>
                  <a:srgbClr val="DBAD63"/>
                </a:solidFill>
                <a:latin typeface="Bell MT" panose="02020503060305020303" pitchFamily="18" charset="0"/>
                <a:cs typeface="Aldhabi" panose="01000000000000000000" pitchFamily="2" charset="-78"/>
              </a:rPr>
              <a:t>To offer something greater than tradition</a:t>
            </a:r>
          </a:p>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reason with people from the Word</a:t>
            </a:r>
          </a:p>
        </p:txBody>
      </p:sp>
      <p:sp>
        <p:nvSpPr>
          <p:cNvPr id="4" name="Rectangle: Rounded Corners 3">
            <a:extLst>
              <a:ext uri="{FF2B5EF4-FFF2-40B4-BE49-F238E27FC236}">
                <a16:creationId xmlns:a16="http://schemas.microsoft.com/office/drawing/2014/main" id="{94AA9216-6420-9A75-0892-C86493B492BE}"/>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lang="en-US" sz="5600" b="1" dirty="0">
                <a:solidFill>
                  <a:schemeClr val="bg1">
                    <a:lumMod val="95000"/>
                  </a:schemeClr>
                </a:solidFill>
                <a:latin typeface="Footlight MT Light" panose="0204060206030A020304" pitchFamily="18" charset="0"/>
              </a:rPr>
              <a:t>The Word Of God Empowers Us</a:t>
            </a:r>
            <a:endParaRPr kumimoji="0" lang="en-US" sz="56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1312463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990AF-6E9A-D868-76C5-D37C5733E79C}"/>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5E19566-29E2-EF22-8975-932E0FC6662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C8670DFC-0376-3D83-B5A4-F2A1095B03A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A81F5F36-A74A-2D74-794E-64942A9191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0945" y="294947"/>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3EF750F2-415F-072D-4BFA-CC3DF59E19EF}"/>
              </a:ext>
            </a:extLst>
          </p:cNvPr>
          <p:cNvSpPr txBox="1"/>
          <p:nvPr/>
        </p:nvSpPr>
        <p:spPr>
          <a:xfrm>
            <a:off x="29026" y="1096182"/>
            <a:ext cx="12012720" cy="3170099"/>
          </a:xfrm>
          <a:prstGeom prst="rect">
            <a:avLst/>
          </a:prstGeom>
          <a:noFill/>
        </p:spPr>
        <p:txBody>
          <a:bodyPr wrap="square" rtlCol="0">
            <a:spAutoFit/>
          </a:bodyPr>
          <a:lstStyle/>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endure mockery</a:t>
            </a:r>
          </a:p>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speak boldly with authority</a:t>
            </a:r>
          </a:p>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stir debate about Jesus’ identity</a:t>
            </a:r>
          </a:p>
        </p:txBody>
      </p:sp>
      <p:sp>
        <p:nvSpPr>
          <p:cNvPr id="4" name="Rectangle: Rounded Corners 3">
            <a:extLst>
              <a:ext uri="{FF2B5EF4-FFF2-40B4-BE49-F238E27FC236}">
                <a16:creationId xmlns:a16="http://schemas.microsoft.com/office/drawing/2014/main" id="{14C330DE-E97C-3208-ACD8-335E1170CDC0}"/>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lang="en-US" sz="5600" b="1" dirty="0">
                <a:solidFill>
                  <a:schemeClr val="bg1">
                    <a:lumMod val="95000"/>
                  </a:schemeClr>
                </a:solidFill>
                <a:latin typeface="Footlight MT Light" panose="0204060206030A020304" pitchFamily="18" charset="0"/>
              </a:rPr>
              <a:t>The Word Of God Empowers Us</a:t>
            </a:r>
            <a:endParaRPr kumimoji="0" lang="en-US" sz="56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3301461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54E12-37E9-5BD6-9829-8B6B7E039CFD}"/>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79CBEF9-0DCC-CD2C-6280-34174F86E23D}"/>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F81D2FAC-8A30-6B33-F16C-F1F5EA1FA762}"/>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27AD798A-788E-DB34-B6EA-E8E85AB99D0B}"/>
              </a:ext>
            </a:extLst>
          </p:cNvPr>
          <p:cNvSpPr txBox="1"/>
          <p:nvPr/>
        </p:nvSpPr>
        <p:spPr>
          <a:xfrm>
            <a:off x="411969" y="178800"/>
            <a:ext cx="11368062" cy="6511013"/>
          </a:xfrm>
          <a:prstGeom prst="rect">
            <a:avLst/>
          </a:prstGeom>
          <a:noFill/>
        </p:spPr>
        <p:txBody>
          <a:bodyPr wrap="square" rtlCol="0">
            <a:spAutoFit/>
          </a:bodyPr>
          <a:lstStyle/>
          <a:p>
            <a:pPr lvl="0" algn="just">
              <a:lnSpc>
                <a:spcPts val="5000"/>
              </a:lnSpc>
              <a:defRPr/>
            </a:pPr>
            <a:r>
              <a:rPr kumimoji="0" lang="en-US" sz="46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“But there will be no more gloom for her who was in anguish; in earlier times He treated the </a:t>
            </a:r>
            <a:r>
              <a:rPr kumimoji="0" lang="en-US" sz="4600" b="1" i="0" u="sng"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land of Zebulun &amp; the land of Naphtali</a:t>
            </a:r>
            <a:r>
              <a:rPr kumimoji="0" lang="en-US" sz="46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 with contempt, but later on He shall make it glorious, by the way of the sea, on the other side of Jordan, Galilee of the Gentiles. The people who walk in darkness will see a great light; those who live in the land of the shadow of death, the light will shine on them.”</a:t>
            </a:r>
          </a:p>
        </p:txBody>
      </p:sp>
      <p:sp>
        <p:nvSpPr>
          <p:cNvPr id="4" name="Rectangle: Rounded Corners 3">
            <a:extLst>
              <a:ext uri="{FF2B5EF4-FFF2-40B4-BE49-F238E27FC236}">
                <a16:creationId xmlns:a16="http://schemas.microsoft.com/office/drawing/2014/main" id="{5E9DA83D-692C-229C-BB19-440D7A1BFC44}"/>
              </a:ext>
            </a:extLst>
          </p:cNvPr>
          <p:cNvSpPr/>
          <p:nvPr/>
        </p:nvSpPr>
        <p:spPr>
          <a:xfrm>
            <a:off x="7867651" y="5826841"/>
            <a:ext cx="4173660"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Isaiah 9:</a:t>
            </a:r>
            <a:r>
              <a:rPr lang="en-US" sz="6000" b="1" dirty="0">
                <a:solidFill>
                  <a:schemeClr val="bg1">
                    <a:lumMod val="95000"/>
                  </a:schemeClr>
                </a:solidFill>
                <a:latin typeface="Footlight MT Light" panose="0204060206030A020304" pitchFamily="18" charset="0"/>
              </a:rPr>
              <a:t>1-2</a:t>
            </a:r>
            <a:endPar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
        <p:nvSpPr>
          <p:cNvPr id="6" name="Rectangle 5">
            <a:extLst>
              <a:ext uri="{FF2B5EF4-FFF2-40B4-BE49-F238E27FC236}">
                <a16:creationId xmlns:a16="http://schemas.microsoft.com/office/drawing/2014/main" id="{79F15020-6915-FAB1-4506-8DB7D602A56F}"/>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3092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08784-BB8F-8C51-7976-F6056CF68376}"/>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62B2B00-EEEC-9A37-F5FC-D959EB169EC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34C14032-5181-9567-54C8-122D0806A91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EE09C797-2F55-7907-569C-E0F8364C41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0945" y="294947"/>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1C0C90DD-011D-903E-7B70-5D855E064D45}"/>
              </a:ext>
            </a:extLst>
          </p:cNvPr>
          <p:cNvSpPr txBox="1"/>
          <p:nvPr/>
        </p:nvSpPr>
        <p:spPr>
          <a:xfrm>
            <a:off x="29026" y="1096182"/>
            <a:ext cx="12012720" cy="3170099"/>
          </a:xfrm>
          <a:prstGeom prst="rect">
            <a:avLst/>
          </a:prstGeom>
          <a:noFill/>
        </p:spPr>
        <p:txBody>
          <a:bodyPr wrap="square" rtlCol="0">
            <a:spAutoFit/>
          </a:bodyPr>
          <a:lstStyle/>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endure mockery</a:t>
            </a:r>
          </a:p>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speak boldly with authority</a:t>
            </a:r>
          </a:p>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stir debate about Jesus’ identity</a:t>
            </a:r>
          </a:p>
        </p:txBody>
      </p:sp>
      <p:sp>
        <p:nvSpPr>
          <p:cNvPr id="4" name="Rectangle: Rounded Corners 3">
            <a:extLst>
              <a:ext uri="{FF2B5EF4-FFF2-40B4-BE49-F238E27FC236}">
                <a16:creationId xmlns:a16="http://schemas.microsoft.com/office/drawing/2014/main" id="{53C9C207-0176-A2D1-D9CA-0AC62B118C21}"/>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lang="en-US" sz="5600" b="1" dirty="0">
                <a:solidFill>
                  <a:schemeClr val="bg1">
                    <a:lumMod val="95000"/>
                  </a:schemeClr>
                </a:solidFill>
                <a:latin typeface="Footlight MT Light" panose="0204060206030A020304" pitchFamily="18" charset="0"/>
              </a:rPr>
              <a:t>The Word Of God Empowers Us</a:t>
            </a:r>
            <a:endParaRPr kumimoji="0" lang="en-US" sz="56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3121429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F3ABD-8597-D94A-45AF-67BF81A0297A}"/>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770B27F-93D5-1DE6-14BD-9F7712CABFAE}"/>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6086BA88-0F0B-5D53-2144-CEFB222EF921}"/>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8EF7BCD6-1867-B79B-A1C1-029DDE1C37A0}"/>
              </a:ext>
            </a:extLst>
          </p:cNvPr>
          <p:cNvSpPr txBox="1"/>
          <p:nvPr/>
        </p:nvSpPr>
        <p:spPr>
          <a:xfrm>
            <a:off x="411969" y="178800"/>
            <a:ext cx="11368062" cy="6663363"/>
          </a:xfrm>
          <a:prstGeom prst="rect">
            <a:avLst/>
          </a:prstGeom>
          <a:noFill/>
        </p:spPr>
        <p:txBody>
          <a:bodyPr wrap="square" rtlCol="0">
            <a:spAutoFit/>
          </a:bodyPr>
          <a:lstStyle/>
          <a:p>
            <a:pPr lvl="0" algn="just">
              <a:defRPr/>
            </a:pPr>
            <a:r>
              <a:rPr kumimoji="0" lang="en-US" sz="6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“And He said, ‘To you it has been granted to know the mysteries of the kingdom of God, but to the rest it is in parables, so that seeing they may not see, and hearing they may not understand.’”</a:t>
            </a:r>
          </a:p>
        </p:txBody>
      </p:sp>
      <p:sp>
        <p:nvSpPr>
          <p:cNvPr id="4" name="Rectangle: Rounded Corners 3">
            <a:extLst>
              <a:ext uri="{FF2B5EF4-FFF2-40B4-BE49-F238E27FC236}">
                <a16:creationId xmlns:a16="http://schemas.microsoft.com/office/drawing/2014/main" id="{8E4D74E2-350C-86E0-7E00-7C041FD2A512}"/>
              </a:ext>
            </a:extLst>
          </p:cNvPr>
          <p:cNvSpPr/>
          <p:nvPr/>
        </p:nvSpPr>
        <p:spPr>
          <a:xfrm>
            <a:off x="8589195" y="5826841"/>
            <a:ext cx="3452115"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Luke 8:10</a:t>
            </a:r>
          </a:p>
        </p:txBody>
      </p:sp>
      <p:sp>
        <p:nvSpPr>
          <p:cNvPr id="6" name="Rectangle 5">
            <a:extLst>
              <a:ext uri="{FF2B5EF4-FFF2-40B4-BE49-F238E27FC236}">
                <a16:creationId xmlns:a16="http://schemas.microsoft.com/office/drawing/2014/main" id="{EBA66536-E4E5-565F-8C0E-4BA9FC42D6C3}"/>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53916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B361D-A115-9A25-234E-6A23EBD0E6B1}"/>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D9A6FCF-5EB8-966C-7E4F-3BC39DFF9C1F}"/>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69346B3E-382E-E4E0-8BED-58181E30786A}"/>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C02599F2-D867-EFBE-79DB-888F8996C6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0945" y="294947"/>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B5C788DD-BEEC-0407-A1AD-2794B52FF8D8}"/>
              </a:ext>
            </a:extLst>
          </p:cNvPr>
          <p:cNvSpPr txBox="1"/>
          <p:nvPr/>
        </p:nvSpPr>
        <p:spPr>
          <a:xfrm>
            <a:off x="29026" y="1096182"/>
            <a:ext cx="12012720" cy="4302524"/>
          </a:xfrm>
          <a:prstGeom prst="rect">
            <a:avLst/>
          </a:prstGeom>
          <a:noFill/>
        </p:spPr>
        <p:txBody>
          <a:bodyPr wrap="square" rtlCol="0">
            <a:spAutoFit/>
          </a:bodyPr>
          <a:lstStyle/>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endure mockery</a:t>
            </a:r>
          </a:p>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speak boldly with authority</a:t>
            </a:r>
          </a:p>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stir debate about Jesus’ identity</a:t>
            </a:r>
          </a:p>
          <a:p>
            <a:pPr marL="685800" lvl="0" indent="-685800">
              <a:lnSpc>
                <a:spcPts val="6000"/>
              </a:lnSpc>
              <a:spcAft>
                <a:spcPts val="3000"/>
              </a:spcAft>
              <a:buFont typeface="+mj-lt"/>
              <a:buAutoNum type="arabicPeriod"/>
              <a:defRPr/>
            </a:pPr>
            <a:r>
              <a:rPr lang="en-US" sz="4700" b="1" dirty="0">
                <a:solidFill>
                  <a:srgbClr val="DBAD63"/>
                </a:solidFill>
                <a:latin typeface="Bell MT" panose="02020503060305020303" pitchFamily="18" charset="0"/>
                <a:cs typeface="Aldhabi" panose="01000000000000000000" pitchFamily="2" charset="-78"/>
              </a:rPr>
              <a:t>To offer something greater than tradition</a:t>
            </a:r>
          </a:p>
        </p:txBody>
      </p:sp>
      <p:sp>
        <p:nvSpPr>
          <p:cNvPr id="4" name="Rectangle: Rounded Corners 3">
            <a:extLst>
              <a:ext uri="{FF2B5EF4-FFF2-40B4-BE49-F238E27FC236}">
                <a16:creationId xmlns:a16="http://schemas.microsoft.com/office/drawing/2014/main" id="{5A3B2462-61B8-027F-CEBB-8C9DA1835982}"/>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lang="en-US" sz="5600" b="1" dirty="0">
                <a:solidFill>
                  <a:schemeClr val="bg1">
                    <a:lumMod val="95000"/>
                  </a:schemeClr>
                </a:solidFill>
                <a:latin typeface="Footlight MT Light" panose="0204060206030A020304" pitchFamily="18" charset="0"/>
              </a:rPr>
              <a:t>The Word Of God Empowers Us</a:t>
            </a:r>
            <a:endParaRPr kumimoji="0" lang="en-US" sz="56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524909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DDD29F-AF13-5FE1-C4AF-812864925B2D}"/>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18E9741-14C1-88DE-85F3-A8DA8DA0D52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A30804BB-725A-3714-34E2-DF32CF4D99A1}"/>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56B1CF1B-5A2A-F887-2F38-0476258D6C74}"/>
              </a:ext>
            </a:extLst>
          </p:cNvPr>
          <p:cNvSpPr txBox="1"/>
          <p:nvPr/>
        </p:nvSpPr>
        <p:spPr>
          <a:xfrm>
            <a:off x="411969" y="178800"/>
            <a:ext cx="11368062" cy="6555641"/>
          </a:xfrm>
          <a:prstGeom prst="rect">
            <a:avLst/>
          </a:prstGeom>
          <a:noFill/>
        </p:spPr>
        <p:txBody>
          <a:bodyPr wrap="square" rtlCol="0">
            <a:spAutoFit/>
          </a:bodyPr>
          <a:lstStyle/>
          <a:p>
            <a:pPr lvl="0" algn="just">
              <a:defRPr/>
            </a:pPr>
            <a:r>
              <a:rPr kumimoji="0" lang="en-US" sz="7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“Moreover, I will give you a new heart &amp; put a new spirit within you; &amp; I will remove the heart of stone from your flesh &amp; give you a heart of flesh.”</a:t>
            </a:r>
          </a:p>
        </p:txBody>
      </p:sp>
      <p:sp>
        <p:nvSpPr>
          <p:cNvPr id="4" name="Rectangle: Rounded Corners 3">
            <a:extLst>
              <a:ext uri="{FF2B5EF4-FFF2-40B4-BE49-F238E27FC236}">
                <a16:creationId xmlns:a16="http://schemas.microsoft.com/office/drawing/2014/main" id="{9BA4CB02-FE3F-F7C0-9378-2C1ED8190D20}"/>
              </a:ext>
            </a:extLst>
          </p:cNvPr>
          <p:cNvSpPr/>
          <p:nvPr/>
        </p:nvSpPr>
        <p:spPr>
          <a:xfrm>
            <a:off x="7477125" y="5826841"/>
            <a:ext cx="4564185"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Ezekiel 36:26</a:t>
            </a:r>
          </a:p>
        </p:txBody>
      </p:sp>
      <p:sp>
        <p:nvSpPr>
          <p:cNvPr id="6" name="Rectangle 5">
            <a:extLst>
              <a:ext uri="{FF2B5EF4-FFF2-40B4-BE49-F238E27FC236}">
                <a16:creationId xmlns:a16="http://schemas.microsoft.com/office/drawing/2014/main" id="{88C42946-44D1-2BA8-D9B4-9BE5FAB982DE}"/>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5177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B7CC1-2AF6-9505-C41A-5C30A960367F}"/>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AAB895EC-D906-13CC-BFF0-E5B3B058AC72}"/>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1173F7ED-128D-DDC8-25AD-CEE8046313C0}"/>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C5ED3E8B-D903-915B-EF08-7F937B6830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0945" y="294947"/>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68B20BBE-FEF6-D77C-6CF7-8265617FA8A4}"/>
              </a:ext>
            </a:extLst>
          </p:cNvPr>
          <p:cNvSpPr txBox="1"/>
          <p:nvPr/>
        </p:nvSpPr>
        <p:spPr>
          <a:xfrm>
            <a:off x="29026" y="1096182"/>
            <a:ext cx="12012720" cy="5478423"/>
          </a:xfrm>
          <a:prstGeom prst="rect">
            <a:avLst/>
          </a:prstGeom>
          <a:noFill/>
        </p:spPr>
        <p:txBody>
          <a:bodyPr wrap="square" rtlCol="0">
            <a:spAutoFit/>
          </a:bodyPr>
          <a:lstStyle/>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endure mockery</a:t>
            </a:r>
          </a:p>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speak boldly with authority</a:t>
            </a:r>
          </a:p>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stir debate about Jesus’ identity</a:t>
            </a:r>
          </a:p>
          <a:p>
            <a:pPr marL="685800" lvl="0" indent="-685800">
              <a:lnSpc>
                <a:spcPts val="6000"/>
              </a:lnSpc>
              <a:spcAft>
                <a:spcPts val="3000"/>
              </a:spcAft>
              <a:buFont typeface="+mj-lt"/>
              <a:buAutoNum type="arabicPeriod"/>
              <a:defRPr/>
            </a:pPr>
            <a:r>
              <a:rPr lang="en-US" sz="4700" b="1" dirty="0">
                <a:solidFill>
                  <a:srgbClr val="DBAD63"/>
                </a:solidFill>
                <a:latin typeface="Bell MT" panose="02020503060305020303" pitchFamily="18" charset="0"/>
                <a:cs typeface="Aldhabi" panose="01000000000000000000" pitchFamily="2" charset="-78"/>
              </a:rPr>
              <a:t>To offer something greater than tradition</a:t>
            </a:r>
          </a:p>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To reason with people from the Word</a:t>
            </a:r>
          </a:p>
        </p:txBody>
      </p:sp>
      <p:sp>
        <p:nvSpPr>
          <p:cNvPr id="4" name="Rectangle: Rounded Corners 3">
            <a:extLst>
              <a:ext uri="{FF2B5EF4-FFF2-40B4-BE49-F238E27FC236}">
                <a16:creationId xmlns:a16="http://schemas.microsoft.com/office/drawing/2014/main" id="{5F6575D3-174B-ED8C-C3E8-75BD9444CA5B}"/>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lang="en-US" sz="5600" b="1" dirty="0">
                <a:solidFill>
                  <a:schemeClr val="bg1">
                    <a:lumMod val="95000"/>
                  </a:schemeClr>
                </a:solidFill>
                <a:latin typeface="Footlight MT Light" panose="0204060206030A020304" pitchFamily="18" charset="0"/>
              </a:rPr>
              <a:t>The Word Of God Empowers Us</a:t>
            </a:r>
            <a:endParaRPr kumimoji="0" lang="en-US" sz="56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4281757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E2973-19C3-75AF-52FB-C74CABF6CB88}"/>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6002A7F-23EE-5198-54D9-268CBBA9BA1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6A4AB4D9-37CB-4224-1106-BD95B378697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3DFCCC19-AE42-BDB1-AD64-0F33707241A5}"/>
              </a:ext>
            </a:extLst>
          </p:cNvPr>
          <p:cNvSpPr txBox="1"/>
          <p:nvPr/>
        </p:nvSpPr>
        <p:spPr>
          <a:xfrm>
            <a:off x="411969" y="-145050"/>
            <a:ext cx="11368062" cy="6135206"/>
          </a:xfrm>
          <a:prstGeom prst="rect">
            <a:avLst/>
          </a:prstGeom>
          <a:noFill/>
        </p:spPr>
        <p:txBody>
          <a:bodyPr wrap="square" rtlCol="0">
            <a:spAutoFit/>
          </a:bodyPr>
          <a:lstStyle/>
          <a:p>
            <a:pPr lvl="0" algn="just">
              <a:lnSpc>
                <a:spcPct val="150000"/>
              </a:lnSpc>
              <a:defRPr/>
            </a:pPr>
            <a:r>
              <a:rPr kumimoji="0" lang="en-US" sz="67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“But Jesus answered &amp; said to them, ‘You are mistaken, not understanding the Scriptures nor the power of God.’”</a:t>
            </a:r>
          </a:p>
        </p:txBody>
      </p:sp>
      <p:sp>
        <p:nvSpPr>
          <p:cNvPr id="4" name="Rectangle: Rounded Corners 3">
            <a:extLst>
              <a:ext uri="{FF2B5EF4-FFF2-40B4-BE49-F238E27FC236}">
                <a16:creationId xmlns:a16="http://schemas.microsoft.com/office/drawing/2014/main" id="{8D12E126-3FB4-3512-0FD2-78A956AEFD69}"/>
              </a:ext>
            </a:extLst>
          </p:cNvPr>
          <p:cNvSpPr/>
          <p:nvPr/>
        </p:nvSpPr>
        <p:spPr>
          <a:xfrm>
            <a:off x="6753225" y="5826841"/>
            <a:ext cx="5288085"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Matthew 22:29</a:t>
            </a:r>
          </a:p>
        </p:txBody>
      </p:sp>
      <p:sp>
        <p:nvSpPr>
          <p:cNvPr id="6" name="Rectangle 5">
            <a:extLst>
              <a:ext uri="{FF2B5EF4-FFF2-40B4-BE49-F238E27FC236}">
                <a16:creationId xmlns:a16="http://schemas.microsoft.com/office/drawing/2014/main" id="{FCC7AE5B-BC11-83EF-E1FA-94D99E6FD318}"/>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79256725"/>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489</TotalTime>
  <Words>364</Words>
  <Application>Microsoft Office PowerPoint</Application>
  <PresentationFormat>Widescreen</PresentationFormat>
  <Paragraphs>50</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Aldhabi</vt:lpstr>
      <vt:lpstr>Arial</vt:lpstr>
      <vt:lpstr>Bell MT</vt:lpstr>
      <vt:lpstr>Calibri</vt:lpstr>
      <vt:lpstr>Calibri Light</vt:lpstr>
      <vt:lpstr>Footlight MT Light</vt:lpstr>
      <vt:lpstr>Harlow Solid Italic</vt:lpstr>
      <vt:lpstr>2_Office Theme</vt:lpstr>
      <vt:lpstr>.</vt:lpstr>
      <vt:lpstr>.</vt:lpstr>
      <vt:lpstr>.</vt:lpstr>
      <vt:lpstr>.</vt:lpstr>
      <vt:lpstr>.</vt:lpstr>
      <vt:lpstr>.</vt:lpstr>
      <vt:lpstr>.</vt:lpstr>
      <vt:lpstr>.</vt:lpstr>
      <vt:lpstr>.</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12</cp:revision>
  <dcterms:created xsi:type="dcterms:W3CDTF">2026-01-20T17:02:20Z</dcterms:created>
  <dcterms:modified xsi:type="dcterms:W3CDTF">2026-04-24T23:37:40Z</dcterms:modified>
</cp:coreProperties>
</file>