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597" r:id="rId3"/>
    <p:sldId id="256" r:id="rId4"/>
    <p:sldId id="598" r:id="rId5"/>
    <p:sldId id="601" r:id="rId6"/>
    <p:sldId id="599" r:id="rId7"/>
    <p:sldId id="600" r:id="rId8"/>
    <p:sldId id="60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7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7B7716-9790-419C-81EF-DCC15BB361F6}" v="22" dt="2026-05-07T19:12:20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1" autoAdjust="0"/>
    <p:restoredTop sz="94660"/>
  </p:normalViewPr>
  <p:slideViewPr>
    <p:cSldViewPr snapToGrid="0">
      <p:cViewPr>
        <p:scale>
          <a:sx n="75" d="100"/>
          <a:sy n="75" d="100"/>
        </p:scale>
        <p:origin x="849" y="-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undo custSel addSld delSld modSld sldOrd">
      <pc:chgData name="Daniel Shunk" userId="8b1a05f26d681f8b" providerId="LiveId" clId="{92551CD1-72E2-4A83-B06E-9F01B71D04EE}" dt="2026-05-07T19:15:53.603" v="563" actId="1076"/>
      <pc:docMkLst>
        <pc:docMk/>
      </pc:docMkLst>
      <pc:sldChg chg="addSp delSp modSp mod ord modClrScheme addAnim delAnim modAnim chgLayout">
        <pc:chgData name="Daniel Shunk" userId="8b1a05f26d681f8b" providerId="LiveId" clId="{92551CD1-72E2-4A83-B06E-9F01B71D04EE}" dt="2026-05-07T19:04:31.739" v="523" actId="20577"/>
        <pc:sldMkLst>
          <pc:docMk/>
          <pc:sldMk cId="494702018" sldId="256"/>
        </pc:sldMkLst>
        <pc:spChg chg="del mod ord">
          <ac:chgData name="Daniel Shunk" userId="8b1a05f26d681f8b" providerId="LiveId" clId="{92551CD1-72E2-4A83-B06E-9F01B71D04EE}" dt="2026-05-07T18:41:54.688" v="3" actId="700"/>
          <ac:spMkLst>
            <pc:docMk/>
            <pc:sldMk cId="494702018" sldId="256"/>
            <ac:spMk id="2" creationId="{F537DE62-71AE-7E2F-8832-3B0E8D55A38B}"/>
          </ac:spMkLst>
        </pc:spChg>
        <pc:spChg chg="del mod ord">
          <ac:chgData name="Daniel Shunk" userId="8b1a05f26d681f8b" providerId="LiveId" clId="{92551CD1-72E2-4A83-B06E-9F01B71D04EE}" dt="2026-05-07T18:41:54.688" v="3" actId="700"/>
          <ac:spMkLst>
            <pc:docMk/>
            <pc:sldMk cId="494702018" sldId="256"/>
            <ac:spMk id="3" creationId="{32110E22-C95B-4EFB-32E6-B33E1F50987D}"/>
          </ac:spMkLst>
        </pc:spChg>
        <pc:spChg chg="add mod ord">
          <ac:chgData name="Daniel Shunk" userId="8b1a05f26d681f8b" providerId="LiveId" clId="{92551CD1-72E2-4A83-B06E-9F01B71D04EE}" dt="2026-05-07T18:41:54.688" v="3" actId="700"/>
          <ac:spMkLst>
            <pc:docMk/>
            <pc:sldMk cId="494702018" sldId="256"/>
            <ac:spMk id="4" creationId="{C7068E5D-58E9-BE6B-1C93-B86E4E57817E}"/>
          </ac:spMkLst>
        </pc:spChg>
        <pc:spChg chg="add mod ord">
          <ac:chgData name="Daniel Shunk" userId="8b1a05f26d681f8b" providerId="LiveId" clId="{92551CD1-72E2-4A83-B06E-9F01B71D04EE}" dt="2026-05-07T18:41:54.688" v="3" actId="700"/>
          <ac:spMkLst>
            <pc:docMk/>
            <pc:sldMk cId="494702018" sldId="256"/>
            <ac:spMk id="5" creationId="{FD00F75E-5116-EBBD-DBEB-A550AA94F1D2}"/>
          </ac:spMkLst>
        </pc:spChg>
        <pc:spChg chg="add mod">
          <ac:chgData name="Daniel Shunk" userId="8b1a05f26d681f8b" providerId="LiveId" clId="{92551CD1-72E2-4A83-B06E-9F01B71D04EE}" dt="2026-05-07T18:49:37.838" v="197" actId="14100"/>
          <ac:spMkLst>
            <pc:docMk/>
            <pc:sldMk cId="494702018" sldId="256"/>
            <ac:spMk id="7" creationId="{2B228541-117A-B50A-9E34-4142E737F806}"/>
          </ac:spMkLst>
        </pc:spChg>
        <pc:spChg chg="add mod">
          <ac:chgData name="Daniel Shunk" userId="8b1a05f26d681f8b" providerId="LiveId" clId="{92551CD1-72E2-4A83-B06E-9F01B71D04EE}" dt="2026-05-07T18:56:58.097" v="237" actId="255"/>
          <ac:spMkLst>
            <pc:docMk/>
            <pc:sldMk cId="494702018" sldId="256"/>
            <ac:spMk id="8" creationId="{07C949BB-38A4-7A97-D4DA-A47810936D20}"/>
          </ac:spMkLst>
        </pc:spChg>
        <pc:spChg chg="add mod">
          <ac:chgData name="Daniel Shunk" userId="8b1a05f26d681f8b" providerId="LiveId" clId="{92551CD1-72E2-4A83-B06E-9F01B71D04EE}" dt="2026-05-07T19:04:31.739" v="523" actId="20577"/>
          <ac:spMkLst>
            <pc:docMk/>
            <pc:sldMk cId="494702018" sldId="256"/>
            <ac:spMk id="9" creationId="{013A94A0-504D-7873-196D-3CCE4F3303B8}"/>
          </ac:spMkLst>
        </pc:spChg>
        <pc:picChg chg="add mod">
          <ac:chgData name="Daniel Shunk" userId="8b1a05f26d681f8b" providerId="LiveId" clId="{92551CD1-72E2-4A83-B06E-9F01B71D04EE}" dt="2026-05-07T18:49:06.956" v="192"/>
          <ac:picMkLst>
            <pc:docMk/>
            <pc:sldMk cId="494702018" sldId="256"/>
            <ac:picMk id="6" creationId="{A068FA5B-287D-CC21-5A93-74C82C41D03C}"/>
          </ac:picMkLst>
        </pc:picChg>
        <pc:picChg chg="add mod">
          <ac:chgData name="Daniel Shunk" userId="8b1a05f26d681f8b" providerId="LiveId" clId="{92551CD1-72E2-4A83-B06E-9F01B71D04EE}" dt="2026-05-07T18:50:39.503" v="207" actId="1076"/>
          <ac:picMkLst>
            <pc:docMk/>
            <pc:sldMk cId="494702018" sldId="256"/>
            <ac:picMk id="10" creationId="{D8857FBC-4474-D2A6-91DD-9494A18388A8}"/>
          </ac:picMkLst>
        </pc:picChg>
      </pc:sldChg>
      <pc:sldChg chg="addSp modSp add mod modShow">
        <pc:chgData name="Daniel Shunk" userId="8b1a05f26d681f8b" providerId="LiveId" clId="{92551CD1-72E2-4A83-B06E-9F01B71D04EE}" dt="2026-05-07T19:15:53.603" v="563" actId="1076"/>
        <pc:sldMkLst>
          <pc:docMk/>
          <pc:sldMk cId="2615209770" sldId="597"/>
        </pc:sldMkLst>
        <pc:spChg chg="add mod">
          <ac:chgData name="Daniel Shunk" userId="8b1a05f26d681f8b" providerId="LiveId" clId="{92551CD1-72E2-4A83-B06E-9F01B71D04EE}" dt="2026-05-07T18:44:59.141" v="150" actId="207"/>
          <ac:spMkLst>
            <pc:docMk/>
            <pc:sldMk cId="2615209770" sldId="597"/>
            <ac:spMk id="4" creationId="{EE108845-0636-0D5E-0309-A906D9E4C052}"/>
          </ac:spMkLst>
        </pc:spChg>
        <pc:spChg chg="mod">
          <ac:chgData name="Daniel Shunk" userId="8b1a05f26d681f8b" providerId="LiveId" clId="{92551CD1-72E2-4A83-B06E-9F01B71D04EE}" dt="2026-05-07T19:15:53.603" v="563" actId="1076"/>
          <ac:spMkLst>
            <pc:docMk/>
            <pc:sldMk cId="2615209770" sldId="597"/>
            <ac:spMk id="6" creationId="{D4A69A83-FBED-FE26-E790-3F3DE3B53703}"/>
          </ac:spMkLst>
        </pc:spChg>
        <pc:spChg chg="add mod">
          <ac:chgData name="Daniel Shunk" userId="8b1a05f26d681f8b" providerId="LiveId" clId="{92551CD1-72E2-4A83-B06E-9F01B71D04EE}" dt="2026-05-07T18:48:08.426" v="188" actId="14838"/>
          <ac:spMkLst>
            <pc:docMk/>
            <pc:sldMk cId="2615209770" sldId="597"/>
            <ac:spMk id="9" creationId="{FB0E3D6A-62AA-18AE-4F17-F58ADE05DF70}"/>
          </ac:spMkLst>
        </pc:spChg>
        <pc:picChg chg="mod">
          <ac:chgData name="Daniel Shunk" userId="8b1a05f26d681f8b" providerId="LiveId" clId="{92551CD1-72E2-4A83-B06E-9F01B71D04EE}" dt="2026-05-07T18:47:05.030" v="184" actId="14100"/>
          <ac:picMkLst>
            <pc:docMk/>
            <pc:sldMk cId="2615209770" sldId="597"/>
            <ac:picMk id="5" creationId="{6618A982-5020-34F9-FEE2-32EF598871EF}"/>
          </ac:picMkLst>
        </pc:picChg>
        <pc:picChg chg="add mod">
          <ac:chgData name="Daniel Shunk" userId="8b1a05f26d681f8b" providerId="LiveId" clId="{92551CD1-72E2-4A83-B06E-9F01B71D04EE}" dt="2026-05-07T18:48:49.787" v="191" actId="1076"/>
          <ac:picMkLst>
            <pc:docMk/>
            <pc:sldMk cId="2615209770" sldId="597"/>
            <ac:picMk id="10" creationId="{0AA198B1-8899-A328-0E6D-B072F69D0A3A}"/>
          </ac:picMkLst>
        </pc:picChg>
      </pc:sldChg>
      <pc:sldChg chg="modSp add del mod">
        <pc:chgData name="Daniel Shunk" userId="8b1a05f26d681f8b" providerId="LiveId" clId="{92551CD1-72E2-4A83-B06E-9F01B71D04EE}" dt="2026-05-07T18:50:55.524" v="209" actId="47"/>
        <pc:sldMkLst>
          <pc:docMk/>
          <pc:sldMk cId="882990732" sldId="598"/>
        </pc:sldMkLst>
        <pc:spChg chg="mod">
          <ac:chgData name="Daniel Shunk" userId="8b1a05f26d681f8b" providerId="LiveId" clId="{92551CD1-72E2-4A83-B06E-9F01B71D04EE}" dt="2026-05-07T18:49:24.388" v="194" actId="1076"/>
          <ac:spMkLst>
            <pc:docMk/>
            <pc:sldMk cId="882990732" sldId="598"/>
            <ac:spMk id="7" creationId="{A7C1D764-0EBE-2A4C-A299-160A63C92C56}"/>
          </ac:spMkLst>
        </pc:spChg>
      </pc:sldChg>
      <pc:sldChg chg="delSp modSp add mod modAnim">
        <pc:chgData name="Daniel Shunk" userId="8b1a05f26d681f8b" providerId="LiveId" clId="{92551CD1-72E2-4A83-B06E-9F01B71D04EE}" dt="2026-05-07T19:04:19.769" v="521" actId="1037"/>
        <pc:sldMkLst>
          <pc:docMk/>
          <pc:sldMk cId="1596788268" sldId="598"/>
        </pc:sldMkLst>
        <pc:spChg chg="mod">
          <ac:chgData name="Daniel Shunk" userId="8b1a05f26d681f8b" providerId="LiveId" clId="{92551CD1-72E2-4A83-B06E-9F01B71D04EE}" dt="2026-05-07T19:02:41.502" v="473" actId="1076"/>
          <ac:spMkLst>
            <pc:docMk/>
            <pc:sldMk cId="1596788268" sldId="598"/>
            <ac:spMk id="7" creationId="{BB98F5DB-5DDA-3E2D-510C-6386413CB435}"/>
          </ac:spMkLst>
        </pc:spChg>
        <pc:spChg chg="mod">
          <ac:chgData name="Daniel Shunk" userId="8b1a05f26d681f8b" providerId="LiveId" clId="{92551CD1-72E2-4A83-B06E-9F01B71D04EE}" dt="2026-05-07T19:04:19.769" v="521" actId="1037"/>
          <ac:spMkLst>
            <pc:docMk/>
            <pc:sldMk cId="1596788268" sldId="598"/>
            <ac:spMk id="8" creationId="{C625400D-223C-67DE-8711-6EB245C606FD}"/>
          </ac:spMkLst>
        </pc:spChg>
        <pc:spChg chg="mod">
          <ac:chgData name="Daniel Shunk" userId="8b1a05f26d681f8b" providerId="LiveId" clId="{92551CD1-72E2-4A83-B06E-9F01B71D04EE}" dt="2026-05-07T19:04:02.467" v="485" actId="255"/>
          <ac:spMkLst>
            <pc:docMk/>
            <pc:sldMk cId="1596788268" sldId="598"/>
            <ac:spMk id="9" creationId="{8BBBDC96-F06E-3A11-614F-C6CCC3435393}"/>
          </ac:spMkLst>
        </pc:spChg>
        <pc:picChg chg="del">
          <ac:chgData name="Daniel Shunk" userId="8b1a05f26d681f8b" providerId="LiveId" clId="{92551CD1-72E2-4A83-B06E-9F01B71D04EE}" dt="2026-05-07T19:02:13.143" v="467" actId="478"/>
          <ac:picMkLst>
            <pc:docMk/>
            <pc:sldMk cId="1596788268" sldId="598"/>
            <ac:picMk id="10" creationId="{5227F556-26CE-8FDD-E8D6-97E5662784FF}"/>
          </ac:picMkLst>
        </pc:picChg>
      </pc:sldChg>
      <pc:sldChg chg="add modAnim">
        <pc:chgData name="Daniel Shunk" userId="8b1a05f26d681f8b" providerId="LiveId" clId="{92551CD1-72E2-4A83-B06E-9F01B71D04EE}" dt="2026-05-07T19:12:20.307" v="546"/>
        <pc:sldMkLst>
          <pc:docMk/>
          <pc:sldMk cId="3072004396" sldId="599"/>
        </pc:sldMkLst>
      </pc:sldChg>
      <pc:sldChg chg="add replId">
        <pc:chgData name="Daniel Shunk" userId="8b1a05f26d681f8b" providerId="LiveId" clId="{92551CD1-72E2-4A83-B06E-9F01B71D04EE}" dt="2026-05-07T19:04:27.542" v="522" actId="2890"/>
        <pc:sldMkLst>
          <pc:docMk/>
          <pc:sldMk cId="584552411" sldId="600"/>
        </pc:sldMkLst>
      </pc:sldChg>
      <pc:sldChg chg="modSp add mod">
        <pc:chgData name="Daniel Shunk" userId="8b1a05f26d681f8b" providerId="LiveId" clId="{92551CD1-72E2-4A83-B06E-9F01B71D04EE}" dt="2026-05-07T19:11:55.024" v="544" actId="255"/>
        <pc:sldMkLst>
          <pc:docMk/>
          <pc:sldMk cId="1958580225" sldId="601"/>
        </pc:sldMkLst>
        <pc:spChg chg="mod">
          <ac:chgData name="Daniel Shunk" userId="8b1a05f26d681f8b" providerId="LiveId" clId="{92551CD1-72E2-4A83-B06E-9F01B71D04EE}" dt="2026-05-07T19:05:03.958" v="531" actId="14100"/>
          <ac:spMkLst>
            <pc:docMk/>
            <pc:sldMk cId="1958580225" sldId="601"/>
            <ac:spMk id="8" creationId="{553D62F8-FE72-DB0C-B125-74340CC47D96}"/>
          </ac:spMkLst>
        </pc:spChg>
        <pc:spChg chg="mod">
          <ac:chgData name="Daniel Shunk" userId="8b1a05f26d681f8b" providerId="LiveId" clId="{92551CD1-72E2-4A83-B06E-9F01B71D04EE}" dt="2026-05-07T19:11:55.024" v="544" actId="255"/>
          <ac:spMkLst>
            <pc:docMk/>
            <pc:sldMk cId="1958580225" sldId="601"/>
            <ac:spMk id="9" creationId="{DF0876A8-D8E9-C316-B42F-52F2716A3B81}"/>
          </ac:spMkLst>
        </pc:spChg>
      </pc:sldChg>
      <pc:sldChg chg="add ord addAnim delAnim">
        <pc:chgData name="Daniel Shunk" userId="8b1a05f26d681f8b" providerId="LiveId" clId="{92551CD1-72E2-4A83-B06E-9F01B71D04EE}" dt="2026-05-07T19:12:58.365" v="550"/>
        <pc:sldMkLst>
          <pc:docMk/>
          <pc:sldMk cId="2643547710" sldId="60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0C1C-7949-691B-725F-4CC3777F6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FEBD9-375E-45D0-4DB6-8B4AC3D02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0A252-AD11-7F54-5D9E-E0209709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CAC7-B305-6DCC-A11B-702A28AE2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11728-8B75-9293-7E56-F1357144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0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94F5A-D20F-9A53-AAAE-79242A3F9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500EC-060C-D4BD-B24B-31D3A41D2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5BED2-2778-5C3C-76A8-5BD01C85B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6D6FD-2B98-452F-2523-FF1D9F1F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22FCB-0A32-2101-054D-AE2326A4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3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685BF7-233F-9B93-8FE8-BA7387061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B45BC-6BFB-FFC8-E40A-CE038EE9A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759B3-2F24-E6EC-FE4A-017A33E7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86D06-4F3F-871D-7B3E-99097045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8503F-990C-652D-4D54-343BCB13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35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5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7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60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5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40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34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4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6D3C-63EA-810D-8272-1C6D1FD4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00461-C918-2281-35C8-2E61E736F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0AF7A-C43B-086C-0C59-B93E96EA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76C68-922A-A789-7B4D-D216758C6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052CD-B162-49A4-40A3-F1338215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71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79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24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957A-8E97-0AE7-6F58-096142D2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44C64-8FEB-C119-F3B6-3CD4BA8CD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B4672-2654-D4F8-B62F-1F819325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A28BE-FBB7-3A96-C757-689AA227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ABA1E-2058-43DA-6A0D-BFAF93FE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7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6961-0DCA-F4CB-4A03-90A331D6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F8006-B9F7-D1EE-E438-5AE50BF32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8F2A5-A5F8-8ECF-DD6A-F151B03B6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B888C-7D93-AE3F-859C-AB306762A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2E25D-830F-A9E7-D653-F37ACCE0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01B5C-2D68-9AE3-B229-1B30EF05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1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6DC25-8DE9-6BA4-E4B1-13985800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ABE87-1B14-70C3-A72B-76CD5F1B9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3BD27-9473-1854-5616-15DB4AFA3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04A3F8-4322-0E5B-5E3D-28DECF115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184C26-8424-E1CA-A8C1-C0DA29CB0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13CB6-CCD2-E36C-C404-68D7A58DF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45481-7F0C-411F-FC40-145ACAD1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D7963C-6340-8B0A-03E6-49A99244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8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FDAC-1293-8C90-57A3-C7FC7B1D0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1D42D-7C9B-51AC-C140-42CA9F22D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133091-9AA0-A7C1-6561-477E179B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715CD-78C4-FAB9-AACD-ED20DEA83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1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2D8AD1-DDC1-F28C-2B1B-4963DC0AB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BF92F2-C36E-8303-0970-9724F6FF1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A1273-B5D4-F1C3-8046-B31CD445E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6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54026-75EE-D0FD-702F-8450C3570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4F886-98D0-F0EC-5E80-25C4EA8A0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90ACA-86A6-A69B-68E2-3324409F6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9B325-383A-E7B4-BF9D-F91700665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BB38E-7CD4-3B6D-23D1-25D374894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EFFC4-D66B-CCF0-7B8E-E6861C416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6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B648-959E-3316-D9BA-3964D4585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389348-61DE-E703-7A18-F26FB2D05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8D3D9-BA8A-C5AC-5F54-19B7903E8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7A4F09-BAA4-6404-5605-273ED637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0C0A9-23CA-4797-9C03-FA1A78C551C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4264B-ED11-D47D-F1BB-2F20622F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84748-E8EF-1CC5-CFB5-F58F5835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0C1577-8A02-1FBC-3865-748BFFD5C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04A0D-AAE8-A4EB-4C95-3BB6B7F7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7C47-3764-E7EF-9C07-DD7299895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0C0A9-23CA-4797-9C03-FA1A78C551C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796D9-49FB-7BE1-F703-6F0DD0C7B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43C53-D5A2-A028-1C32-ADED476B3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F96B8-A55A-407E-8303-6EB95437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8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C83A-54A4-A70B-354D-A7087FCF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BD526-1F47-6841-820A-AE199949C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8A982-5020-34F9-FEE2-32EF5988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D73986-52D3-5F4A-FC01-41A203D18F64}"/>
              </a:ext>
            </a:extLst>
          </p:cNvPr>
          <p:cNvSpPr/>
          <p:nvPr/>
        </p:nvSpPr>
        <p:spPr>
          <a:xfrm>
            <a:off x="23812" y="4079048"/>
            <a:ext cx="8927307" cy="2560281"/>
          </a:xfrm>
          <a:prstGeom prst="rect">
            <a:avLst/>
          </a:prstGeom>
          <a:solidFill>
            <a:srgbClr val="C7D6D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7D6D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06AFB1-1FE2-E798-C946-60A55B80F387}"/>
              </a:ext>
            </a:extLst>
          </p:cNvPr>
          <p:cNvSpPr txBox="1"/>
          <p:nvPr/>
        </p:nvSpPr>
        <p:spPr>
          <a:xfrm>
            <a:off x="125423" y="3235529"/>
            <a:ext cx="9159632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0" b="0" i="0" u="none" strike="noStrike" kern="1200" cap="none" spc="800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5000">
                      <a:srgbClr val="8C6414"/>
                    </a:gs>
                    <a:gs pos="51000">
                      <a:srgbClr val="FFE68C"/>
                    </a:gs>
                    <a:gs pos="64000">
                      <a:srgbClr val="D4AF37"/>
                    </a:gs>
                    <a:gs pos="74000">
                      <a:srgbClr val="A078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Micah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69A83-FBED-FE26-E790-3F3DE3B53703}"/>
              </a:ext>
            </a:extLst>
          </p:cNvPr>
          <p:cNvSpPr txBox="1"/>
          <p:nvPr/>
        </p:nvSpPr>
        <p:spPr>
          <a:xfrm>
            <a:off x="4020630" y="4079048"/>
            <a:ext cx="352458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Chapter 1-2</a:t>
            </a:r>
          </a:p>
        </p:txBody>
      </p:sp>
      <p:sp>
        <p:nvSpPr>
          <p:cNvPr id="4" name="Flowchart: Data 3">
            <a:extLst>
              <a:ext uri="{FF2B5EF4-FFF2-40B4-BE49-F238E27FC236}">
                <a16:creationId xmlns:a16="http://schemas.microsoft.com/office/drawing/2014/main" id="{EE108845-0636-0D5E-0309-A906D9E4C052}"/>
              </a:ext>
            </a:extLst>
          </p:cNvPr>
          <p:cNvSpPr/>
          <p:nvPr/>
        </p:nvSpPr>
        <p:spPr>
          <a:xfrm>
            <a:off x="-1737853" y="365125"/>
            <a:ext cx="8687293" cy="1690688"/>
          </a:xfrm>
          <a:prstGeom prst="flowChartInputOutput">
            <a:avLst/>
          </a:prstGeom>
          <a:solidFill>
            <a:srgbClr val="727A3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0E3D6A-62AA-18AE-4F17-F58ADE05DF70}"/>
              </a:ext>
            </a:extLst>
          </p:cNvPr>
          <p:cNvSpPr txBox="1"/>
          <p:nvPr/>
        </p:nvSpPr>
        <p:spPr>
          <a:xfrm>
            <a:off x="330590" y="548951"/>
            <a:ext cx="5526259" cy="167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7600" dirty="0">
                <a:ln w="3175">
                  <a:noFill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What Shall It Profit?</a:t>
            </a:r>
          </a:p>
        </p:txBody>
      </p:sp>
      <p:pic>
        <p:nvPicPr>
          <p:cNvPr id="10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0AA198B1-8899-A328-0E6D-B072F69D0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72" y="5667510"/>
            <a:ext cx="2030205" cy="971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520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068E5D-58E9-BE6B-1C93-B86E4E57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00F75E-5116-EBBD-DBEB-A550AA94F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68FA5B-287D-CC21-5A93-74C82C41D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228541-117A-B50A-9E34-4142E737F8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D6D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7D6D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C949BB-38A4-7A97-D4DA-A47810936D20}"/>
              </a:ext>
            </a:extLst>
          </p:cNvPr>
          <p:cNvSpPr txBox="1"/>
          <p:nvPr/>
        </p:nvSpPr>
        <p:spPr>
          <a:xfrm>
            <a:off x="219207" y="-100360"/>
            <a:ext cx="10161481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1200" cap="none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5000">
                      <a:srgbClr val="8C6414"/>
                    </a:gs>
                    <a:gs pos="51000">
                      <a:srgbClr val="FFE68C"/>
                    </a:gs>
                    <a:gs pos="64000">
                      <a:srgbClr val="D4AF37"/>
                    </a:gs>
                    <a:gs pos="74000">
                      <a:srgbClr val="A078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What Are We Living For?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A94A0-504D-7873-196D-3CCE4F3303B8}"/>
              </a:ext>
            </a:extLst>
          </p:cNvPr>
          <p:cNvSpPr txBox="1"/>
          <p:nvPr/>
        </p:nvSpPr>
        <p:spPr>
          <a:xfrm>
            <a:off x="377659" y="1332590"/>
            <a:ext cx="11436681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Are we trying to gain eternal life?</a:t>
            </a:r>
          </a:p>
          <a:p>
            <a:pPr marL="1828800" lvl="2" indent="-914400">
              <a:lnSpc>
                <a:spcPts val="6000"/>
              </a:lnSpc>
              <a:spcAft>
                <a:spcPts val="3000"/>
              </a:spcAft>
              <a:buFont typeface="Wingdings" panose="05000000000000000000" pitchFamily="2" charset="2"/>
              <a:buChar char="ü"/>
              <a:defRPr/>
            </a:pPr>
            <a:r>
              <a:rPr lang="en-US" sz="6000" dirty="0">
                <a:solidFill>
                  <a:srgbClr val="222D33"/>
                </a:solidFill>
                <a:latin typeface="Agency FB" panose="020B0503020202020204" pitchFamily="34" charset="0"/>
              </a:rPr>
              <a:t>Believe God’s Word to the extent that it moves you</a:t>
            </a:r>
          </a:p>
        </p:txBody>
      </p:sp>
      <p:pic>
        <p:nvPicPr>
          <p:cNvPr id="10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D8857FBC-4474-D2A6-91DD-9494A1838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473" y="157885"/>
            <a:ext cx="2030205" cy="971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470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16ED3-9F0E-838E-E78C-C3EAD0BD1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CF8B28-532C-9FED-FE34-0EBABA0F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437D4E-6FEB-89EB-2C93-2D55FED2A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06637-4E41-E091-4E5E-EE41BA897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98F5DB-5DDA-3E2D-510C-6386413CB4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D6D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7D6D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25400D-223C-67DE-8711-6EB245C606FD}"/>
              </a:ext>
            </a:extLst>
          </p:cNvPr>
          <p:cNvSpPr txBox="1"/>
          <p:nvPr/>
        </p:nvSpPr>
        <p:spPr>
          <a:xfrm>
            <a:off x="7491779" y="5530632"/>
            <a:ext cx="4422941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1200" cap="none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5000">
                      <a:srgbClr val="8C6414"/>
                    </a:gs>
                    <a:gs pos="51000">
                      <a:srgbClr val="FFE68C"/>
                    </a:gs>
                    <a:gs pos="64000">
                      <a:srgbClr val="D4AF37"/>
                    </a:gs>
                    <a:gs pos="74000">
                      <a:srgbClr val="A078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Mark 8:36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BDC96-F06E-3A11-614F-C6CCC3435393}"/>
              </a:ext>
            </a:extLst>
          </p:cNvPr>
          <p:cNvSpPr txBox="1"/>
          <p:nvPr/>
        </p:nvSpPr>
        <p:spPr>
          <a:xfrm>
            <a:off x="377660" y="163631"/>
            <a:ext cx="11436681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“For what does it profit a man to gain the whole world, and forfeit his soul?”</a:t>
            </a:r>
          </a:p>
        </p:txBody>
      </p:sp>
    </p:spTree>
    <p:extLst>
      <p:ext uri="{BB962C8B-B14F-4D97-AF65-F5344CB8AC3E}">
        <p14:creationId xmlns:p14="http://schemas.microsoft.com/office/powerpoint/2010/main" val="159678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41EB6-CFA5-2FDC-FC33-24C30ED79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22C4E5-BA87-60D4-411E-7140FF34B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F54DA7-7DC6-3D4B-EB63-51C9FF03C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C74FC-4BD4-10C6-D6AB-0BC86A9B7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972A4B-C923-3D47-7923-541F936388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D6D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7D6D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D62F8-FE72-DB0C-B125-74340CC47D96}"/>
              </a:ext>
            </a:extLst>
          </p:cNvPr>
          <p:cNvSpPr txBox="1"/>
          <p:nvPr/>
        </p:nvSpPr>
        <p:spPr>
          <a:xfrm>
            <a:off x="5543551" y="5530632"/>
            <a:ext cx="6371170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1200" cap="none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5000">
                      <a:srgbClr val="8C6414"/>
                    </a:gs>
                    <a:gs pos="51000">
                      <a:srgbClr val="FFE68C"/>
                    </a:gs>
                    <a:gs pos="64000">
                      <a:srgbClr val="D4AF37"/>
                    </a:gs>
                    <a:gs pos="74000">
                      <a:srgbClr val="A078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Mark 8:34b-35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0876A8-D8E9-C316-B42F-52F2716A3B81}"/>
              </a:ext>
            </a:extLst>
          </p:cNvPr>
          <p:cNvSpPr txBox="1"/>
          <p:nvPr/>
        </p:nvSpPr>
        <p:spPr>
          <a:xfrm>
            <a:off x="377660" y="163631"/>
            <a:ext cx="11436681" cy="65556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“If anyone wishes to come after Me, he must deny himself, &amp; take up his cross &amp; follow Me. For whoever wishes to save his life will lose it, but whoever loses his life for My sake &amp; the gospel’s will save it.”</a:t>
            </a:r>
          </a:p>
        </p:txBody>
      </p:sp>
    </p:spTree>
    <p:extLst>
      <p:ext uri="{BB962C8B-B14F-4D97-AF65-F5344CB8AC3E}">
        <p14:creationId xmlns:p14="http://schemas.microsoft.com/office/powerpoint/2010/main" val="1958580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985BE-FF7C-C3D9-EACD-A5D9774F9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2B03C5-191E-C153-DC7D-01D1AE0B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FA7FAC-4877-298E-006B-563BAE847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879F1D-8C85-4CD2-9451-6809F2620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46934D-372B-4CF2-8E70-93807FD183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D6D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7D6D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40623A-3ACC-FC31-9489-92408D6BD451}"/>
              </a:ext>
            </a:extLst>
          </p:cNvPr>
          <p:cNvSpPr txBox="1"/>
          <p:nvPr/>
        </p:nvSpPr>
        <p:spPr>
          <a:xfrm>
            <a:off x="219207" y="-100360"/>
            <a:ext cx="10161481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1200" cap="none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5000">
                      <a:srgbClr val="8C6414"/>
                    </a:gs>
                    <a:gs pos="51000">
                      <a:srgbClr val="FFE68C"/>
                    </a:gs>
                    <a:gs pos="64000">
                      <a:srgbClr val="D4AF37"/>
                    </a:gs>
                    <a:gs pos="74000">
                      <a:srgbClr val="A078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What Are We Living For?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B8C00-5046-7972-7421-F7B3206E5EE5}"/>
              </a:ext>
            </a:extLst>
          </p:cNvPr>
          <p:cNvSpPr txBox="1"/>
          <p:nvPr/>
        </p:nvSpPr>
        <p:spPr>
          <a:xfrm>
            <a:off x="377659" y="1332590"/>
            <a:ext cx="11436681" cy="540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Are we trying to gain eternal life?</a:t>
            </a:r>
          </a:p>
          <a:p>
            <a:pPr marL="1828800" lvl="2" indent="-914400">
              <a:lnSpc>
                <a:spcPts val="6000"/>
              </a:lnSpc>
              <a:spcAft>
                <a:spcPts val="3000"/>
              </a:spcAft>
              <a:buFont typeface="Wingdings" panose="05000000000000000000" pitchFamily="2" charset="2"/>
              <a:buChar char="ü"/>
              <a:defRPr/>
            </a:pPr>
            <a:r>
              <a:rPr lang="en-US" sz="6000" dirty="0">
                <a:solidFill>
                  <a:srgbClr val="222D33"/>
                </a:solidFill>
                <a:latin typeface="Agency FB" panose="020B0503020202020204" pitchFamily="34" charset="0"/>
              </a:rPr>
              <a:t>Believe God’s Word to the extent that it moves you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Are we trying to gain the world?</a:t>
            </a:r>
          </a:p>
          <a:p>
            <a:pPr marL="1828800" lvl="2" indent="-914400">
              <a:lnSpc>
                <a:spcPts val="6000"/>
              </a:lnSpc>
              <a:buFont typeface="Wingdings" panose="05000000000000000000" pitchFamily="2" charset="2"/>
              <a:buChar char="ü"/>
              <a:defRPr/>
            </a:pPr>
            <a:r>
              <a:rPr lang="en-US" sz="6000" dirty="0">
                <a:solidFill>
                  <a:srgbClr val="222D33"/>
                </a:solidFill>
                <a:latin typeface="Agency FB" panose="020B0503020202020204" pitchFamily="34" charset="0"/>
              </a:rPr>
              <a:t>Sinful gain leads to losing even our natural lot in life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222D33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pic>
        <p:nvPicPr>
          <p:cNvPr id="10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3915439E-80DF-B5B3-4998-C205CCEF3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473" y="157885"/>
            <a:ext cx="2030205" cy="971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20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8CBF5-7EF9-ABFA-1F51-23BB48521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9A61BA-1A6C-7626-0F34-3748C49B3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D09C64-D26C-5DC6-8B4F-D7500FAB4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0D241-B9CA-2771-CFAC-C8B5C70C4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BF8586-4F7C-A4F4-B128-4849A334E6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D6D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7D6D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87064-3242-442D-508E-D536E15E55E9}"/>
              </a:ext>
            </a:extLst>
          </p:cNvPr>
          <p:cNvSpPr txBox="1"/>
          <p:nvPr/>
        </p:nvSpPr>
        <p:spPr>
          <a:xfrm>
            <a:off x="7491779" y="5530632"/>
            <a:ext cx="4422941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1200" cap="none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5000">
                      <a:srgbClr val="8C6414"/>
                    </a:gs>
                    <a:gs pos="51000">
                      <a:srgbClr val="FFE68C"/>
                    </a:gs>
                    <a:gs pos="64000">
                      <a:srgbClr val="D4AF37"/>
                    </a:gs>
                    <a:gs pos="74000">
                      <a:srgbClr val="A078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Mark 8:36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B1ECF-AE78-9447-1F64-ED5DF56B23BC}"/>
              </a:ext>
            </a:extLst>
          </p:cNvPr>
          <p:cNvSpPr txBox="1"/>
          <p:nvPr/>
        </p:nvSpPr>
        <p:spPr>
          <a:xfrm>
            <a:off x="377660" y="163631"/>
            <a:ext cx="11436681" cy="470898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“For what does it profit a man to gain the whole world, and forfeit his soul?”</a:t>
            </a:r>
          </a:p>
        </p:txBody>
      </p:sp>
    </p:spTree>
    <p:extLst>
      <p:ext uri="{BB962C8B-B14F-4D97-AF65-F5344CB8AC3E}">
        <p14:creationId xmlns:p14="http://schemas.microsoft.com/office/powerpoint/2010/main" val="58455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22676-91BB-9336-1FCB-F7F951739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5F9D75-15A7-AB41-D4FC-EDB7FA7D3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E5FC6F-F911-3BF8-8C1A-482C7F1EC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73C711-5A1F-B31D-9D21-0DEA75B44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393E82-778C-A1D5-262C-B2CFAF0490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D6D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C7D6DD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8340BD-3CC6-447D-83E3-517439074192}"/>
              </a:ext>
            </a:extLst>
          </p:cNvPr>
          <p:cNvSpPr txBox="1"/>
          <p:nvPr/>
        </p:nvSpPr>
        <p:spPr>
          <a:xfrm>
            <a:off x="219207" y="-100360"/>
            <a:ext cx="10161481" cy="12926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0" b="0" i="0" u="none" strike="noStrike" kern="1200" cap="none" normalizeH="0" baseline="0" noProof="0" dirty="0">
                <a:ln>
                  <a:solidFill>
                    <a:srgbClr val="000000"/>
                  </a:solidFill>
                </a:ln>
                <a:gradFill flip="none" rotWithShape="1">
                  <a:gsLst>
                    <a:gs pos="35000">
                      <a:srgbClr val="8C6414"/>
                    </a:gs>
                    <a:gs pos="51000">
                      <a:srgbClr val="FFE68C"/>
                    </a:gs>
                    <a:gs pos="64000">
                      <a:srgbClr val="D4AF37"/>
                    </a:gs>
                    <a:gs pos="74000">
                      <a:srgbClr val="A0781E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aramond" panose="02020404030301010803" pitchFamily="18" charset="0"/>
                <a:ea typeface="+mn-ea"/>
                <a:cs typeface="Times New Roman" panose="02020603050405020304" pitchFamily="18" charset="0"/>
              </a:rPr>
              <a:t>What Are We Living For?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1C0913-FD4B-A829-CC15-2C2E754DD09F}"/>
              </a:ext>
            </a:extLst>
          </p:cNvPr>
          <p:cNvSpPr txBox="1"/>
          <p:nvPr/>
        </p:nvSpPr>
        <p:spPr>
          <a:xfrm>
            <a:off x="377659" y="1332590"/>
            <a:ext cx="11436681" cy="540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Are we trying to gain eternal life?</a:t>
            </a:r>
          </a:p>
          <a:p>
            <a:pPr marL="1828800" lvl="2" indent="-914400">
              <a:lnSpc>
                <a:spcPts val="6000"/>
              </a:lnSpc>
              <a:spcAft>
                <a:spcPts val="3000"/>
              </a:spcAft>
              <a:buFont typeface="Wingdings" panose="05000000000000000000" pitchFamily="2" charset="2"/>
              <a:buChar char="ü"/>
              <a:defRPr/>
            </a:pPr>
            <a:r>
              <a:rPr lang="en-US" sz="6000" dirty="0">
                <a:solidFill>
                  <a:srgbClr val="222D33"/>
                </a:solidFill>
                <a:latin typeface="Agency FB" panose="020B0503020202020204" pitchFamily="34" charset="0"/>
              </a:rPr>
              <a:t>Believe God’s Word to the extent that it moves you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22D33"/>
                </a:solidFill>
                <a:effectLst/>
                <a:uLnTx/>
                <a:uFillTx/>
                <a:latin typeface="Agency FB" panose="020B0503020202020204" pitchFamily="34" charset="0"/>
              </a:rPr>
              <a:t>Are we trying to gain the world?</a:t>
            </a:r>
          </a:p>
          <a:p>
            <a:pPr marL="1828800" lvl="2" indent="-914400">
              <a:lnSpc>
                <a:spcPts val="6000"/>
              </a:lnSpc>
              <a:buFont typeface="Wingdings" panose="05000000000000000000" pitchFamily="2" charset="2"/>
              <a:buChar char="ü"/>
              <a:defRPr/>
            </a:pPr>
            <a:r>
              <a:rPr lang="en-US" sz="6000" dirty="0">
                <a:solidFill>
                  <a:srgbClr val="222D33"/>
                </a:solidFill>
                <a:latin typeface="Agency FB" panose="020B0503020202020204" pitchFamily="34" charset="0"/>
              </a:rPr>
              <a:t>Sinful gain leads to losing even our natural lot in life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222D33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pic>
        <p:nvPicPr>
          <p:cNvPr id="10" name="Content Placeholder 7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C7297577-D4BE-D9C9-0899-49AED47E5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473" y="157885"/>
            <a:ext cx="2030205" cy="971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35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211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Agency FB</vt:lpstr>
      <vt:lpstr>Arial</vt:lpstr>
      <vt:lpstr>Bookman Old Style</vt:lpstr>
      <vt:lpstr>Calibri</vt:lpstr>
      <vt:lpstr>Calibri Light</vt:lpstr>
      <vt:lpstr>Garamond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1</cp:revision>
  <dcterms:created xsi:type="dcterms:W3CDTF">2026-05-07T18:40:11Z</dcterms:created>
  <dcterms:modified xsi:type="dcterms:W3CDTF">2026-05-07T19:15:55Z</dcterms:modified>
</cp:coreProperties>
</file>