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568" r:id="rId2"/>
    <p:sldId id="584" r:id="rId3"/>
    <p:sldId id="583" r:id="rId4"/>
    <p:sldId id="587" r:id="rId5"/>
    <p:sldId id="585" r:id="rId6"/>
    <p:sldId id="586" r:id="rId7"/>
    <p:sldId id="590" r:id="rId8"/>
    <p:sldId id="588" r:id="rId9"/>
    <p:sldId id="589" r:id="rId10"/>
    <p:sldId id="592" r:id="rId11"/>
    <p:sldId id="591"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A1006"/>
    <a:srgbClr val="C3BAA9"/>
    <a:srgbClr val="93635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AC24348-DCED-4789-8DBC-79AFBD978C17}" v="221" dt="2026-05-12T23:35:33.37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17" autoAdjust="0"/>
    <p:restoredTop sz="94660"/>
  </p:normalViewPr>
  <p:slideViewPr>
    <p:cSldViewPr snapToGrid="0">
      <p:cViewPr varScale="1">
        <p:scale>
          <a:sx n="82" d="100"/>
          <a:sy n="82" d="100"/>
        </p:scale>
        <p:origin x="180" y="5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iel Shunk" userId="8b1a05f26d681f8b" providerId="LiveId" clId="{92551CD1-72E2-4A83-B06E-9F01B71D04EE}"/>
    <pc:docChg chg="custSel addSld delSld modSld sldOrd">
      <pc:chgData name="Daniel Shunk" userId="8b1a05f26d681f8b" providerId="LiveId" clId="{92551CD1-72E2-4A83-B06E-9F01B71D04EE}" dt="2026-05-22T14:24:24.357" v="602" actId="20577"/>
      <pc:docMkLst>
        <pc:docMk/>
      </pc:docMkLst>
      <pc:sldChg chg="modSp mod">
        <pc:chgData name="Daniel Shunk" userId="8b1a05f26d681f8b" providerId="LiveId" clId="{92551CD1-72E2-4A83-B06E-9F01B71D04EE}" dt="2026-05-12T21:55:33.527" v="25" actId="255"/>
        <pc:sldMkLst>
          <pc:docMk/>
          <pc:sldMk cId="2607255789" sldId="568"/>
        </pc:sldMkLst>
        <pc:spChg chg="mod">
          <ac:chgData name="Daniel Shunk" userId="8b1a05f26d681f8b" providerId="LiveId" clId="{92551CD1-72E2-4A83-B06E-9F01B71D04EE}" dt="2026-05-12T21:55:10.439" v="6" actId="14100"/>
          <ac:spMkLst>
            <pc:docMk/>
            <pc:sldMk cId="2607255789" sldId="568"/>
            <ac:spMk id="3" creationId="{C0F96349-CA6A-4C10-F41C-3E09A34054C2}"/>
          </ac:spMkLst>
        </pc:spChg>
        <pc:spChg chg="mod">
          <ac:chgData name="Daniel Shunk" userId="8b1a05f26d681f8b" providerId="LiveId" clId="{92551CD1-72E2-4A83-B06E-9F01B71D04EE}" dt="2026-05-12T21:55:33.527" v="25" actId="255"/>
          <ac:spMkLst>
            <pc:docMk/>
            <pc:sldMk cId="2607255789" sldId="568"/>
            <ac:spMk id="4" creationId="{279D2CDB-A0CD-92AC-0D1A-D18B3D8D1524}"/>
          </ac:spMkLst>
        </pc:spChg>
      </pc:sldChg>
      <pc:sldChg chg="modSp mod">
        <pc:chgData name="Daniel Shunk" userId="8b1a05f26d681f8b" providerId="LiveId" clId="{92551CD1-72E2-4A83-B06E-9F01B71D04EE}" dt="2026-05-22T14:24:24.357" v="602" actId="20577"/>
        <pc:sldMkLst>
          <pc:docMk/>
          <pc:sldMk cId="3823092348" sldId="583"/>
        </pc:sldMkLst>
        <pc:spChg chg="mod">
          <ac:chgData name="Daniel Shunk" userId="8b1a05f26d681f8b" providerId="LiveId" clId="{92551CD1-72E2-4A83-B06E-9F01B71D04EE}" dt="2026-05-22T14:24:24.357" v="602" actId="20577"/>
          <ac:spMkLst>
            <pc:docMk/>
            <pc:sldMk cId="3823092348" sldId="583"/>
            <ac:spMk id="3" creationId="{27AD798A-788E-DB34-B6EA-E8E85AB99D0B}"/>
          </ac:spMkLst>
        </pc:spChg>
        <pc:spChg chg="mod">
          <ac:chgData name="Daniel Shunk" userId="8b1a05f26d681f8b" providerId="LiveId" clId="{92551CD1-72E2-4A83-B06E-9F01B71D04EE}" dt="2026-05-12T22:04:52.928" v="455" actId="115"/>
          <ac:spMkLst>
            <pc:docMk/>
            <pc:sldMk cId="3823092348" sldId="583"/>
            <ac:spMk id="4" creationId="{5E9DA83D-692C-229C-BB19-440D7A1BFC44}"/>
          </ac:spMkLst>
        </pc:spChg>
      </pc:sldChg>
      <pc:sldChg chg="modSp mod addAnim delAnim modAnim">
        <pc:chgData name="Daniel Shunk" userId="8b1a05f26d681f8b" providerId="LiveId" clId="{92551CD1-72E2-4A83-B06E-9F01B71D04EE}" dt="2026-05-12T23:28:47.859" v="484" actId="20577"/>
        <pc:sldMkLst>
          <pc:docMk/>
          <pc:sldMk cId="3301461353" sldId="584"/>
        </pc:sldMkLst>
        <pc:spChg chg="mod">
          <ac:chgData name="Daniel Shunk" userId="8b1a05f26d681f8b" providerId="LiveId" clId="{92551CD1-72E2-4A83-B06E-9F01B71D04EE}" dt="2026-05-12T23:28:47.859" v="484" actId="20577"/>
          <ac:spMkLst>
            <pc:docMk/>
            <pc:sldMk cId="3301461353" sldId="584"/>
            <ac:spMk id="3" creationId="{3EF750F2-415F-072D-4BFA-CC3DF59E19EF}"/>
          </ac:spMkLst>
        </pc:spChg>
        <pc:spChg chg="mod">
          <ac:chgData name="Daniel Shunk" userId="8b1a05f26d681f8b" providerId="LiveId" clId="{92551CD1-72E2-4A83-B06E-9F01B71D04EE}" dt="2026-05-12T21:56:08.705" v="50" actId="20577"/>
          <ac:spMkLst>
            <pc:docMk/>
            <pc:sldMk cId="3301461353" sldId="584"/>
            <ac:spMk id="4" creationId="{14C330DE-E97C-3208-ACD8-335E1170CDC0}"/>
          </ac:spMkLst>
        </pc:spChg>
      </pc:sldChg>
      <pc:sldChg chg="modSp add modAnim">
        <pc:chgData name="Daniel Shunk" userId="8b1a05f26d681f8b" providerId="LiveId" clId="{92551CD1-72E2-4A83-B06E-9F01B71D04EE}" dt="2026-05-12T23:29:26.483" v="488" actId="20577"/>
        <pc:sldMkLst>
          <pc:docMk/>
          <pc:sldMk cId="2622539490" sldId="585"/>
        </pc:sldMkLst>
        <pc:spChg chg="mod">
          <ac:chgData name="Daniel Shunk" userId="8b1a05f26d681f8b" providerId="LiveId" clId="{92551CD1-72E2-4A83-B06E-9F01B71D04EE}" dt="2026-05-12T23:29:26.483" v="488" actId="20577"/>
          <ac:spMkLst>
            <pc:docMk/>
            <pc:sldMk cId="2622539490" sldId="585"/>
            <ac:spMk id="3" creationId="{459C1B85-B084-7F5E-62E2-B2A2124E3313}"/>
          </ac:spMkLst>
        </pc:spChg>
      </pc:sldChg>
      <pc:sldChg chg="modSp add mod replId">
        <pc:chgData name="Daniel Shunk" userId="8b1a05f26d681f8b" providerId="LiveId" clId="{92551CD1-72E2-4A83-B06E-9F01B71D04EE}" dt="2026-05-12T23:31:40.285" v="528" actId="12788"/>
        <pc:sldMkLst>
          <pc:docMk/>
          <pc:sldMk cId="3518514041" sldId="586"/>
        </pc:sldMkLst>
        <pc:spChg chg="mod">
          <ac:chgData name="Daniel Shunk" userId="8b1a05f26d681f8b" providerId="LiveId" clId="{92551CD1-72E2-4A83-B06E-9F01B71D04EE}" dt="2026-05-12T23:31:40.285" v="528" actId="12788"/>
          <ac:spMkLst>
            <pc:docMk/>
            <pc:sldMk cId="3518514041" sldId="586"/>
            <ac:spMk id="3" creationId="{E15EF990-37A2-4398-CE80-0ED71152EA8E}"/>
          </ac:spMkLst>
        </pc:spChg>
        <pc:spChg chg="mod">
          <ac:chgData name="Daniel Shunk" userId="8b1a05f26d681f8b" providerId="LiveId" clId="{92551CD1-72E2-4A83-B06E-9F01B71D04EE}" dt="2026-05-12T23:29:40.792" v="502" actId="14100"/>
          <ac:spMkLst>
            <pc:docMk/>
            <pc:sldMk cId="3518514041" sldId="586"/>
            <ac:spMk id="4" creationId="{39F9182E-0692-0788-27E3-2BAD30F34CEA}"/>
          </ac:spMkLst>
        </pc:spChg>
      </pc:sldChg>
      <pc:sldChg chg="modSp add mod">
        <pc:chgData name="Daniel Shunk" userId="8b1a05f26d681f8b" providerId="LiveId" clId="{92551CD1-72E2-4A83-B06E-9F01B71D04EE}" dt="2026-05-12T22:09:53.163" v="483" actId="255"/>
        <pc:sldMkLst>
          <pc:docMk/>
          <pc:sldMk cId="982044739" sldId="587"/>
        </pc:sldMkLst>
        <pc:spChg chg="mod">
          <ac:chgData name="Daniel Shunk" userId="8b1a05f26d681f8b" providerId="LiveId" clId="{92551CD1-72E2-4A83-B06E-9F01B71D04EE}" dt="2026-05-12T22:09:53.163" v="483" actId="255"/>
          <ac:spMkLst>
            <pc:docMk/>
            <pc:sldMk cId="982044739" sldId="587"/>
            <ac:spMk id="3" creationId="{B644FF9E-7604-291A-9D95-BC29E199A7D1}"/>
          </ac:spMkLst>
        </pc:spChg>
        <pc:spChg chg="mod">
          <ac:chgData name="Daniel Shunk" userId="8b1a05f26d681f8b" providerId="LiveId" clId="{92551CD1-72E2-4A83-B06E-9F01B71D04EE}" dt="2026-05-12T22:06:13.049" v="474" actId="14100"/>
          <ac:spMkLst>
            <pc:docMk/>
            <pc:sldMk cId="982044739" sldId="587"/>
            <ac:spMk id="4" creationId="{250FF21F-CFBE-B0CE-B1AA-A5E721DEFACB}"/>
          </ac:spMkLst>
        </pc:spChg>
      </pc:sldChg>
      <pc:sldChg chg="add">
        <pc:chgData name="Daniel Shunk" userId="8b1a05f26d681f8b" providerId="LiveId" clId="{92551CD1-72E2-4A83-B06E-9F01B71D04EE}" dt="2026-05-12T23:29:04.162" v="486" actId="2890"/>
        <pc:sldMkLst>
          <pc:docMk/>
          <pc:sldMk cId="3677098294" sldId="588"/>
        </pc:sldMkLst>
      </pc:sldChg>
      <pc:sldChg chg="modSp add mod replId">
        <pc:chgData name="Daniel Shunk" userId="8b1a05f26d681f8b" providerId="LiveId" clId="{92551CD1-72E2-4A83-B06E-9F01B71D04EE}" dt="2026-05-12T23:34:00.568" v="566" actId="255"/>
        <pc:sldMkLst>
          <pc:docMk/>
          <pc:sldMk cId="968679929" sldId="589"/>
        </pc:sldMkLst>
        <pc:spChg chg="mod">
          <ac:chgData name="Daniel Shunk" userId="8b1a05f26d681f8b" providerId="LiveId" clId="{92551CD1-72E2-4A83-B06E-9F01B71D04EE}" dt="2026-05-12T23:34:00.568" v="566" actId="255"/>
          <ac:spMkLst>
            <pc:docMk/>
            <pc:sldMk cId="968679929" sldId="589"/>
            <ac:spMk id="3" creationId="{6DEE2BA9-8B3F-2401-A13C-C64C8FAD6449}"/>
          </ac:spMkLst>
        </pc:spChg>
        <pc:spChg chg="mod">
          <ac:chgData name="Daniel Shunk" userId="8b1a05f26d681f8b" providerId="LiveId" clId="{92551CD1-72E2-4A83-B06E-9F01B71D04EE}" dt="2026-05-12T23:33:18.578" v="557" actId="14100"/>
          <ac:spMkLst>
            <pc:docMk/>
            <pc:sldMk cId="968679929" sldId="589"/>
            <ac:spMk id="4" creationId="{7490B180-AF02-6AF4-7DC1-12CC71BDC7D3}"/>
          </ac:spMkLst>
        </pc:spChg>
      </pc:sldChg>
      <pc:sldChg chg="modSp add mod">
        <pc:chgData name="Daniel Shunk" userId="8b1a05f26d681f8b" providerId="LiveId" clId="{92551CD1-72E2-4A83-B06E-9F01B71D04EE}" dt="2026-05-12T23:32:33.359" v="542" actId="255"/>
        <pc:sldMkLst>
          <pc:docMk/>
          <pc:sldMk cId="529684615" sldId="590"/>
        </pc:sldMkLst>
        <pc:spChg chg="mod">
          <ac:chgData name="Daniel Shunk" userId="8b1a05f26d681f8b" providerId="LiveId" clId="{92551CD1-72E2-4A83-B06E-9F01B71D04EE}" dt="2026-05-12T23:32:33.359" v="542" actId="255"/>
          <ac:spMkLst>
            <pc:docMk/>
            <pc:sldMk cId="529684615" sldId="590"/>
            <ac:spMk id="3" creationId="{7A99D8A3-388E-9C4B-4009-1A43854259AD}"/>
          </ac:spMkLst>
        </pc:spChg>
        <pc:spChg chg="mod">
          <ac:chgData name="Daniel Shunk" userId="8b1a05f26d681f8b" providerId="LiveId" clId="{92551CD1-72E2-4A83-B06E-9F01B71D04EE}" dt="2026-05-12T23:32:08.213" v="538" actId="14100"/>
          <ac:spMkLst>
            <pc:docMk/>
            <pc:sldMk cId="529684615" sldId="590"/>
            <ac:spMk id="4" creationId="{2F213699-E7A9-C8B1-68F9-A93DC9BB281A}"/>
          </ac:spMkLst>
        </pc:spChg>
      </pc:sldChg>
      <pc:sldChg chg="add addAnim delAnim modAnim">
        <pc:chgData name="Daniel Shunk" userId="8b1a05f26d681f8b" providerId="LiveId" clId="{92551CD1-72E2-4A83-B06E-9F01B71D04EE}" dt="2026-05-12T23:35:36.925" v="601"/>
        <pc:sldMkLst>
          <pc:docMk/>
          <pc:sldMk cId="1852718066" sldId="591"/>
        </pc:sldMkLst>
      </pc:sldChg>
      <pc:sldChg chg="modSp add mod ord replId">
        <pc:chgData name="Daniel Shunk" userId="8b1a05f26d681f8b" providerId="LiveId" clId="{92551CD1-72E2-4A83-B06E-9F01B71D04EE}" dt="2026-05-12T23:35:16.771" v="597" actId="255"/>
        <pc:sldMkLst>
          <pc:docMk/>
          <pc:sldMk cId="484246819" sldId="592"/>
        </pc:sldMkLst>
        <pc:spChg chg="mod">
          <ac:chgData name="Daniel Shunk" userId="8b1a05f26d681f8b" providerId="LiveId" clId="{92551CD1-72E2-4A83-B06E-9F01B71D04EE}" dt="2026-05-12T23:35:16.771" v="597" actId="255"/>
          <ac:spMkLst>
            <pc:docMk/>
            <pc:sldMk cId="484246819" sldId="592"/>
            <ac:spMk id="3" creationId="{1D279595-E3B1-D0B4-1EEE-4AA0B5F1257C}"/>
          </ac:spMkLst>
        </pc:spChg>
        <pc:spChg chg="mod">
          <ac:chgData name="Daniel Shunk" userId="8b1a05f26d681f8b" providerId="LiveId" clId="{92551CD1-72E2-4A83-B06E-9F01B71D04EE}" dt="2026-05-12T23:34:49.579" v="586" actId="14100"/>
          <ac:spMkLst>
            <pc:docMk/>
            <pc:sldMk cId="484246819" sldId="592"/>
            <ac:spMk id="4" creationId="{DF6BE0BA-290F-7544-BD1D-F5A0238FBC41}"/>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79B715-8D04-4D30-95A6-98A05950CF2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98CBFC9-C7C6-4B93-A5C2-C8A360993F5D}"/>
              </a:ext>
            </a:extLst>
          </p:cNvPr>
          <p:cNvSpPr>
            <a:spLocks noGrp="1"/>
          </p:cNvSpPr>
          <p:nvPr>
            <p:ph type="subTitle" idx="1"/>
          </p:nvPr>
        </p:nvSpPr>
        <p:spPr>
          <a:xfrm>
            <a:off x="1524000" y="3602038"/>
            <a:ext cx="9144000" cy="1655762"/>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C523AA1-9ACA-4D56-AA6D-F9D8A6A5FB80}"/>
              </a:ext>
            </a:extLst>
          </p:cNvPr>
          <p:cNvSpPr>
            <a:spLocks noGrp="1"/>
          </p:cNvSpPr>
          <p:nvPr>
            <p:ph type="dt" sz="half" idx="10"/>
          </p:nvPr>
        </p:nvSpPr>
        <p:spPr/>
        <p:txBody>
          <a:bodyPr/>
          <a:lstStyle/>
          <a:p>
            <a:fld id="{5AFFDC36-999F-4E72-9EE7-6FDD261760F8}" type="datetimeFigureOut">
              <a:rPr lang="en-US" smtClean="0"/>
              <a:t>5/22/2026</a:t>
            </a:fld>
            <a:endParaRPr lang="en-US"/>
          </a:p>
        </p:txBody>
      </p:sp>
      <p:sp>
        <p:nvSpPr>
          <p:cNvPr id="5" name="Footer Placeholder 4">
            <a:extLst>
              <a:ext uri="{FF2B5EF4-FFF2-40B4-BE49-F238E27FC236}">
                <a16:creationId xmlns:a16="http://schemas.microsoft.com/office/drawing/2014/main" id="{8B39B5E8-2305-46C5-8CE7-A103235F1C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30A8664-77D1-45B6-8692-4BE5BE381BE0}"/>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8675494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F1395C-497C-4D19-A61E-3C345BFD315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2CD1B56-9A48-4E63-B02C-40E44CC3772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01AC2A-ACE7-4A2B-8674-1D6B668FA6A5}"/>
              </a:ext>
            </a:extLst>
          </p:cNvPr>
          <p:cNvSpPr>
            <a:spLocks noGrp="1"/>
          </p:cNvSpPr>
          <p:nvPr>
            <p:ph type="dt" sz="half" idx="10"/>
          </p:nvPr>
        </p:nvSpPr>
        <p:spPr/>
        <p:txBody>
          <a:bodyPr/>
          <a:lstStyle/>
          <a:p>
            <a:fld id="{5AFFDC36-999F-4E72-9EE7-6FDD261760F8}" type="datetimeFigureOut">
              <a:rPr lang="en-US" smtClean="0"/>
              <a:t>5/22/2026</a:t>
            </a:fld>
            <a:endParaRPr lang="en-US"/>
          </a:p>
        </p:txBody>
      </p:sp>
      <p:sp>
        <p:nvSpPr>
          <p:cNvPr id="5" name="Footer Placeholder 4">
            <a:extLst>
              <a:ext uri="{FF2B5EF4-FFF2-40B4-BE49-F238E27FC236}">
                <a16:creationId xmlns:a16="http://schemas.microsoft.com/office/drawing/2014/main" id="{0C2590AC-E2E6-47FD-9B7E-A73A2D1A00C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6EF9282-8815-4187-B572-7A5B85330562}"/>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37614582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A663258-A567-4ECB-822F-85EC4B7F0EE5}"/>
              </a:ext>
            </a:extLst>
          </p:cNvPr>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6D94F6F-65A9-44FC-A172-9B03126D1E0C}"/>
              </a:ext>
            </a:extLst>
          </p:cNvPr>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621B97-FEBD-4CCA-B928-A51F41AF1393}"/>
              </a:ext>
            </a:extLst>
          </p:cNvPr>
          <p:cNvSpPr>
            <a:spLocks noGrp="1"/>
          </p:cNvSpPr>
          <p:nvPr>
            <p:ph type="dt" sz="half" idx="10"/>
          </p:nvPr>
        </p:nvSpPr>
        <p:spPr/>
        <p:txBody>
          <a:bodyPr/>
          <a:lstStyle/>
          <a:p>
            <a:fld id="{5AFFDC36-999F-4E72-9EE7-6FDD261760F8}" type="datetimeFigureOut">
              <a:rPr lang="en-US" smtClean="0"/>
              <a:t>5/22/2026</a:t>
            </a:fld>
            <a:endParaRPr lang="en-US"/>
          </a:p>
        </p:txBody>
      </p:sp>
      <p:sp>
        <p:nvSpPr>
          <p:cNvPr id="5" name="Footer Placeholder 4">
            <a:extLst>
              <a:ext uri="{FF2B5EF4-FFF2-40B4-BE49-F238E27FC236}">
                <a16:creationId xmlns:a16="http://schemas.microsoft.com/office/drawing/2014/main" id="{BBD56E76-69F5-480F-BF20-A44BA0EA06B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3D13EA-19FE-44E0-84F4-A229092744AB}"/>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278235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77128-CE0E-4B75-A69F-0D65898C933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06C0A04-E7CB-4274-9C16-246F2902E0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06DAF3-92CB-4BC4-98C2-32F5FD633057}"/>
              </a:ext>
            </a:extLst>
          </p:cNvPr>
          <p:cNvSpPr>
            <a:spLocks noGrp="1"/>
          </p:cNvSpPr>
          <p:nvPr>
            <p:ph type="dt" sz="half" idx="10"/>
          </p:nvPr>
        </p:nvSpPr>
        <p:spPr/>
        <p:txBody>
          <a:bodyPr/>
          <a:lstStyle/>
          <a:p>
            <a:fld id="{5AFFDC36-999F-4E72-9EE7-6FDD261760F8}" type="datetimeFigureOut">
              <a:rPr lang="en-US" smtClean="0"/>
              <a:t>5/22/2026</a:t>
            </a:fld>
            <a:endParaRPr lang="en-US"/>
          </a:p>
        </p:txBody>
      </p:sp>
      <p:sp>
        <p:nvSpPr>
          <p:cNvPr id="5" name="Footer Placeholder 4">
            <a:extLst>
              <a:ext uri="{FF2B5EF4-FFF2-40B4-BE49-F238E27FC236}">
                <a16:creationId xmlns:a16="http://schemas.microsoft.com/office/drawing/2014/main" id="{D8B209D0-A7BC-4BEC-879E-C119BDC550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FF73EC-B810-4F67-AB77-AD9365995062}"/>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36183600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B894DA-6B15-4F6F-90DD-4456D12765CB}"/>
              </a:ext>
            </a:extLst>
          </p:cNvPr>
          <p:cNvSpPr>
            <a:spLocks noGrp="1"/>
          </p:cNvSpPr>
          <p:nvPr>
            <p:ph type="title"/>
          </p:nvPr>
        </p:nvSpPr>
        <p:spPr>
          <a:xfrm>
            <a:off x="831851" y="1709740"/>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5E2BC9F-933F-44C3-B228-5E4EE7316EA4}"/>
              </a:ext>
            </a:extLst>
          </p:cNvPr>
          <p:cNvSpPr>
            <a:spLocks noGrp="1"/>
          </p:cNvSpPr>
          <p:nvPr>
            <p:ph type="body" idx="1"/>
          </p:nvPr>
        </p:nvSpPr>
        <p:spPr>
          <a:xfrm>
            <a:off x="831851" y="4589465"/>
            <a:ext cx="10515600" cy="1500187"/>
          </a:xfrm>
        </p:spPr>
        <p:txBody>
          <a:bodyPr/>
          <a:lstStyle>
            <a:lvl1pPr marL="0" indent="0">
              <a:buNone/>
              <a:defRPr sz="2400">
                <a:solidFill>
                  <a:schemeClr val="tx1">
                    <a:tint val="75000"/>
                  </a:schemeClr>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FA4A558-611B-4101-871B-B1216FD79A15}"/>
              </a:ext>
            </a:extLst>
          </p:cNvPr>
          <p:cNvSpPr>
            <a:spLocks noGrp="1"/>
          </p:cNvSpPr>
          <p:nvPr>
            <p:ph type="dt" sz="half" idx="10"/>
          </p:nvPr>
        </p:nvSpPr>
        <p:spPr/>
        <p:txBody>
          <a:bodyPr/>
          <a:lstStyle/>
          <a:p>
            <a:fld id="{5AFFDC36-999F-4E72-9EE7-6FDD261760F8}" type="datetimeFigureOut">
              <a:rPr lang="en-US" smtClean="0"/>
              <a:t>5/22/2026</a:t>
            </a:fld>
            <a:endParaRPr lang="en-US"/>
          </a:p>
        </p:txBody>
      </p:sp>
      <p:sp>
        <p:nvSpPr>
          <p:cNvPr id="5" name="Footer Placeholder 4">
            <a:extLst>
              <a:ext uri="{FF2B5EF4-FFF2-40B4-BE49-F238E27FC236}">
                <a16:creationId xmlns:a16="http://schemas.microsoft.com/office/drawing/2014/main" id="{85012A65-6A45-461A-9378-3B14F1FBA7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584D3D-CEFD-4F66-98AA-E7AA80248F3D}"/>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37271879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E9ED09-F382-474C-B816-E5425653F44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6C1503E-060E-4CA1-A21B-CF25FDBFDEC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E7D40C8-5790-440D-9095-1628C13476E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EB3C645-E876-41A6-B2FA-81FE80802840}"/>
              </a:ext>
            </a:extLst>
          </p:cNvPr>
          <p:cNvSpPr>
            <a:spLocks noGrp="1"/>
          </p:cNvSpPr>
          <p:nvPr>
            <p:ph type="dt" sz="half" idx="10"/>
          </p:nvPr>
        </p:nvSpPr>
        <p:spPr/>
        <p:txBody>
          <a:bodyPr/>
          <a:lstStyle/>
          <a:p>
            <a:fld id="{5AFFDC36-999F-4E72-9EE7-6FDD261760F8}" type="datetimeFigureOut">
              <a:rPr lang="en-US" smtClean="0"/>
              <a:t>5/22/2026</a:t>
            </a:fld>
            <a:endParaRPr lang="en-US"/>
          </a:p>
        </p:txBody>
      </p:sp>
      <p:sp>
        <p:nvSpPr>
          <p:cNvPr id="6" name="Footer Placeholder 5">
            <a:extLst>
              <a:ext uri="{FF2B5EF4-FFF2-40B4-BE49-F238E27FC236}">
                <a16:creationId xmlns:a16="http://schemas.microsoft.com/office/drawing/2014/main" id="{4BC9B73F-141E-4303-B17F-DD226423728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4762450-6EF0-4D8D-A28F-15951B588EC0}"/>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9754293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DDE9F7-5DDA-4FC4-9E2D-281D8ED8203D}"/>
              </a:ext>
            </a:extLst>
          </p:cNvPr>
          <p:cNvSpPr>
            <a:spLocks noGrp="1"/>
          </p:cNvSpPr>
          <p:nvPr>
            <p:ph type="title"/>
          </p:nvPr>
        </p:nvSpPr>
        <p:spPr>
          <a:xfrm>
            <a:off x="839788" y="365127"/>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EE9004D-8F32-42F9-B126-C12FF180F9BC}"/>
              </a:ext>
            </a:extLst>
          </p:cNvPr>
          <p:cNvSpPr>
            <a:spLocks noGrp="1"/>
          </p:cNvSpPr>
          <p:nvPr>
            <p:ph type="body" idx="1"/>
          </p:nvPr>
        </p:nvSpPr>
        <p:spPr>
          <a:xfrm>
            <a:off x="839789" y="1681163"/>
            <a:ext cx="5157787"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AFC5DE6-DD52-4E66-99FD-C96A23920EE8}"/>
              </a:ext>
            </a:extLst>
          </p:cNvPr>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D1DE3F0-3B3B-474B-9C9A-A4071ECE6CB5}"/>
              </a:ext>
            </a:extLst>
          </p:cNvPr>
          <p:cNvSpPr>
            <a:spLocks noGrp="1"/>
          </p:cNvSpPr>
          <p:nvPr>
            <p:ph type="body" sz="quarter" idx="3"/>
          </p:nvPr>
        </p:nvSpPr>
        <p:spPr>
          <a:xfrm>
            <a:off x="6172201" y="1681163"/>
            <a:ext cx="5183188"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A6BB200-33CB-4CE2-B047-6E13F803CDEC}"/>
              </a:ext>
            </a:extLst>
          </p:cNvPr>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2ED0C0D-EF81-4129-891E-9E773AEA94B5}"/>
              </a:ext>
            </a:extLst>
          </p:cNvPr>
          <p:cNvSpPr>
            <a:spLocks noGrp="1"/>
          </p:cNvSpPr>
          <p:nvPr>
            <p:ph type="dt" sz="half" idx="10"/>
          </p:nvPr>
        </p:nvSpPr>
        <p:spPr/>
        <p:txBody>
          <a:bodyPr/>
          <a:lstStyle/>
          <a:p>
            <a:fld id="{5AFFDC36-999F-4E72-9EE7-6FDD261760F8}" type="datetimeFigureOut">
              <a:rPr lang="en-US" smtClean="0"/>
              <a:t>5/22/2026</a:t>
            </a:fld>
            <a:endParaRPr lang="en-US"/>
          </a:p>
        </p:txBody>
      </p:sp>
      <p:sp>
        <p:nvSpPr>
          <p:cNvPr id="8" name="Footer Placeholder 7">
            <a:extLst>
              <a:ext uri="{FF2B5EF4-FFF2-40B4-BE49-F238E27FC236}">
                <a16:creationId xmlns:a16="http://schemas.microsoft.com/office/drawing/2014/main" id="{22BC4B36-C6B5-4F7D-8C18-521AEAFA82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848371F-184B-47F0-9CE4-8F4ED4243718}"/>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4032868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F5447-1327-4C2A-AF47-D9E948ACEF6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2D95219-A767-416F-B72A-06DB62B9773A}"/>
              </a:ext>
            </a:extLst>
          </p:cNvPr>
          <p:cNvSpPr>
            <a:spLocks noGrp="1"/>
          </p:cNvSpPr>
          <p:nvPr>
            <p:ph type="dt" sz="half" idx="10"/>
          </p:nvPr>
        </p:nvSpPr>
        <p:spPr/>
        <p:txBody>
          <a:bodyPr/>
          <a:lstStyle/>
          <a:p>
            <a:fld id="{5AFFDC36-999F-4E72-9EE7-6FDD261760F8}" type="datetimeFigureOut">
              <a:rPr lang="en-US" smtClean="0"/>
              <a:t>5/22/2026</a:t>
            </a:fld>
            <a:endParaRPr lang="en-US"/>
          </a:p>
        </p:txBody>
      </p:sp>
      <p:sp>
        <p:nvSpPr>
          <p:cNvPr id="4" name="Footer Placeholder 3">
            <a:extLst>
              <a:ext uri="{FF2B5EF4-FFF2-40B4-BE49-F238E27FC236}">
                <a16:creationId xmlns:a16="http://schemas.microsoft.com/office/drawing/2014/main" id="{06291C2C-57CB-4F57-A11A-AA90EDA0B04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3F7FC7D-3262-40F3-B047-7478067BDE5F}"/>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21061070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462A474-DE80-4286-A09A-71AF42E1C005}"/>
              </a:ext>
            </a:extLst>
          </p:cNvPr>
          <p:cNvSpPr>
            <a:spLocks noGrp="1"/>
          </p:cNvSpPr>
          <p:nvPr>
            <p:ph type="dt" sz="half" idx="10"/>
          </p:nvPr>
        </p:nvSpPr>
        <p:spPr/>
        <p:txBody>
          <a:bodyPr/>
          <a:lstStyle/>
          <a:p>
            <a:fld id="{5AFFDC36-999F-4E72-9EE7-6FDD261760F8}" type="datetimeFigureOut">
              <a:rPr lang="en-US" smtClean="0"/>
              <a:t>5/22/2026</a:t>
            </a:fld>
            <a:endParaRPr lang="en-US"/>
          </a:p>
        </p:txBody>
      </p:sp>
      <p:sp>
        <p:nvSpPr>
          <p:cNvPr id="3" name="Footer Placeholder 2">
            <a:extLst>
              <a:ext uri="{FF2B5EF4-FFF2-40B4-BE49-F238E27FC236}">
                <a16:creationId xmlns:a16="http://schemas.microsoft.com/office/drawing/2014/main" id="{404B39E5-DC03-45DE-8DE8-EF1A59D5DFE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289D03B-EBC8-43EC-BC22-9AA9BC1483F8}"/>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26599054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3123B-7738-4575-B49B-5EA9A960CAD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1A01CAF-9B8E-472F-BA60-99C41AEBB081}"/>
              </a:ext>
            </a:extLst>
          </p:cNvPr>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4C8AEFC-F31D-4268-A091-5A407AAFB56F}"/>
              </a:ext>
            </a:extLst>
          </p:cNvPr>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DE6FB8B-AE8B-4D98-81B8-9865E2C769FF}"/>
              </a:ext>
            </a:extLst>
          </p:cNvPr>
          <p:cNvSpPr>
            <a:spLocks noGrp="1"/>
          </p:cNvSpPr>
          <p:nvPr>
            <p:ph type="dt" sz="half" idx="10"/>
          </p:nvPr>
        </p:nvSpPr>
        <p:spPr/>
        <p:txBody>
          <a:bodyPr/>
          <a:lstStyle/>
          <a:p>
            <a:fld id="{5AFFDC36-999F-4E72-9EE7-6FDD261760F8}" type="datetimeFigureOut">
              <a:rPr lang="en-US" smtClean="0"/>
              <a:t>5/22/2026</a:t>
            </a:fld>
            <a:endParaRPr lang="en-US"/>
          </a:p>
        </p:txBody>
      </p:sp>
      <p:sp>
        <p:nvSpPr>
          <p:cNvPr id="6" name="Footer Placeholder 5">
            <a:extLst>
              <a:ext uri="{FF2B5EF4-FFF2-40B4-BE49-F238E27FC236}">
                <a16:creationId xmlns:a16="http://schemas.microsoft.com/office/drawing/2014/main" id="{84E66DF0-0D67-41AC-BB70-61A76950E2E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F396EEA-FD9C-4DCA-A6FB-2FE1A0656448}"/>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8355857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67593-5515-4AC5-B82B-1F699CBBDAD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651F1F2-6EFA-4AF3-A1AC-D1C78AE0A634}"/>
              </a:ext>
            </a:extLst>
          </p:cNvPr>
          <p:cNvSpPr>
            <a:spLocks noGrp="1"/>
          </p:cNvSpPr>
          <p:nvPr>
            <p:ph type="pic" idx="1"/>
          </p:nvPr>
        </p:nvSpPr>
        <p:spPr>
          <a:xfrm>
            <a:off x="5183188" y="987427"/>
            <a:ext cx="6172200" cy="4873625"/>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a:p>
        </p:txBody>
      </p:sp>
      <p:sp>
        <p:nvSpPr>
          <p:cNvPr id="4" name="Text Placeholder 3">
            <a:extLst>
              <a:ext uri="{FF2B5EF4-FFF2-40B4-BE49-F238E27FC236}">
                <a16:creationId xmlns:a16="http://schemas.microsoft.com/office/drawing/2014/main" id="{F184BB2E-FFD9-4672-AF78-BA32BD74D136}"/>
              </a:ext>
            </a:extLst>
          </p:cNvPr>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7CB74BE-7D85-4C6E-8E51-0B402CCFA18E}"/>
              </a:ext>
            </a:extLst>
          </p:cNvPr>
          <p:cNvSpPr>
            <a:spLocks noGrp="1"/>
          </p:cNvSpPr>
          <p:nvPr>
            <p:ph type="dt" sz="half" idx="10"/>
          </p:nvPr>
        </p:nvSpPr>
        <p:spPr/>
        <p:txBody>
          <a:bodyPr/>
          <a:lstStyle/>
          <a:p>
            <a:fld id="{5AFFDC36-999F-4E72-9EE7-6FDD261760F8}" type="datetimeFigureOut">
              <a:rPr lang="en-US" smtClean="0"/>
              <a:t>5/22/2026</a:t>
            </a:fld>
            <a:endParaRPr lang="en-US"/>
          </a:p>
        </p:txBody>
      </p:sp>
      <p:sp>
        <p:nvSpPr>
          <p:cNvPr id="6" name="Footer Placeholder 5">
            <a:extLst>
              <a:ext uri="{FF2B5EF4-FFF2-40B4-BE49-F238E27FC236}">
                <a16:creationId xmlns:a16="http://schemas.microsoft.com/office/drawing/2014/main" id="{DBB9909F-B63D-47C2-8311-51AE096891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0E84EFE-A407-40EF-9DE3-F65937D71CC4}"/>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30920829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4C4D141-9878-446A-85B4-15005203F3C0}"/>
              </a:ext>
            </a:extLst>
          </p:cNvPr>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CC9DE12-7079-4FF3-A138-542B74E3FCF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36072A-0F0C-4256-AACC-88AFDB9FE29A}"/>
              </a:ext>
            </a:extLst>
          </p:cNvPr>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FFDC36-999F-4E72-9EE7-6FDD261760F8}" type="datetimeFigureOut">
              <a:rPr lang="en-US" smtClean="0"/>
              <a:t>5/22/2026</a:t>
            </a:fld>
            <a:endParaRPr lang="en-US"/>
          </a:p>
        </p:txBody>
      </p:sp>
      <p:sp>
        <p:nvSpPr>
          <p:cNvPr id="5" name="Footer Placeholder 4">
            <a:extLst>
              <a:ext uri="{FF2B5EF4-FFF2-40B4-BE49-F238E27FC236}">
                <a16:creationId xmlns:a16="http://schemas.microsoft.com/office/drawing/2014/main" id="{24ABB613-B724-49E7-B8D9-8531ACEBF3A9}"/>
              </a:ext>
            </a:extLst>
          </p:cNvPr>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349E951-E282-409A-91D6-A07EE00EC01E}"/>
              </a:ext>
            </a:extLst>
          </p:cNvPr>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CD87B6-34F0-4646-92A5-5FBB0427E19C}" type="slidenum">
              <a:rPr lang="en-US" smtClean="0"/>
              <a:t>‹#›</a:t>
            </a:fld>
            <a:endParaRPr lang="en-US"/>
          </a:p>
        </p:txBody>
      </p:sp>
    </p:spTree>
    <p:extLst>
      <p:ext uri="{BB962C8B-B14F-4D97-AF65-F5344CB8AC3E}">
        <p14:creationId xmlns:p14="http://schemas.microsoft.com/office/powerpoint/2010/main" val="4002249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322CDB92-8193-B2B4-A6BA-EFACCECE5F69}"/>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92000" cy="6858000"/>
          </a:xfrm>
        </p:spPr>
      </p:pic>
      <p:sp>
        <p:nvSpPr>
          <p:cNvPr id="2" name="Title 1">
            <a:extLst>
              <a:ext uri="{FF2B5EF4-FFF2-40B4-BE49-F238E27FC236}">
                <a16:creationId xmlns:a16="http://schemas.microsoft.com/office/drawing/2014/main" id="{19366E6C-5D06-D2F0-60A0-9E9A904CFD2A}"/>
              </a:ext>
            </a:extLst>
          </p:cNvPr>
          <p:cNvSpPr>
            <a:spLocks noGrp="1"/>
          </p:cNvSpPr>
          <p:nvPr>
            <p:ph type="title"/>
          </p:nvPr>
        </p:nvSpPr>
        <p:spPr>
          <a:xfrm>
            <a:off x="29027" y="3185459"/>
            <a:ext cx="5638800" cy="3356841"/>
          </a:xfrm>
          <a:solidFill>
            <a:schemeClr val="tx1">
              <a:alpha val="60000"/>
            </a:schemeClr>
          </a:solidFill>
        </p:spPr>
        <p:txBody>
          <a:bodyPr>
            <a:normAutofit/>
          </a:bodyPr>
          <a:lstStyle/>
          <a:p>
            <a:r>
              <a:rPr lang="en-US" sz="100"/>
              <a:t>.</a:t>
            </a:r>
          </a:p>
        </p:txBody>
      </p:sp>
      <p:sp>
        <p:nvSpPr>
          <p:cNvPr id="6" name="Rectangle 5">
            <a:extLst>
              <a:ext uri="{FF2B5EF4-FFF2-40B4-BE49-F238E27FC236}">
                <a16:creationId xmlns:a16="http://schemas.microsoft.com/office/drawing/2014/main" id="{C94D4B0C-5469-0CE8-4BB3-DEEBB73A1B6B}"/>
              </a:ext>
            </a:extLst>
          </p:cNvPr>
          <p:cNvSpPr/>
          <p:nvPr/>
        </p:nvSpPr>
        <p:spPr>
          <a:xfrm>
            <a:off x="11547907" y="6513272"/>
            <a:ext cx="639366" cy="344728"/>
          </a:xfrm>
          <a:prstGeom prst="rect">
            <a:avLst/>
          </a:prstGeom>
          <a:solidFill>
            <a:srgbClr val="533618"/>
          </a:solidFill>
          <a:ln>
            <a:solidFill>
              <a:srgbClr val="53361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A61BC3DA-DFE6-5471-14FA-0A24832F0DFD}"/>
              </a:ext>
            </a:extLst>
          </p:cNvPr>
          <p:cNvSpPr txBox="1"/>
          <p:nvPr/>
        </p:nvSpPr>
        <p:spPr>
          <a:xfrm rot="16200000">
            <a:off x="-837532" y="2944926"/>
            <a:ext cx="2485292" cy="132343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a:noFill/>
                </a:ln>
                <a:solidFill>
                  <a:srgbClr val="DBAD63"/>
                </a:solidFill>
                <a:effectLst/>
                <a:uLnTx/>
                <a:uFillTx/>
                <a:latin typeface="Aldhabi" panose="01000000000000000000" pitchFamily="2" charset="-78"/>
                <a:ea typeface="+mn-ea"/>
                <a:cs typeface="Aldhabi" panose="01000000000000000000" pitchFamily="2" charset="-78"/>
              </a:rPr>
              <a:t>THE</a:t>
            </a:r>
          </a:p>
        </p:txBody>
      </p:sp>
      <p:sp>
        <p:nvSpPr>
          <p:cNvPr id="9" name="TextBox 8">
            <a:extLst>
              <a:ext uri="{FF2B5EF4-FFF2-40B4-BE49-F238E27FC236}">
                <a16:creationId xmlns:a16="http://schemas.microsoft.com/office/drawing/2014/main" id="{6F8850F9-7095-EAC2-EFF0-347479336871}"/>
              </a:ext>
            </a:extLst>
          </p:cNvPr>
          <p:cNvSpPr txBox="1"/>
          <p:nvPr/>
        </p:nvSpPr>
        <p:spPr>
          <a:xfrm>
            <a:off x="1249662" y="3714351"/>
            <a:ext cx="4695581" cy="240065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0" b="0"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OHN</a:t>
            </a:r>
          </a:p>
        </p:txBody>
      </p:sp>
      <p:sp>
        <p:nvSpPr>
          <p:cNvPr id="10" name="TextBox 9">
            <a:extLst>
              <a:ext uri="{FF2B5EF4-FFF2-40B4-BE49-F238E27FC236}">
                <a16:creationId xmlns:a16="http://schemas.microsoft.com/office/drawing/2014/main" id="{FB36B1D9-9065-5A3B-EC1F-3E183B0DD96A}"/>
              </a:ext>
            </a:extLst>
          </p:cNvPr>
          <p:cNvSpPr txBox="1"/>
          <p:nvPr/>
        </p:nvSpPr>
        <p:spPr>
          <a:xfrm>
            <a:off x="-9073" y="2029858"/>
            <a:ext cx="2060332" cy="547842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5000" b="0"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J</a:t>
            </a:r>
            <a:endParaRPr kumimoji="0" lang="en-US" sz="10000" b="0"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endParaRPr>
          </a:p>
        </p:txBody>
      </p:sp>
      <p:sp>
        <p:nvSpPr>
          <p:cNvPr id="11" name="TextBox 10">
            <a:extLst>
              <a:ext uri="{FF2B5EF4-FFF2-40B4-BE49-F238E27FC236}">
                <a16:creationId xmlns:a16="http://schemas.microsoft.com/office/drawing/2014/main" id="{808330DC-95ED-5DAB-FBC1-699839823B8A}"/>
              </a:ext>
            </a:extLst>
          </p:cNvPr>
          <p:cNvSpPr txBox="1"/>
          <p:nvPr/>
        </p:nvSpPr>
        <p:spPr>
          <a:xfrm>
            <a:off x="1427188" y="3154240"/>
            <a:ext cx="3052915" cy="132343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BOOK</a:t>
            </a:r>
          </a:p>
        </p:txBody>
      </p:sp>
      <p:sp>
        <p:nvSpPr>
          <p:cNvPr id="12" name="TextBox 11">
            <a:extLst>
              <a:ext uri="{FF2B5EF4-FFF2-40B4-BE49-F238E27FC236}">
                <a16:creationId xmlns:a16="http://schemas.microsoft.com/office/drawing/2014/main" id="{6157B866-8448-0D52-B94F-B8A2A8ADED33}"/>
              </a:ext>
            </a:extLst>
          </p:cNvPr>
          <p:cNvSpPr txBox="1"/>
          <p:nvPr/>
        </p:nvSpPr>
        <p:spPr>
          <a:xfrm>
            <a:off x="4391340" y="3199095"/>
            <a:ext cx="1765300" cy="132343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a:noFill/>
                </a:ln>
                <a:solidFill>
                  <a:srgbClr val="DBAD63"/>
                </a:solidFill>
                <a:effectLst/>
                <a:uLnTx/>
                <a:uFillTx/>
                <a:latin typeface="Harlow Solid Italic" panose="04030604020F02020D02" pitchFamily="82" charset="0"/>
                <a:ea typeface="+mn-ea"/>
                <a:cs typeface="Aldhabi" panose="01000000000000000000" pitchFamily="2" charset="-78"/>
              </a:rPr>
              <a:t>of</a:t>
            </a:r>
          </a:p>
        </p:txBody>
      </p:sp>
      <p:sp>
        <p:nvSpPr>
          <p:cNvPr id="14" name="Oval 13">
            <a:extLst>
              <a:ext uri="{FF2B5EF4-FFF2-40B4-BE49-F238E27FC236}">
                <a16:creationId xmlns:a16="http://schemas.microsoft.com/office/drawing/2014/main" id="{B72C6889-9F15-A9A3-69D6-9BFA6CF8BDC8}"/>
              </a:ext>
            </a:extLst>
          </p:cNvPr>
          <p:cNvSpPr/>
          <p:nvPr/>
        </p:nvSpPr>
        <p:spPr>
          <a:xfrm>
            <a:off x="84408" y="129288"/>
            <a:ext cx="5583420" cy="2084511"/>
          </a:xfrm>
          <a:prstGeom prst="ellipse">
            <a:avLst/>
          </a:prstGeom>
          <a:solidFill>
            <a:srgbClr val="E8E0CD">
              <a:alpha val="8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ts val="3800"/>
              </a:lnSpc>
              <a:spcBef>
                <a:spcPts val="0"/>
              </a:spcBef>
              <a:spcAft>
                <a:spcPts val="0"/>
              </a:spcAft>
              <a:buClrTx/>
              <a:buSzTx/>
              <a:buFontTx/>
              <a:buNone/>
              <a:tabLst/>
              <a:defRPr/>
            </a:pPr>
            <a:endParaRPr kumimoji="0" lang="en-US" sz="4800" b="1" i="0" u="none" strike="noStrike" kern="1200" cap="none" spc="0" normalizeH="0" baseline="0" noProof="0" dirty="0">
              <a:ln>
                <a:noFill/>
              </a:ln>
              <a:solidFill>
                <a:srgbClr val="372517"/>
              </a:solidFill>
              <a:effectLst/>
              <a:uLnTx/>
              <a:uFillTx/>
              <a:latin typeface="Footlight MT Light" panose="0204060206030A020304" pitchFamily="18" charset="0"/>
              <a:ea typeface="+mn-ea"/>
              <a:cs typeface="+mn-cs"/>
            </a:endParaRPr>
          </a:p>
        </p:txBody>
      </p:sp>
      <p:pic>
        <p:nvPicPr>
          <p:cNvPr id="15" name="Content Placeholder 7" descr="A hexagon shaped logo with red and blue text&#10;&#10;AI-generated content may be incorrect.">
            <a:extLst>
              <a:ext uri="{FF2B5EF4-FFF2-40B4-BE49-F238E27FC236}">
                <a16:creationId xmlns:a16="http://schemas.microsoft.com/office/drawing/2014/main" id="{0A5BC780-4ADD-273B-93EB-76712454AAF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4842" y="5850328"/>
            <a:ext cx="1877831" cy="898881"/>
          </a:xfrm>
          <a:prstGeom prst="rect">
            <a:avLst/>
          </a:prstGeom>
          <a:effectLst>
            <a:outerShdw blurRad="50800" dist="38100" dir="2700000" algn="tl" rotWithShape="0">
              <a:prstClr val="black">
                <a:alpha val="40000"/>
              </a:prstClr>
            </a:outerShdw>
          </a:effectLst>
        </p:spPr>
      </p:pic>
      <p:sp>
        <p:nvSpPr>
          <p:cNvPr id="3" name="TextBox 2">
            <a:extLst>
              <a:ext uri="{FF2B5EF4-FFF2-40B4-BE49-F238E27FC236}">
                <a16:creationId xmlns:a16="http://schemas.microsoft.com/office/drawing/2014/main" id="{C0F96349-CA6A-4C10-F41C-3E09A34054C2}"/>
              </a:ext>
            </a:extLst>
          </p:cNvPr>
          <p:cNvSpPr txBox="1"/>
          <p:nvPr/>
        </p:nvSpPr>
        <p:spPr>
          <a:xfrm>
            <a:off x="1427188" y="5591882"/>
            <a:ext cx="4119724" cy="80021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6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Chapter 8:1-30</a:t>
            </a:r>
          </a:p>
        </p:txBody>
      </p:sp>
      <p:sp>
        <p:nvSpPr>
          <p:cNvPr id="4" name="Oval 3">
            <a:extLst>
              <a:ext uri="{FF2B5EF4-FFF2-40B4-BE49-F238E27FC236}">
                <a16:creationId xmlns:a16="http://schemas.microsoft.com/office/drawing/2014/main" id="{279D2CDB-A0CD-92AC-0D1A-D18B3D8D1524}"/>
              </a:ext>
            </a:extLst>
          </p:cNvPr>
          <p:cNvSpPr/>
          <p:nvPr/>
        </p:nvSpPr>
        <p:spPr>
          <a:xfrm>
            <a:off x="-366909" y="125919"/>
            <a:ext cx="6641107" cy="2238080"/>
          </a:xfrm>
          <a:prstGeom prst="ellipse">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ts val="5400"/>
              </a:lnSpc>
              <a:spcBef>
                <a:spcPts val="0"/>
              </a:spcBef>
              <a:spcAft>
                <a:spcPts val="0"/>
              </a:spcAft>
              <a:buClrTx/>
              <a:buSzTx/>
              <a:buFontTx/>
              <a:buNone/>
              <a:tabLst/>
              <a:defRPr/>
            </a:pPr>
            <a:r>
              <a:rPr kumimoji="0" lang="en-US" sz="6000" b="1" i="0" u="none" strike="noStrike" kern="1200" cap="none" spc="0" normalizeH="0" baseline="0" noProof="0" dirty="0">
                <a:ln>
                  <a:noFill/>
                </a:ln>
                <a:solidFill>
                  <a:srgbClr val="372517"/>
                </a:solidFill>
                <a:effectLst/>
                <a:uLnTx/>
                <a:uFillTx/>
                <a:latin typeface="Footlight MT Light" panose="0204060206030A020304" pitchFamily="18" charset="0"/>
                <a:ea typeface="+mn-ea"/>
                <a:cs typeface="+mn-cs"/>
              </a:rPr>
              <a:t>Exposing The Truth</a:t>
            </a:r>
          </a:p>
        </p:txBody>
      </p:sp>
    </p:spTree>
    <p:extLst>
      <p:ext uri="{BB962C8B-B14F-4D97-AF65-F5344CB8AC3E}">
        <p14:creationId xmlns:p14="http://schemas.microsoft.com/office/powerpoint/2010/main" val="26072557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1E59E4-3290-E019-A3F4-7E993CEFF56E}"/>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F23B4440-2AF7-9C2D-E081-34A4B74473E1}"/>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7C83D5FC-93CE-F50E-C970-09917E08C361}"/>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1D279595-E3B1-D0B4-1EEE-4AA0B5F1257C}"/>
              </a:ext>
            </a:extLst>
          </p:cNvPr>
          <p:cNvSpPr txBox="1"/>
          <p:nvPr/>
        </p:nvSpPr>
        <p:spPr>
          <a:xfrm>
            <a:off x="411969" y="178800"/>
            <a:ext cx="11368062" cy="5909310"/>
          </a:xfrm>
          <a:prstGeom prst="rect">
            <a:avLst/>
          </a:prstGeom>
          <a:noFill/>
        </p:spPr>
        <p:txBody>
          <a:bodyPr wrap="square" rtlCol="0">
            <a:spAutoFit/>
          </a:bodyPr>
          <a:lstStyle/>
          <a:p>
            <a:pPr lvl="0" algn="just">
              <a:defRPr/>
            </a:pPr>
            <a:r>
              <a:rPr kumimoji="0" lang="en-US" sz="54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“Being found in appearance as a man, He humbled Himself by becoming obedient to the point of death, even death on a cross. Therefore, God also highly exalted Him, and bestowed on Him the name which is above every name.”</a:t>
            </a:r>
          </a:p>
        </p:txBody>
      </p:sp>
      <p:sp>
        <p:nvSpPr>
          <p:cNvPr id="4" name="Rectangle: Rounded Corners 3">
            <a:extLst>
              <a:ext uri="{FF2B5EF4-FFF2-40B4-BE49-F238E27FC236}">
                <a16:creationId xmlns:a16="http://schemas.microsoft.com/office/drawing/2014/main" id="{DF6BE0BA-290F-7544-BD1D-F5A0238FBC41}"/>
              </a:ext>
            </a:extLst>
          </p:cNvPr>
          <p:cNvSpPr/>
          <p:nvPr/>
        </p:nvSpPr>
        <p:spPr>
          <a:xfrm>
            <a:off x="6229350" y="5826841"/>
            <a:ext cx="5811961"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Philippians 2:8-9</a:t>
            </a:r>
          </a:p>
        </p:txBody>
      </p:sp>
      <p:sp>
        <p:nvSpPr>
          <p:cNvPr id="6" name="Rectangle 5">
            <a:extLst>
              <a:ext uri="{FF2B5EF4-FFF2-40B4-BE49-F238E27FC236}">
                <a16:creationId xmlns:a16="http://schemas.microsoft.com/office/drawing/2014/main" id="{C900DA9E-F138-57F4-7BEE-0CEE82ABEAC5}"/>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842468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4BDC51-E18F-FADB-7D8B-B425964A8946}"/>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0EB4AEAD-1B88-A8F1-162A-C34241E11D6A}"/>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EF2E8648-CE35-B2DB-D5F7-B5E89D85F318}"/>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dirty="0"/>
              <a:t>.</a:t>
            </a:r>
          </a:p>
        </p:txBody>
      </p:sp>
      <p:pic>
        <p:nvPicPr>
          <p:cNvPr id="15" name="Content Placeholder 7" descr="A hexagon shaped logo with red and blue text&#10;&#10;AI-generated content may be incorrect.">
            <a:extLst>
              <a:ext uri="{FF2B5EF4-FFF2-40B4-BE49-F238E27FC236}">
                <a16:creationId xmlns:a16="http://schemas.microsoft.com/office/drawing/2014/main" id="{EB9AAC7F-5926-C6CF-C302-3B744A2E74E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20945" y="294947"/>
            <a:ext cx="1877831" cy="898881"/>
          </a:xfrm>
          <a:prstGeom prst="rect">
            <a:avLst/>
          </a:prstGeom>
          <a:effectLst>
            <a:outerShdw blurRad="50800" dist="38100" dir="2700000" algn="tl" rotWithShape="0">
              <a:prstClr val="black">
                <a:alpha val="40000"/>
              </a:prstClr>
            </a:outerShdw>
          </a:effectLst>
        </p:spPr>
      </p:pic>
      <p:sp>
        <p:nvSpPr>
          <p:cNvPr id="3" name="TextBox 2">
            <a:extLst>
              <a:ext uri="{FF2B5EF4-FFF2-40B4-BE49-F238E27FC236}">
                <a16:creationId xmlns:a16="http://schemas.microsoft.com/office/drawing/2014/main" id="{01EF7C8B-DA8F-D1DE-B66D-08164CDC8AE9}"/>
              </a:ext>
            </a:extLst>
          </p:cNvPr>
          <p:cNvSpPr txBox="1"/>
          <p:nvPr/>
        </p:nvSpPr>
        <p:spPr>
          <a:xfrm>
            <a:off x="29026" y="1096182"/>
            <a:ext cx="12012720" cy="5478423"/>
          </a:xfrm>
          <a:prstGeom prst="rect">
            <a:avLst/>
          </a:prstGeom>
          <a:noFill/>
        </p:spPr>
        <p:txBody>
          <a:bodyPr wrap="square" rtlCol="0">
            <a:spAutoFit/>
          </a:bodyPr>
          <a:lstStyle/>
          <a:p>
            <a:pPr marL="685800" lvl="0" indent="-685800">
              <a:lnSpc>
                <a:spcPts val="6000"/>
              </a:lnSpc>
              <a:spcAft>
                <a:spcPts val="3000"/>
              </a:spcAft>
              <a:buFont typeface="+mj-lt"/>
              <a:buAutoNum type="arabicPeriod"/>
              <a:defRPr/>
            </a:pPr>
            <a:r>
              <a:rPr lang="en-US" sz="5000" b="1" dirty="0">
                <a:solidFill>
                  <a:srgbClr val="DBAD63"/>
                </a:solidFill>
                <a:latin typeface="Bell MT" panose="02020503060305020303" pitchFamily="18" charset="0"/>
                <a:cs typeface="Aldhabi" panose="01000000000000000000" pitchFamily="2" charset="-78"/>
              </a:rPr>
              <a:t>Don’t Get Diverted: We offer grace &amp; warn of judgement to come</a:t>
            </a:r>
          </a:p>
          <a:p>
            <a:pPr marL="685800" lvl="0" indent="-685800">
              <a:lnSpc>
                <a:spcPts val="6000"/>
              </a:lnSpc>
              <a:spcAft>
                <a:spcPts val="3000"/>
              </a:spcAft>
              <a:buFont typeface="+mj-lt"/>
              <a:buAutoNum type="arabicPeriod"/>
              <a:defRPr/>
            </a:pPr>
            <a:r>
              <a:rPr lang="en-US" sz="5000" b="1" dirty="0">
                <a:solidFill>
                  <a:srgbClr val="DBAD63"/>
                </a:solidFill>
                <a:latin typeface="Bell MT" panose="02020503060305020303" pitchFamily="18" charset="0"/>
                <a:cs typeface="Aldhabi" panose="01000000000000000000" pitchFamily="2" charset="-78"/>
              </a:rPr>
              <a:t>Live in the Light: We offer truth by knowing God in His Word</a:t>
            </a:r>
          </a:p>
          <a:p>
            <a:pPr marL="685800" lvl="0" indent="-685800">
              <a:lnSpc>
                <a:spcPts val="6000"/>
              </a:lnSpc>
              <a:spcAft>
                <a:spcPts val="3000"/>
              </a:spcAft>
              <a:buFont typeface="+mj-lt"/>
              <a:buAutoNum type="arabicPeriod"/>
              <a:defRPr/>
            </a:pPr>
            <a:r>
              <a:rPr lang="en-US" sz="5000" b="1" dirty="0">
                <a:solidFill>
                  <a:srgbClr val="DBAD63"/>
                </a:solidFill>
                <a:latin typeface="Bell MT" panose="02020503060305020303" pitchFamily="18" charset="0"/>
                <a:cs typeface="Aldhabi" panose="01000000000000000000" pitchFamily="2" charset="-78"/>
              </a:rPr>
              <a:t>Give the Gospel: We offer life from the dead through Jesus</a:t>
            </a:r>
          </a:p>
        </p:txBody>
      </p:sp>
      <p:sp>
        <p:nvSpPr>
          <p:cNvPr id="4" name="Rectangle: Rounded Corners 3">
            <a:extLst>
              <a:ext uri="{FF2B5EF4-FFF2-40B4-BE49-F238E27FC236}">
                <a16:creationId xmlns:a16="http://schemas.microsoft.com/office/drawing/2014/main" id="{56902DDD-1EDF-AA62-6109-F1793F240655}"/>
              </a:ext>
            </a:extLst>
          </p:cNvPr>
          <p:cNvSpPr/>
          <p:nvPr/>
        </p:nvSpPr>
        <p:spPr>
          <a:xfrm>
            <a:off x="239178" y="-596"/>
            <a:ext cx="11730572" cy="1182234"/>
          </a:xfrm>
          <a:prstGeom prst="roundRect">
            <a:avLst/>
          </a:prstGeom>
          <a:solidFill>
            <a:srgbClr val="C3BAA9">
              <a:alpha val="0"/>
            </a:srgb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spcBef>
                <a:spcPts val="0"/>
              </a:spcBef>
              <a:spcAft>
                <a:spcPts val="0"/>
              </a:spcAft>
              <a:buClrTx/>
              <a:buSzTx/>
              <a:buFontTx/>
              <a:buNone/>
              <a:tabLst/>
              <a:defRPr/>
            </a:pPr>
            <a:r>
              <a:rPr lang="en-US" sz="5600" b="1" dirty="0">
                <a:solidFill>
                  <a:schemeClr val="bg1">
                    <a:lumMod val="95000"/>
                  </a:schemeClr>
                </a:solidFill>
                <a:latin typeface="Footlight MT Light" panose="0204060206030A020304" pitchFamily="18" charset="0"/>
              </a:rPr>
              <a:t>Exposing The Truth</a:t>
            </a:r>
            <a:endParaRPr kumimoji="0" lang="en-US" sz="56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endParaRPr>
          </a:p>
        </p:txBody>
      </p:sp>
    </p:spTree>
    <p:extLst>
      <p:ext uri="{BB962C8B-B14F-4D97-AF65-F5344CB8AC3E}">
        <p14:creationId xmlns:p14="http://schemas.microsoft.com/office/powerpoint/2010/main" val="18527180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0990AF-6E9A-D868-76C5-D37C5733E79C}"/>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55E19566-29E2-EF22-8975-932E0FC66628}"/>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C8670DFC-0376-3D83-B5A4-F2A1095B03A4}"/>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dirty="0"/>
              <a:t>.</a:t>
            </a:r>
          </a:p>
        </p:txBody>
      </p:sp>
      <p:pic>
        <p:nvPicPr>
          <p:cNvPr id="15" name="Content Placeholder 7" descr="A hexagon shaped logo with red and blue text&#10;&#10;AI-generated content may be incorrect.">
            <a:extLst>
              <a:ext uri="{FF2B5EF4-FFF2-40B4-BE49-F238E27FC236}">
                <a16:creationId xmlns:a16="http://schemas.microsoft.com/office/drawing/2014/main" id="{A81F5F36-A74A-2D74-794E-64942A91911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20945" y="294947"/>
            <a:ext cx="1877831" cy="898881"/>
          </a:xfrm>
          <a:prstGeom prst="rect">
            <a:avLst/>
          </a:prstGeom>
          <a:effectLst>
            <a:outerShdw blurRad="50800" dist="38100" dir="2700000" algn="tl" rotWithShape="0">
              <a:prstClr val="black">
                <a:alpha val="40000"/>
              </a:prstClr>
            </a:outerShdw>
          </a:effectLst>
        </p:spPr>
      </p:pic>
      <p:sp>
        <p:nvSpPr>
          <p:cNvPr id="3" name="TextBox 2">
            <a:extLst>
              <a:ext uri="{FF2B5EF4-FFF2-40B4-BE49-F238E27FC236}">
                <a16:creationId xmlns:a16="http://schemas.microsoft.com/office/drawing/2014/main" id="{3EF750F2-415F-072D-4BFA-CC3DF59E19EF}"/>
              </a:ext>
            </a:extLst>
          </p:cNvPr>
          <p:cNvSpPr txBox="1"/>
          <p:nvPr/>
        </p:nvSpPr>
        <p:spPr>
          <a:xfrm>
            <a:off x="29026" y="1096182"/>
            <a:ext cx="12012720" cy="1631216"/>
          </a:xfrm>
          <a:prstGeom prst="rect">
            <a:avLst/>
          </a:prstGeom>
          <a:noFill/>
        </p:spPr>
        <p:txBody>
          <a:bodyPr wrap="square" rtlCol="0">
            <a:spAutoFit/>
          </a:bodyPr>
          <a:lstStyle/>
          <a:p>
            <a:pPr marL="685800" lvl="0" indent="-685800">
              <a:lnSpc>
                <a:spcPts val="6000"/>
              </a:lnSpc>
              <a:spcAft>
                <a:spcPts val="3000"/>
              </a:spcAft>
              <a:buFont typeface="+mj-lt"/>
              <a:buAutoNum type="arabicPeriod"/>
              <a:defRPr/>
            </a:pPr>
            <a:r>
              <a:rPr lang="en-US" sz="5000" b="1" dirty="0">
                <a:solidFill>
                  <a:srgbClr val="DBAD63"/>
                </a:solidFill>
                <a:latin typeface="Bell MT" panose="02020503060305020303" pitchFamily="18" charset="0"/>
                <a:cs typeface="Aldhabi" panose="01000000000000000000" pitchFamily="2" charset="-78"/>
              </a:rPr>
              <a:t>Don’t Get Diverted: We offer grace &amp; warn of judgement to come</a:t>
            </a:r>
          </a:p>
        </p:txBody>
      </p:sp>
      <p:sp>
        <p:nvSpPr>
          <p:cNvPr id="4" name="Rectangle: Rounded Corners 3">
            <a:extLst>
              <a:ext uri="{FF2B5EF4-FFF2-40B4-BE49-F238E27FC236}">
                <a16:creationId xmlns:a16="http://schemas.microsoft.com/office/drawing/2014/main" id="{14C330DE-E97C-3208-ACD8-335E1170CDC0}"/>
              </a:ext>
            </a:extLst>
          </p:cNvPr>
          <p:cNvSpPr/>
          <p:nvPr/>
        </p:nvSpPr>
        <p:spPr>
          <a:xfrm>
            <a:off x="239178" y="-596"/>
            <a:ext cx="11730572" cy="1182234"/>
          </a:xfrm>
          <a:prstGeom prst="roundRect">
            <a:avLst/>
          </a:prstGeom>
          <a:solidFill>
            <a:srgbClr val="C3BAA9">
              <a:alpha val="0"/>
            </a:srgb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spcBef>
                <a:spcPts val="0"/>
              </a:spcBef>
              <a:spcAft>
                <a:spcPts val="0"/>
              </a:spcAft>
              <a:buClrTx/>
              <a:buSzTx/>
              <a:buFontTx/>
              <a:buNone/>
              <a:tabLst/>
              <a:defRPr/>
            </a:pPr>
            <a:r>
              <a:rPr lang="en-US" sz="5600" b="1" dirty="0">
                <a:solidFill>
                  <a:schemeClr val="bg1">
                    <a:lumMod val="95000"/>
                  </a:schemeClr>
                </a:solidFill>
                <a:latin typeface="Footlight MT Light" panose="0204060206030A020304" pitchFamily="18" charset="0"/>
              </a:rPr>
              <a:t>Exposing The Truth</a:t>
            </a:r>
            <a:endParaRPr kumimoji="0" lang="en-US" sz="56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endParaRPr>
          </a:p>
        </p:txBody>
      </p:sp>
    </p:spTree>
    <p:extLst>
      <p:ext uri="{BB962C8B-B14F-4D97-AF65-F5344CB8AC3E}">
        <p14:creationId xmlns:p14="http://schemas.microsoft.com/office/powerpoint/2010/main" val="33014613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A54E12-37E9-5BD6-9829-8B6B7E039CFD}"/>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E79CBEF9-0DCC-CD2C-6280-34174F86E23D}"/>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F81D2FAC-8A30-6B33-F16C-F1F5EA1FA762}"/>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dirty="0"/>
              <a:t>.</a:t>
            </a:r>
          </a:p>
        </p:txBody>
      </p:sp>
      <p:sp>
        <p:nvSpPr>
          <p:cNvPr id="3" name="TextBox 2">
            <a:extLst>
              <a:ext uri="{FF2B5EF4-FFF2-40B4-BE49-F238E27FC236}">
                <a16:creationId xmlns:a16="http://schemas.microsoft.com/office/drawing/2014/main" id="{27AD798A-788E-DB34-B6EA-E8E85AB99D0B}"/>
              </a:ext>
            </a:extLst>
          </p:cNvPr>
          <p:cNvSpPr txBox="1"/>
          <p:nvPr/>
        </p:nvSpPr>
        <p:spPr>
          <a:xfrm>
            <a:off x="411969" y="1044213"/>
            <a:ext cx="11368062" cy="4401205"/>
          </a:xfrm>
          <a:prstGeom prst="rect">
            <a:avLst/>
          </a:prstGeom>
          <a:noFill/>
        </p:spPr>
        <p:txBody>
          <a:bodyPr wrap="square" rtlCol="0">
            <a:spAutoFit/>
          </a:bodyPr>
          <a:lstStyle/>
          <a:p>
            <a:pPr lvl="0" algn="ctr">
              <a:defRPr/>
            </a:pPr>
            <a:r>
              <a:rPr kumimoji="0" lang="en-US" sz="7000" b="1" i="0" u="none" strike="noStrike" kern="1200" cap="none" spc="0" normalizeH="0" baseline="0" noProof="0">
                <a:ln w="3175">
                  <a:solidFill>
                    <a:sysClr val="windowText" lastClr="000000"/>
                  </a:solidFill>
                </a:ln>
                <a:solidFill>
                  <a:srgbClr val="DBAD63"/>
                </a:solidFill>
                <a:effectLst/>
                <a:uLnTx/>
                <a:uFillTx/>
                <a:latin typeface="Bell MT" panose="02020503060305020303" pitchFamily="18" charset="0"/>
                <a:ea typeface="+mn-ea"/>
                <a:cs typeface="Aldhabi" panose="01000000000000000000" pitchFamily="2" charset="-78"/>
              </a:rPr>
              <a:t>50% </a:t>
            </a:r>
            <a:r>
              <a:rPr kumimoji="0" lang="en-US" sz="7000" b="1" i="0" u="none" strike="noStrike" kern="1200" cap="none" spc="0" normalizeH="0" baseline="0" noProof="0" dirty="0">
                <a:ln w="3175">
                  <a:solidFill>
                    <a:sysClr val="windowText" lastClr="000000"/>
                  </a:solidFill>
                </a:ln>
                <a:solidFill>
                  <a:srgbClr val="DBAD63"/>
                </a:solidFill>
                <a:effectLst/>
                <a:uLnTx/>
                <a:uFillTx/>
                <a:latin typeface="Bell MT" panose="02020503060305020303" pitchFamily="18" charset="0"/>
                <a:ea typeface="+mn-ea"/>
                <a:cs typeface="Aldhabi" panose="01000000000000000000" pitchFamily="2" charset="-78"/>
              </a:rPr>
              <a:t>- He began to teach</a:t>
            </a:r>
          </a:p>
          <a:p>
            <a:pPr lvl="0" algn="ctr">
              <a:defRPr/>
            </a:pPr>
            <a:r>
              <a:rPr lang="en-US" sz="7000" b="1" dirty="0">
                <a:ln w="3175">
                  <a:solidFill>
                    <a:sysClr val="windowText" lastClr="000000"/>
                  </a:solidFill>
                </a:ln>
                <a:solidFill>
                  <a:srgbClr val="DBAD63"/>
                </a:solidFill>
                <a:latin typeface="Bell MT" panose="02020503060305020303" pitchFamily="18" charset="0"/>
                <a:cs typeface="Aldhabi" panose="01000000000000000000" pitchFamily="2" charset="-78"/>
              </a:rPr>
              <a:t>35% - He entered to heal</a:t>
            </a:r>
          </a:p>
          <a:p>
            <a:pPr lvl="0" algn="ctr">
              <a:defRPr/>
            </a:pPr>
            <a:r>
              <a:rPr kumimoji="0" lang="en-US" sz="7000" b="1" i="0" u="none" strike="noStrike" kern="1200" cap="none" spc="0" normalizeH="0" baseline="0" noProof="0" dirty="0">
                <a:ln w="3175">
                  <a:solidFill>
                    <a:sysClr val="windowText" lastClr="000000"/>
                  </a:solidFill>
                </a:ln>
                <a:solidFill>
                  <a:srgbClr val="DBAD63"/>
                </a:solidFill>
                <a:effectLst/>
                <a:uLnTx/>
                <a:uFillTx/>
                <a:latin typeface="Bell MT" panose="02020503060305020303" pitchFamily="18" charset="0"/>
                <a:ea typeface="+mn-ea"/>
                <a:cs typeface="Aldhabi" panose="01000000000000000000" pitchFamily="2" charset="-78"/>
              </a:rPr>
              <a:t>10% - He came to confront</a:t>
            </a:r>
          </a:p>
          <a:p>
            <a:pPr lvl="0" algn="ctr">
              <a:defRPr/>
            </a:pPr>
            <a:r>
              <a:rPr lang="en-US" sz="7000" b="1" dirty="0">
                <a:ln w="3175">
                  <a:solidFill>
                    <a:sysClr val="windowText" lastClr="000000"/>
                  </a:solidFill>
                </a:ln>
                <a:solidFill>
                  <a:srgbClr val="DBAD63"/>
                </a:solidFill>
                <a:latin typeface="Bell MT" panose="02020503060305020303" pitchFamily="18" charset="0"/>
                <a:cs typeface="Aldhabi" panose="01000000000000000000" pitchFamily="2" charset="-78"/>
              </a:rPr>
              <a:t>5% - Other reasons</a:t>
            </a:r>
            <a:endParaRPr kumimoji="0" lang="en-US" sz="7000" b="1" i="0" u="none" strike="noStrike" kern="1200" cap="none" spc="0" normalizeH="0" baseline="0" noProof="0" dirty="0">
              <a:ln w="3175">
                <a:solidFill>
                  <a:sysClr val="windowText" lastClr="000000"/>
                </a:solidFill>
              </a:ln>
              <a:solidFill>
                <a:srgbClr val="DBAD63"/>
              </a:solidFill>
              <a:effectLst/>
              <a:uLnTx/>
              <a:uFillTx/>
              <a:latin typeface="Bell MT" panose="02020503060305020303" pitchFamily="18" charset="0"/>
              <a:ea typeface="+mn-ea"/>
              <a:cs typeface="Aldhabi" panose="01000000000000000000" pitchFamily="2" charset="-78"/>
            </a:endParaRPr>
          </a:p>
        </p:txBody>
      </p:sp>
      <p:sp>
        <p:nvSpPr>
          <p:cNvPr id="4" name="Rectangle: Rounded Corners 3">
            <a:extLst>
              <a:ext uri="{FF2B5EF4-FFF2-40B4-BE49-F238E27FC236}">
                <a16:creationId xmlns:a16="http://schemas.microsoft.com/office/drawing/2014/main" id="{5E9DA83D-692C-229C-BB19-440D7A1BFC44}"/>
              </a:ext>
            </a:extLst>
          </p:cNvPr>
          <p:cNvSpPr/>
          <p:nvPr/>
        </p:nvSpPr>
        <p:spPr>
          <a:xfrm>
            <a:off x="29025" y="102316"/>
            <a:ext cx="12133947"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ts val="3800"/>
              </a:lnSpc>
              <a:spcBef>
                <a:spcPts val="0"/>
              </a:spcBef>
              <a:spcAft>
                <a:spcPts val="0"/>
              </a:spcAft>
              <a:buClrTx/>
              <a:buSzTx/>
              <a:buFontTx/>
              <a:buNone/>
              <a:tabLst/>
              <a:defRPr/>
            </a:pPr>
            <a:r>
              <a:rPr kumimoji="0" lang="en-US" sz="6000" b="1" i="0" u="sng"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The Main Thing to Jesus</a:t>
            </a:r>
          </a:p>
        </p:txBody>
      </p:sp>
      <p:sp>
        <p:nvSpPr>
          <p:cNvPr id="6" name="Rectangle 5">
            <a:extLst>
              <a:ext uri="{FF2B5EF4-FFF2-40B4-BE49-F238E27FC236}">
                <a16:creationId xmlns:a16="http://schemas.microsoft.com/office/drawing/2014/main" id="{79F15020-6915-FAB1-4506-8DB7D602A56F}"/>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230923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FFC0A3-00AC-565D-AE8B-426D2EC8D242}"/>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7DB7C315-0757-5E27-CB69-DEBA09263BE0}"/>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823B1EA7-EDF0-7320-3E16-3AF43E53A390}"/>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B644FF9E-7604-291A-9D95-BC29E199A7D1}"/>
              </a:ext>
            </a:extLst>
          </p:cNvPr>
          <p:cNvSpPr txBox="1"/>
          <p:nvPr/>
        </p:nvSpPr>
        <p:spPr>
          <a:xfrm>
            <a:off x="411969" y="178800"/>
            <a:ext cx="11368062" cy="5982663"/>
          </a:xfrm>
          <a:prstGeom prst="rect">
            <a:avLst/>
          </a:prstGeom>
          <a:noFill/>
        </p:spPr>
        <p:txBody>
          <a:bodyPr wrap="square" rtlCol="0">
            <a:spAutoFit/>
          </a:bodyPr>
          <a:lstStyle/>
          <a:p>
            <a:pPr lvl="0" algn="just">
              <a:lnSpc>
                <a:spcPct val="150000"/>
              </a:lnSpc>
              <a:defRPr/>
            </a:pPr>
            <a:r>
              <a:rPr kumimoji="0" lang="en-US" sz="52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“If there is a man who commits adultery with another man’s wife, one who commits adultery with his friend’s wife, the adulterer and the adulteress shall surely be put to death.”</a:t>
            </a:r>
          </a:p>
        </p:txBody>
      </p:sp>
      <p:sp>
        <p:nvSpPr>
          <p:cNvPr id="4" name="Rectangle: Rounded Corners 3">
            <a:extLst>
              <a:ext uri="{FF2B5EF4-FFF2-40B4-BE49-F238E27FC236}">
                <a16:creationId xmlns:a16="http://schemas.microsoft.com/office/drawing/2014/main" id="{250FF21F-CFBE-B0CE-B1AA-A5E721DEFACB}"/>
              </a:ext>
            </a:extLst>
          </p:cNvPr>
          <p:cNvSpPr/>
          <p:nvPr/>
        </p:nvSpPr>
        <p:spPr>
          <a:xfrm>
            <a:off x="6943725" y="5826841"/>
            <a:ext cx="5097586"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Leviticus 20:10</a:t>
            </a:r>
          </a:p>
        </p:txBody>
      </p:sp>
      <p:sp>
        <p:nvSpPr>
          <p:cNvPr id="6" name="Rectangle 5">
            <a:extLst>
              <a:ext uri="{FF2B5EF4-FFF2-40B4-BE49-F238E27FC236}">
                <a16:creationId xmlns:a16="http://schemas.microsoft.com/office/drawing/2014/main" id="{F2F27A03-4C04-A1C6-901E-70F509F2D816}"/>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820447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0325E6-C096-3205-6EB4-99AE375BF7A6}"/>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46EBC335-2072-B1B6-CBB1-6E05C4078585}"/>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BD0E0208-AE7C-6789-1D0F-EBA8BAE6E0F8}"/>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dirty="0"/>
              <a:t>.</a:t>
            </a:r>
          </a:p>
        </p:txBody>
      </p:sp>
      <p:pic>
        <p:nvPicPr>
          <p:cNvPr id="15" name="Content Placeholder 7" descr="A hexagon shaped logo with red and blue text&#10;&#10;AI-generated content may be incorrect.">
            <a:extLst>
              <a:ext uri="{FF2B5EF4-FFF2-40B4-BE49-F238E27FC236}">
                <a16:creationId xmlns:a16="http://schemas.microsoft.com/office/drawing/2014/main" id="{EF765FCE-F01C-A9DC-8C84-A9393356487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20945" y="294947"/>
            <a:ext cx="1877831" cy="898881"/>
          </a:xfrm>
          <a:prstGeom prst="rect">
            <a:avLst/>
          </a:prstGeom>
          <a:effectLst>
            <a:outerShdw blurRad="50800" dist="38100" dir="2700000" algn="tl" rotWithShape="0">
              <a:prstClr val="black">
                <a:alpha val="40000"/>
              </a:prstClr>
            </a:outerShdw>
          </a:effectLst>
        </p:spPr>
      </p:pic>
      <p:sp>
        <p:nvSpPr>
          <p:cNvPr id="3" name="TextBox 2">
            <a:extLst>
              <a:ext uri="{FF2B5EF4-FFF2-40B4-BE49-F238E27FC236}">
                <a16:creationId xmlns:a16="http://schemas.microsoft.com/office/drawing/2014/main" id="{459C1B85-B084-7F5E-62E2-B2A2124E3313}"/>
              </a:ext>
            </a:extLst>
          </p:cNvPr>
          <p:cNvSpPr txBox="1"/>
          <p:nvPr/>
        </p:nvSpPr>
        <p:spPr>
          <a:xfrm>
            <a:off x="29026" y="1096182"/>
            <a:ext cx="12012720" cy="1631216"/>
          </a:xfrm>
          <a:prstGeom prst="rect">
            <a:avLst/>
          </a:prstGeom>
          <a:noFill/>
        </p:spPr>
        <p:txBody>
          <a:bodyPr wrap="square" rtlCol="0">
            <a:spAutoFit/>
          </a:bodyPr>
          <a:lstStyle/>
          <a:p>
            <a:pPr marL="685800" lvl="0" indent="-685800">
              <a:lnSpc>
                <a:spcPts val="6000"/>
              </a:lnSpc>
              <a:spcAft>
                <a:spcPts val="3000"/>
              </a:spcAft>
              <a:buFont typeface="+mj-lt"/>
              <a:buAutoNum type="arabicPeriod"/>
              <a:defRPr/>
            </a:pPr>
            <a:r>
              <a:rPr lang="en-US" sz="5000" b="1" dirty="0">
                <a:solidFill>
                  <a:srgbClr val="DBAD63"/>
                </a:solidFill>
                <a:latin typeface="Bell MT" panose="02020503060305020303" pitchFamily="18" charset="0"/>
                <a:cs typeface="Aldhabi" panose="01000000000000000000" pitchFamily="2" charset="-78"/>
              </a:rPr>
              <a:t>Don’t Get Diverted: We offer grace &amp; warn of judgement to come</a:t>
            </a:r>
          </a:p>
        </p:txBody>
      </p:sp>
      <p:sp>
        <p:nvSpPr>
          <p:cNvPr id="4" name="Rectangle: Rounded Corners 3">
            <a:extLst>
              <a:ext uri="{FF2B5EF4-FFF2-40B4-BE49-F238E27FC236}">
                <a16:creationId xmlns:a16="http://schemas.microsoft.com/office/drawing/2014/main" id="{1A136565-E501-CF91-0616-218522E70F95}"/>
              </a:ext>
            </a:extLst>
          </p:cNvPr>
          <p:cNvSpPr/>
          <p:nvPr/>
        </p:nvSpPr>
        <p:spPr>
          <a:xfrm>
            <a:off x="239178" y="-596"/>
            <a:ext cx="11730572" cy="1182234"/>
          </a:xfrm>
          <a:prstGeom prst="roundRect">
            <a:avLst/>
          </a:prstGeom>
          <a:solidFill>
            <a:srgbClr val="C3BAA9">
              <a:alpha val="0"/>
            </a:srgb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spcBef>
                <a:spcPts val="0"/>
              </a:spcBef>
              <a:spcAft>
                <a:spcPts val="0"/>
              </a:spcAft>
              <a:buClrTx/>
              <a:buSzTx/>
              <a:buFontTx/>
              <a:buNone/>
              <a:tabLst/>
              <a:defRPr/>
            </a:pPr>
            <a:r>
              <a:rPr lang="en-US" sz="5600" b="1" dirty="0">
                <a:solidFill>
                  <a:schemeClr val="bg1">
                    <a:lumMod val="95000"/>
                  </a:schemeClr>
                </a:solidFill>
                <a:latin typeface="Footlight MT Light" panose="0204060206030A020304" pitchFamily="18" charset="0"/>
              </a:rPr>
              <a:t>Exposing The Truth</a:t>
            </a:r>
            <a:endParaRPr kumimoji="0" lang="en-US" sz="56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endParaRPr>
          </a:p>
        </p:txBody>
      </p:sp>
    </p:spTree>
    <p:extLst>
      <p:ext uri="{BB962C8B-B14F-4D97-AF65-F5344CB8AC3E}">
        <p14:creationId xmlns:p14="http://schemas.microsoft.com/office/powerpoint/2010/main" val="26225394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CF7DED-42CB-9AF5-679F-540687FD1E09}"/>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DF107FC3-CC2C-549A-591B-75A150034D0C}"/>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D9E4BD7D-7BDC-CB14-D2CA-7C99F190AFE8}"/>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E15EF990-37A2-4398-CE80-0ED71152EA8E}"/>
              </a:ext>
            </a:extLst>
          </p:cNvPr>
          <p:cNvSpPr txBox="1"/>
          <p:nvPr/>
        </p:nvSpPr>
        <p:spPr>
          <a:xfrm>
            <a:off x="281329" y="178800"/>
            <a:ext cx="11629342" cy="6481967"/>
          </a:xfrm>
          <a:prstGeom prst="rect">
            <a:avLst/>
          </a:prstGeom>
          <a:noFill/>
        </p:spPr>
        <p:txBody>
          <a:bodyPr wrap="square" rtlCol="0">
            <a:spAutoFit/>
          </a:bodyPr>
          <a:lstStyle/>
          <a:p>
            <a:pPr lvl="0" algn="just">
              <a:lnSpc>
                <a:spcPts val="5000"/>
              </a:lnSpc>
              <a:defRPr/>
            </a:pPr>
            <a:r>
              <a:rPr kumimoji="0" lang="en-US" sz="38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“Do not judge, so that you will not be judged. For w/ what judgment you judge, you will be judged; &amp; with what measure you measure, it will be measured to you. Why do you look at the speck that is in your brother’s eye, but do not notice the log that is in your own eye? Or how can you say to your brother, Let me take the speck out of your eye, &amp; behold, the log is in your own eye? You hypocrite, first take the log out of your own eye, &amp; then you will see clearly to take the speck out of your brother’s eye.”</a:t>
            </a:r>
          </a:p>
        </p:txBody>
      </p:sp>
      <p:sp>
        <p:nvSpPr>
          <p:cNvPr id="4" name="Rectangle: Rounded Corners 3">
            <a:extLst>
              <a:ext uri="{FF2B5EF4-FFF2-40B4-BE49-F238E27FC236}">
                <a16:creationId xmlns:a16="http://schemas.microsoft.com/office/drawing/2014/main" id="{39F9182E-0692-0788-27E3-2BAD30F34CEA}"/>
              </a:ext>
            </a:extLst>
          </p:cNvPr>
          <p:cNvSpPr/>
          <p:nvPr/>
        </p:nvSpPr>
        <p:spPr>
          <a:xfrm>
            <a:off x="6962775" y="5826841"/>
            <a:ext cx="5078536"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Matthew 7:1-5</a:t>
            </a:r>
          </a:p>
        </p:txBody>
      </p:sp>
      <p:sp>
        <p:nvSpPr>
          <p:cNvPr id="6" name="Rectangle 5">
            <a:extLst>
              <a:ext uri="{FF2B5EF4-FFF2-40B4-BE49-F238E27FC236}">
                <a16:creationId xmlns:a16="http://schemas.microsoft.com/office/drawing/2014/main" id="{0C01BB87-D248-A8BD-4CEC-0D0E067648E6}"/>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185140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79CC5F-0C55-E581-2657-8573AA212862}"/>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43F313F1-0159-6AD9-B284-54C00817054F}"/>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DD32D7D9-6A85-59F4-5456-80EC1C06CB89}"/>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7A99D8A3-388E-9C4B-4009-1A43854259AD}"/>
              </a:ext>
            </a:extLst>
          </p:cNvPr>
          <p:cNvSpPr txBox="1"/>
          <p:nvPr/>
        </p:nvSpPr>
        <p:spPr>
          <a:xfrm>
            <a:off x="411969" y="178800"/>
            <a:ext cx="11368062" cy="4789966"/>
          </a:xfrm>
          <a:prstGeom prst="rect">
            <a:avLst/>
          </a:prstGeom>
          <a:noFill/>
        </p:spPr>
        <p:txBody>
          <a:bodyPr wrap="square" rtlCol="0">
            <a:spAutoFit/>
          </a:bodyPr>
          <a:lstStyle/>
          <a:p>
            <a:pPr lvl="0" algn="just">
              <a:lnSpc>
                <a:spcPct val="150000"/>
              </a:lnSpc>
              <a:defRPr/>
            </a:pPr>
            <a:r>
              <a:rPr kumimoji="0" lang="en-US" sz="70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“Do not judge according to appearance, but judge with righteous judgment.” </a:t>
            </a:r>
          </a:p>
        </p:txBody>
      </p:sp>
      <p:sp>
        <p:nvSpPr>
          <p:cNvPr id="4" name="Rectangle: Rounded Corners 3">
            <a:extLst>
              <a:ext uri="{FF2B5EF4-FFF2-40B4-BE49-F238E27FC236}">
                <a16:creationId xmlns:a16="http://schemas.microsoft.com/office/drawing/2014/main" id="{2F213699-E7A9-C8B1-68F9-A93DC9BB281A}"/>
              </a:ext>
            </a:extLst>
          </p:cNvPr>
          <p:cNvSpPr/>
          <p:nvPr/>
        </p:nvSpPr>
        <p:spPr>
          <a:xfrm>
            <a:off x="8572499" y="5826841"/>
            <a:ext cx="3468811"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John 7:24</a:t>
            </a:r>
          </a:p>
        </p:txBody>
      </p:sp>
      <p:sp>
        <p:nvSpPr>
          <p:cNvPr id="6" name="Rectangle 5">
            <a:extLst>
              <a:ext uri="{FF2B5EF4-FFF2-40B4-BE49-F238E27FC236}">
                <a16:creationId xmlns:a16="http://schemas.microsoft.com/office/drawing/2014/main" id="{840EDA79-0915-5697-54BC-B705677DC968}"/>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296846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A6022A-98D8-35E7-F2EF-3C7727D7F8B8}"/>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F1AC3338-C84F-2343-B67D-E598C627536B}"/>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CD6DDE85-299C-001F-0AB1-8AC5703C95E2}"/>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dirty="0"/>
              <a:t>.</a:t>
            </a:r>
          </a:p>
        </p:txBody>
      </p:sp>
      <p:pic>
        <p:nvPicPr>
          <p:cNvPr id="15" name="Content Placeholder 7" descr="A hexagon shaped logo with red and blue text&#10;&#10;AI-generated content may be incorrect.">
            <a:extLst>
              <a:ext uri="{FF2B5EF4-FFF2-40B4-BE49-F238E27FC236}">
                <a16:creationId xmlns:a16="http://schemas.microsoft.com/office/drawing/2014/main" id="{E73ABFCC-FE87-4677-5A8D-A91F1EF0C62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20945" y="294947"/>
            <a:ext cx="1877831" cy="898881"/>
          </a:xfrm>
          <a:prstGeom prst="rect">
            <a:avLst/>
          </a:prstGeom>
          <a:effectLst>
            <a:outerShdw blurRad="50800" dist="38100" dir="2700000" algn="tl" rotWithShape="0">
              <a:prstClr val="black">
                <a:alpha val="40000"/>
              </a:prstClr>
            </a:outerShdw>
          </a:effectLst>
        </p:spPr>
      </p:pic>
      <p:sp>
        <p:nvSpPr>
          <p:cNvPr id="3" name="TextBox 2">
            <a:extLst>
              <a:ext uri="{FF2B5EF4-FFF2-40B4-BE49-F238E27FC236}">
                <a16:creationId xmlns:a16="http://schemas.microsoft.com/office/drawing/2014/main" id="{12563121-9E43-20A8-19A7-DE561F7A6257}"/>
              </a:ext>
            </a:extLst>
          </p:cNvPr>
          <p:cNvSpPr txBox="1"/>
          <p:nvPr/>
        </p:nvSpPr>
        <p:spPr>
          <a:xfrm>
            <a:off x="29026" y="1096182"/>
            <a:ext cx="12012720" cy="5478423"/>
          </a:xfrm>
          <a:prstGeom prst="rect">
            <a:avLst/>
          </a:prstGeom>
          <a:noFill/>
        </p:spPr>
        <p:txBody>
          <a:bodyPr wrap="square" rtlCol="0">
            <a:spAutoFit/>
          </a:bodyPr>
          <a:lstStyle/>
          <a:p>
            <a:pPr marL="685800" lvl="0" indent="-685800">
              <a:lnSpc>
                <a:spcPts val="6000"/>
              </a:lnSpc>
              <a:spcAft>
                <a:spcPts val="3000"/>
              </a:spcAft>
              <a:buFont typeface="+mj-lt"/>
              <a:buAutoNum type="arabicPeriod"/>
              <a:defRPr/>
            </a:pPr>
            <a:r>
              <a:rPr lang="en-US" sz="5000" b="1" dirty="0">
                <a:solidFill>
                  <a:srgbClr val="DBAD63"/>
                </a:solidFill>
                <a:latin typeface="Bell MT" panose="02020503060305020303" pitchFamily="18" charset="0"/>
                <a:cs typeface="Aldhabi" panose="01000000000000000000" pitchFamily="2" charset="-78"/>
              </a:rPr>
              <a:t>Don’t Get Diverted: We offer grace &amp; warn of judgement to come</a:t>
            </a:r>
          </a:p>
          <a:p>
            <a:pPr marL="685800" lvl="0" indent="-685800">
              <a:lnSpc>
                <a:spcPts val="6000"/>
              </a:lnSpc>
              <a:spcAft>
                <a:spcPts val="3000"/>
              </a:spcAft>
              <a:buFont typeface="+mj-lt"/>
              <a:buAutoNum type="arabicPeriod"/>
              <a:defRPr/>
            </a:pPr>
            <a:r>
              <a:rPr lang="en-US" sz="5000" b="1" dirty="0">
                <a:solidFill>
                  <a:srgbClr val="DBAD63"/>
                </a:solidFill>
                <a:latin typeface="Bell MT" panose="02020503060305020303" pitchFamily="18" charset="0"/>
                <a:cs typeface="Aldhabi" panose="01000000000000000000" pitchFamily="2" charset="-78"/>
              </a:rPr>
              <a:t>Live in the Light: We offer truth by knowing God in His Word</a:t>
            </a:r>
          </a:p>
          <a:p>
            <a:pPr marL="685800" lvl="0" indent="-685800">
              <a:lnSpc>
                <a:spcPts val="6000"/>
              </a:lnSpc>
              <a:spcAft>
                <a:spcPts val="3000"/>
              </a:spcAft>
              <a:buFont typeface="+mj-lt"/>
              <a:buAutoNum type="arabicPeriod"/>
              <a:defRPr/>
            </a:pPr>
            <a:r>
              <a:rPr lang="en-US" sz="5000" b="1" dirty="0">
                <a:solidFill>
                  <a:srgbClr val="DBAD63"/>
                </a:solidFill>
                <a:latin typeface="Bell MT" panose="02020503060305020303" pitchFamily="18" charset="0"/>
                <a:cs typeface="Aldhabi" panose="01000000000000000000" pitchFamily="2" charset="-78"/>
              </a:rPr>
              <a:t>Give the Gospel: We offer life from the dead through Jesus</a:t>
            </a:r>
          </a:p>
        </p:txBody>
      </p:sp>
      <p:sp>
        <p:nvSpPr>
          <p:cNvPr id="4" name="Rectangle: Rounded Corners 3">
            <a:extLst>
              <a:ext uri="{FF2B5EF4-FFF2-40B4-BE49-F238E27FC236}">
                <a16:creationId xmlns:a16="http://schemas.microsoft.com/office/drawing/2014/main" id="{8FDF9627-62B9-28C2-0CD9-2FA81213DF65}"/>
              </a:ext>
            </a:extLst>
          </p:cNvPr>
          <p:cNvSpPr/>
          <p:nvPr/>
        </p:nvSpPr>
        <p:spPr>
          <a:xfrm>
            <a:off x="239178" y="-596"/>
            <a:ext cx="11730572" cy="1182234"/>
          </a:xfrm>
          <a:prstGeom prst="roundRect">
            <a:avLst/>
          </a:prstGeom>
          <a:solidFill>
            <a:srgbClr val="C3BAA9">
              <a:alpha val="0"/>
            </a:srgb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spcBef>
                <a:spcPts val="0"/>
              </a:spcBef>
              <a:spcAft>
                <a:spcPts val="0"/>
              </a:spcAft>
              <a:buClrTx/>
              <a:buSzTx/>
              <a:buFontTx/>
              <a:buNone/>
              <a:tabLst/>
              <a:defRPr/>
            </a:pPr>
            <a:r>
              <a:rPr lang="en-US" sz="5600" b="1" dirty="0">
                <a:solidFill>
                  <a:schemeClr val="bg1">
                    <a:lumMod val="95000"/>
                  </a:schemeClr>
                </a:solidFill>
                <a:latin typeface="Footlight MT Light" panose="0204060206030A020304" pitchFamily="18" charset="0"/>
              </a:rPr>
              <a:t>Exposing The Truth</a:t>
            </a:r>
            <a:endParaRPr kumimoji="0" lang="en-US" sz="56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endParaRPr>
          </a:p>
        </p:txBody>
      </p:sp>
    </p:spTree>
    <p:extLst>
      <p:ext uri="{BB962C8B-B14F-4D97-AF65-F5344CB8AC3E}">
        <p14:creationId xmlns:p14="http://schemas.microsoft.com/office/powerpoint/2010/main" val="3677098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14A774-54B6-B5BD-4A38-B5CAF11FDA36}"/>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53FD5329-2F7F-AB72-0EED-694FEF86A060}"/>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4EE7997A-D36D-C942-48AC-6A86C56A8C30}"/>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6DEE2BA9-8B3F-2401-A13C-C64C8FAD6449}"/>
              </a:ext>
            </a:extLst>
          </p:cNvPr>
          <p:cNvSpPr txBox="1"/>
          <p:nvPr/>
        </p:nvSpPr>
        <p:spPr>
          <a:xfrm>
            <a:off x="411969" y="178800"/>
            <a:ext cx="11368062" cy="6093976"/>
          </a:xfrm>
          <a:prstGeom prst="rect">
            <a:avLst/>
          </a:prstGeom>
          <a:noFill/>
        </p:spPr>
        <p:txBody>
          <a:bodyPr wrap="square" rtlCol="0">
            <a:spAutoFit/>
          </a:bodyPr>
          <a:lstStyle/>
          <a:p>
            <a:pPr lvl="0" algn="just">
              <a:defRPr/>
            </a:pPr>
            <a:r>
              <a:rPr kumimoji="0" lang="en-US" sz="65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“And as Moses lifted up the serpent in the wilderness, even so must the Son of Man be lifted up; so that whoever believes will in Him have eternal life.”</a:t>
            </a:r>
          </a:p>
        </p:txBody>
      </p:sp>
      <p:sp>
        <p:nvSpPr>
          <p:cNvPr id="4" name="Rectangle: Rounded Corners 3">
            <a:extLst>
              <a:ext uri="{FF2B5EF4-FFF2-40B4-BE49-F238E27FC236}">
                <a16:creationId xmlns:a16="http://schemas.microsoft.com/office/drawing/2014/main" id="{7490B180-AF02-6AF4-7DC1-12CC71BDC7D3}"/>
              </a:ext>
            </a:extLst>
          </p:cNvPr>
          <p:cNvSpPr/>
          <p:nvPr/>
        </p:nvSpPr>
        <p:spPr>
          <a:xfrm>
            <a:off x="8601075" y="5826841"/>
            <a:ext cx="3440236"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John 3:14</a:t>
            </a:r>
          </a:p>
        </p:txBody>
      </p:sp>
      <p:sp>
        <p:nvSpPr>
          <p:cNvPr id="6" name="Rectangle 5">
            <a:extLst>
              <a:ext uri="{FF2B5EF4-FFF2-40B4-BE49-F238E27FC236}">
                <a16:creationId xmlns:a16="http://schemas.microsoft.com/office/drawing/2014/main" id="{9C813FCD-170F-4B34-9AA8-ECBD1B24A4A6}"/>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68679929"/>
      </p:ext>
    </p:extLst>
  </p:cSld>
  <p:clrMapOvr>
    <a:masterClrMapping/>
  </p:clrMapOvr>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592</TotalTime>
  <Words>434</Words>
  <Application>Microsoft Office PowerPoint</Application>
  <PresentationFormat>Widescreen</PresentationFormat>
  <Paragraphs>45</Paragraphs>
  <Slides>11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Aldhabi</vt:lpstr>
      <vt:lpstr>Arial</vt:lpstr>
      <vt:lpstr>Bell MT</vt:lpstr>
      <vt:lpstr>Calibri</vt:lpstr>
      <vt:lpstr>Calibri Light</vt:lpstr>
      <vt:lpstr>Footlight MT Light</vt:lpstr>
      <vt:lpstr>Harlow Solid Italic</vt:lpstr>
      <vt:lpstr>2_Office Theme</vt:lpstr>
      <vt:lpstr>.</vt:lpstr>
      <vt:lpstr>.</vt:lpstr>
      <vt:lpstr>.</vt:lpstr>
      <vt:lpstr>.</vt:lpstr>
      <vt:lpstr>.</vt:lpstr>
      <vt:lpstr>.</vt:lpstr>
      <vt:lpstr>.</vt:lpstr>
      <vt:lpstr>.</vt:lpstr>
      <vt:lpstr>.</vt:lpstr>
      <vt:lpstr>.</vt:lpstr>
      <vt:lpst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Daniel Shunk</dc:creator>
  <cp:lastModifiedBy>Daniel Shunk</cp:lastModifiedBy>
  <cp:revision>13</cp:revision>
  <dcterms:created xsi:type="dcterms:W3CDTF">2026-01-20T17:02:20Z</dcterms:created>
  <dcterms:modified xsi:type="dcterms:W3CDTF">2026-05-22T14:24:25Z</dcterms:modified>
</cp:coreProperties>
</file>