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597" r:id="rId3"/>
    <p:sldId id="256" r:id="rId4"/>
    <p:sldId id="598" r:id="rId5"/>
    <p:sldId id="601" r:id="rId6"/>
    <p:sldId id="599" r:id="rId7"/>
    <p:sldId id="600" r:id="rId8"/>
    <p:sldId id="602" r:id="rId9"/>
    <p:sldId id="603" r:id="rId10"/>
    <p:sldId id="606" r:id="rId11"/>
    <p:sldId id="604" r:id="rId12"/>
    <p:sldId id="605" r:id="rId13"/>
    <p:sldId id="60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7A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77E063-895F-4083-82AB-1E6741047CF1}" v="170" dt="2026-05-16T20:47:59.5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31" autoAdjust="0"/>
    <p:restoredTop sz="94660"/>
  </p:normalViewPr>
  <p:slideViewPr>
    <p:cSldViewPr snapToGrid="0">
      <p:cViewPr varScale="1">
        <p:scale>
          <a:sx n="76" d="100"/>
          <a:sy n="76" d="100"/>
        </p:scale>
        <p:origin x="4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hunk" userId="8b1a05f26d681f8b" providerId="LiveId" clId="{92551CD1-72E2-4A83-B06E-9F01B71D04EE}"/>
    <pc:docChg chg="custSel addSld delSld modSld sldOrd">
      <pc:chgData name="Daniel Shunk" userId="8b1a05f26d681f8b" providerId="LiveId" clId="{92551CD1-72E2-4A83-B06E-9F01B71D04EE}" dt="2026-05-16T20:47:59.550" v="383"/>
      <pc:docMkLst>
        <pc:docMk/>
      </pc:docMkLst>
      <pc:sldChg chg="modSp mod addAnim delAnim modAnim">
        <pc:chgData name="Daniel Shunk" userId="8b1a05f26d681f8b" providerId="LiveId" clId="{92551CD1-72E2-4A83-B06E-9F01B71D04EE}" dt="2026-05-16T20:39:59.115" v="229" actId="20577"/>
        <pc:sldMkLst>
          <pc:docMk/>
          <pc:sldMk cId="494702018" sldId="256"/>
        </pc:sldMkLst>
        <pc:spChg chg="mod">
          <ac:chgData name="Daniel Shunk" userId="8b1a05f26d681f8b" providerId="LiveId" clId="{92551CD1-72E2-4A83-B06E-9F01B71D04EE}" dt="2026-05-16T20:25:41.748" v="59" actId="20577"/>
          <ac:spMkLst>
            <pc:docMk/>
            <pc:sldMk cId="494702018" sldId="256"/>
            <ac:spMk id="8" creationId="{07C949BB-38A4-7A97-D4DA-A47810936D20}"/>
          </ac:spMkLst>
        </pc:spChg>
        <pc:spChg chg="mod">
          <ac:chgData name="Daniel Shunk" userId="8b1a05f26d681f8b" providerId="LiveId" clId="{92551CD1-72E2-4A83-B06E-9F01B71D04EE}" dt="2026-05-16T20:39:59.115" v="229" actId="20577"/>
          <ac:spMkLst>
            <pc:docMk/>
            <pc:sldMk cId="494702018" sldId="256"/>
            <ac:spMk id="9" creationId="{013A94A0-504D-7873-196D-3CCE4F3303B8}"/>
          </ac:spMkLst>
        </pc:spChg>
      </pc:sldChg>
      <pc:sldChg chg="modSp mod">
        <pc:chgData name="Daniel Shunk" userId="8b1a05f26d681f8b" providerId="LiveId" clId="{92551CD1-72E2-4A83-B06E-9F01B71D04EE}" dt="2026-05-16T20:25:32.108" v="40" actId="20577"/>
        <pc:sldMkLst>
          <pc:docMk/>
          <pc:sldMk cId="2615209770" sldId="597"/>
        </pc:sldMkLst>
        <pc:spChg chg="mod">
          <ac:chgData name="Daniel Shunk" userId="8b1a05f26d681f8b" providerId="LiveId" clId="{92551CD1-72E2-4A83-B06E-9F01B71D04EE}" dt="2026-05-16T20:25:32.108" v="40" actId="20577"/>
          <ac:spMkLst>
            <pc:docMk/>
            <pc:sldMk cId="2615209770" sldId="597"/>
            <ac:spMk id="6" creationId="{D4A69A83-FBED-FE26-E790-3F3DE3B53703}"/>
          </ac:spMkLst>
        </pc:spChg>
        <pc:spChg chg="mod">
          <ac:chgData name="Daniel Shunk" userId="8b1a05f26d681f8b" providerId="LiveId" clId="{92551CD1-72E2-4A83-B06E-9F01B71D04EE}" dt="2026-05-16T20:25:24.298" v="38" actId="1037"/>
          <ac:spMkLst>
            <pc:docMk/>
            <pc:sldMk cId="2615209770" sldId="597"/>
            <ac:spMk id="9" creationId="{FB0E3D6A-62AA-18AE-4F17-F58ADE05DF70}"/>
          </ac:spMkLst>
        </pc:spChg>
      </pc:sldChg>
      <pc:sldChg chg="modSp mod">
        <pc:chgData name="Daniel Shunk" userId="8b1a05f26d681f8b" providerId="LiveId" clId="{92551CD1-72E2-4A83-B06E-9F01B71D04EE}" dt="2026-05-16T20:40:48.798" v="248" actId="255"/>
        <pc:sldMkLst>
          <pc:docMk/>
          <pc:sldMk cId="1596788268" sldId="598"/>
        </pc:sldMkLst>
        <pc:spChg chg="mod">
          <ac:chgData name="Daniel Shunk" userId="8b1a05f26d681f8b" providerId="LiveId" clId="{92551CD1-72E2-4A83-B06E-9F01B71D04EE}" dt="2026-05-16T20:40:11.845" v="242" actId="20577"/>
          <ac:spMkLst>
            <pc:docMk/>
            <pc:sldMk cId="1596788268" sldId="598"/>
            <ac:spMk id="8" creationId="{C625400D-223C-67DE-8711-6EB245C606FD}"/>
          </ac:spMkLst>
        </pc:spChg>
        <pc:spChg chg="mod">
          <ac:chgData name="Daniel Shunk" userId="8b1a05f26d681f8b" providerId="LiveId" clId="{92551CD1-72E2-4A83-B06E-9F01B71D04EE}" dt="2026-05-16T20:40:48.798" v="248" actId="255"/>
          <ac:spMkLst>
            <pc:docMk/>
            <pc:sldMk cId="1596788268" sldId="598"/>
            <ac:spMk id="9" creationId="{8BBBDC96-F06E-3A11-614F-C6CCC3435393}"/>
          </ac:spMkLst>
        </pc:spChg>
      </pc:sldChg>
      <pc:sldChg chg="del">
        <pc:chgData name="Daniel Shunk" userId="8b1a05f26d681f8b" providerId="LiveId" clId="{92551CD1-72E2-4A83-B06E-9F01B71D04EE}" dt="2026-05-16T20:25:54.566" v="62" actId="47"/>
        <pc:sldMkLst>
          <pc:docMk/>
          <pc:sldMk cId="3072004396" sldId="599"/>
        </pc:sldMkLst>
      </pc:sldChg>
      <pc:sldChg chg="modSp add modAnim">
        <pc:chgData name="Daniel Shunk" userId="8b1a05f26d681f8b" providerId="LiveId" clId="{92551CD1-72E2-4A83-B06E-9F01B71D04EE}" dt="2026-05-16T20:42:09.825" v="271" actId="20577"/>
        <pc:sldMkLst>
          <pc:docMk/>
          <pc:sldMk cId="3613814881" sldId="599"/>
        </pc:sldMkLst>
        <pc:spChg chg="mod">
          <ac:chgData name="Daniel Shunk" userId="8b1a05f26d681f8b" providerId="LiveId" clId="{92551CD1-72E2-4A83-B06E-9F01B71D04EE}" dt="2026-05-16T20:42:09.825" v="271" actId="20577"/>
          <ac:spMkLst>
            <pc:docMk/>
            <pc:sldMk cId="3613814881" sldId="599"/>
            <ac:spMk id="9" creationId="{6C8BB83D-1FFC-70C5-9BB7-1B477E2A1CD4}"/>
          </ac:spMkLst>
        </pc:spChg>
      </pc:sldChg>
      <pc:sldChg chg="del">
        <pc:chgData name="Daniel Shunk" userId="8b1a05f26d681f8b" providerId="LiveId" clId="{92551CD1-72E2-4A83-B06E-9F01B71D04EE}" dt="2026-05-16T20:25:54.938" v="63" actId="47"/>
        <pc:sldMkLst>
          <pc:docMk/>
          <pc:sldMk cId="584552411" sldId="600"/>
        </pc:sldMkLst>
      </pc:sldChg>
      <pc:sldChg chg="modSp add mod replId">
        <pc:chgData name="Daniel Shunk" userId="8b1a05f26d681f8b" providerId="LiveId" clId="{92551CD1-72E2-4A83-B06E-9F01B71D04EE}" dt="2026-05-16T20:42:57.991" v="292" actId="255"/>
        <pc:sldMkLst>
          <pc:docMk/>
          <pc:sldMk cId="2027890111" sldId="600"/>
        </pc:sldMkLst>
        <pc:spChg chg="mod">
          <ac:chgData name="Daniel Shunk" userId="8b1a05f26d681f8b" providerId="LiveId" clId="{92551CD1-72E2-4A83-B06E-9F01B71D04EE}" dt="2026-05-16T20:42:23.852" v="286" actId="14100"/>
          <ac:spMkLst>
            <pc:docMk/>
            <pc:sldMk cId="2027890111" sldId="600"/>
            <ac:spMk id="8" creationId="{41644611-F26B-2E18-E0E1-43E90A4ABE23}"/>
          </ac:spMkLst>
        </pc:spChg>
        <pc:spChg chg="mod">
          <ac:chgData name="Daniel Shunk" userId="8b1a05f26d681f8b" providerId="LiveId" clId="{92551CD1-72E2-4A83-B06E-9F01B71D04EE}" dt="2026-05-16T20:42:57.991" v="292" actId="255"/>
          <ac:spMkLst>
            <pc:docMk/>
            <pc:sldMk cId="2027890111" sldId="600"/>
            <ac:spMk id="9" creationId="{2050A430-EE63-6CD5-B80E-45B468C3B682}"/>
          </ac:spMkLst>
        </pc:spChg>
      </pc:sldChg>
      <pc:sldChg chg="del">
        <pc:chgData name="Daniel Shunk" userId="8b1a05f26d681f8b" providerId="LiveId" clId="{92551CD1-72E2-4A83-B06E-9F01B71D04EE}" dt="2026-05-16T20:25:54.323" v="61" actId="47"/>
        <pc:sldMkLst>
          <pc:docMk/>
          <pc:sldMk cId="1958580225" sldId="601"/>
        </pc:sldMkLst>
      </pc:sldChg>
      <pc:sldChg chg="modSp add mod">
        <pc:chgData name="Daniel Shunk" userId="8b1a05f26d681f8b" providerId="LiveId" clId="{92551CD1-72E2-4A83-B06E-9F01B71D04EE}" dt="2026-05-16T20:41:39.867" v="268" actId="255"/>
        <pc:sldMkLst>
          <pc:docMk/>
          <pc:sldMk cId="2748639059" sldId="601"/>
        </pc:sldMkLst>
        <pc:spChg chg="mod">
          <ac:chgData name="Daniel Shunk" userId="8b1a05f26d681f8b" providerId="LiveId" clId="{92551CD1-72E2-4A83-B06E-9F01B71D04EE}" dt="2026-05-16T20:41:08.371" v="262" actId="20577"/>
          <ac:spMkLst>
            <pc:docMk/>
            <pc:sldMk cId="2748639059" sldId="601"/>
            <ac:spMk id="8" creationId="{3E1ACFA3-1E15-D6B4-FF0C-C6FC1D9449EC}"/>
          </ac:spMkLst>
        </pc:spChg>
        <pc:spChg chg="mod">
          <ac:chgData name="Daniel Shunk" userId="8b1a05f26d681f8b" providerId="LiveId" clId="{92551CD1-72E2-4A83-B06E-9F01B71D04EE}" dt="2026-05-16T20:41:39.867" v="268" actId="255"/>
          <ac:spMkLst>
            <pc:docMk/>
            <pc:sldMk cId="2748639059" sldId="601"/>
            <ac:spMk id="9" creationId="{12D2B38F-7A19-A4BF-14FA-C4D27D1733CA}"/>
          </ac:spMkLst>
        </pc:spChg>
      </pc:sldChg>
      <pc:sldChg chg="modSp add addAnim delAnim modAnim">
        <pc:chgData name="Daniel Shunk" userId="8b1a05f26d681f8b" providerId="LiveId" clId="{92551CD1-72E2-4A83-B06E-9F01B71D04EE}" dt="2026-05-16T20:43:43.620" v="295" actId="20577"/>
        <pc:sldMkLst>
          <pc:docMk/>
          <pc:sldMk cId="2231172713" sldId="602"/>
        </pc:sldMkLst>
        <pc:spChg chg="mod">
          <ac:chgData name="Daniel Shunk" userId="8b1a05f26d681f8b" providerId="LiveId" clId="{92551CD1-72E2-4A83-B06E-9F01B71D04EE}" dt="2026-05-16T20:43:43.620" v="295" actId="20577"/>
          <ac:spMkLst>
            <pc:docMk/>
            <pc:sldMk cId="2231172713" sldId="602"/>
            <ac:spMk id="9" creationId="{D65A97EA-E6EC-76C5-7604-6ED5DDF54724}"/>
          </ac:spMkLst>
        </pc:spChg>
      </pc:sldChg>
      <pc:sldChg chg="del">
        <pc:chgData name="Daniel Shunk" userId="8b1a05f26d681f8b" providerId="LiveId" clId="{92551CD1-72E2-4A83-B06E-9F01B71D04EE}" dt="2026-05-16T20:25:55.890" v="64" actId="47"/>
        <pc:sldMkLst>
          <pc:docMk/>
          <pc:sldMk cId="2643547710" sldId="602"/>
        </pc:sldMkLst>
      </pc:sldChg>
      <pc:sldChg chg="modSp add mod replId">
        <pc:chgData name="Daniel Shunk" userId="8b1a05f26d681f8b" providerId="LiveId" clId="{92551CD1-72E2-4A83-B06E-9F01B71D04EE}" dt="2026-05-16T20:46:25.330" v="359" actId="20577"/>
        <pc:sldMkLst>
          <pc:docMk/>
          <pc:sldMk cId="3823864440" sldId="603"/>
        </pc:sldMkLst>
        <pc:spChg chg="mod">
          <ac:chgData name="Daniel Shunk" userId="8b1a05f26d681f8b" providerId="LiveId" clId="{92551CD1-72E2-4A83-B06E-9F01B71D04EE}" dt="2026-05-16T20:44:21.481" v="320" actId="20577"/>
          <ac:spMkLst>
            <pc:docMk/>
            <pc:sldMk cId="3823864440" sldId="603"/>
            <ac:spMk id="8" creationId="{1EB5805C-67F1-E23B-D034-98B3884EFABD}"/>
          </ac:spMkLst>
        </pc:spChg>
        <pc:spChg chg="mod">
          <ac:chgData name="Daniel Shunk" userId="8b1a05f26d681f8b" providerId="LiveId" clId="{92551CD1-72E2-4A83-B06E-9F01B71D04EE}" dt="2026-05-16T20:46:25.330" v="359" actId="20577"/>
          <ac:spMkLst>
            <pc:docMk/>
            <pc:sldMk cId="3823864440" sldId="603"/>
            <ac:spMk id="9" creationId="{4F8B7791-40C6-CCD9-8268-4BCDCA51B8CF}"/>
          </ac:spMkLst>
        </pc:spChg>
      </pc:sldChg>
      <pc:sldChg chg="add addAnim delAnim modAnim">
        <pc:chgData name="Daniel Shunk" userId="8b1a05f26d681f8b" providerId="LiveId" clId="{92551CD1-72E2-4A83-B06E-9F01B71D04EE}" dt="2026-05-16T20:46:44.671" v="361"/>
        <pc:sldMkLst>
          <pc:docMk/>
          <pc:sldMk cId="4163468426" sldId="604"/>
        </pc:sldMkLst>
      </pc:sldChg>
      <pc:sldChg chg="modSp add mod replId">
        <pc:chgData name="Daniel Shunk" userId="8b1a05f26d681f8b" providerId="LiveId" clId="{92551CD1-72E2-4A83-B06E-9F01B71D04EE}" dt="2026-05-16T20:47:45.204" v="382" actId="255"/>
        <pc:sldMkLst>
          <pc:docMk/>
          <pc:sldMk cId="606174874" sldId="605"/>
        </pc:sldMkLst>
        <pc:spChg chg="mod">
          <ac:chgData name="Daniel Shunk" userId="8b1a05f26d681f8b" providerId="LiveId" clId="{92551CD1-72E2-4A83-B06E-9F01B71D04EE}" dt="2026-05-16T20:47:10.398" v="374" actId="20577"/>
          <ac:spMkLst>
            <pc:docMk/>
            <pc:sldMk cId="606174874" sldId="605"/>
            <ac:spMk id="8" creationId="{536B586C-16B8-4C9D-531D-84F056AD1C16}"/>
          </ac:spMkLst>
        </pc:spChg>
        <pc:spChg chg="mod">
          <ac:chgData name="Daniel Shunk" userId="8b1a05f26d681f8b" providerId="LiveId" clId="{92551CD1-72E2-4A83-B06E-9F01B71D04EE}" dt="2026-05-16T20:47:45.204" v="382" actId="255"/>
          <ac:spMkLst>
            <pc:docMk/>
            <pc:sldMk cId="606174874" sldId="605"/>
            <ac:spMk id="9" creationId="{1943C758-D5E1-8610-FF13-0766BD53E335}"/>
          </ac:spMkLst>
        </pc:spChg>
      </pc:sldChg>
      <pc:sldChg chg="modSp add mod">
        <pc:chgData name="Daniel Shunk" userId="8b1a05f26d681f8b" providerId="LiveId" clId="{92551CD1-72E2-4A83-B06E-9F01B71D04EE}" dt="2026-05-16T20:46:17.313" v="358" actId="255"/>
        <pc:sldMkLst>
          <pc:docMk/>
          <pc:sldMk cId="202390527" sldId="606"/>
        </pc:sldMkLst>
        <pc:spChg chg="mod">
          <ac:chgData name="Daniel Shunk" userId="8b1a05f26d681f8b" providerId="LiveId" clId="{92551CD1-72E2-4A83-B06E-9F01B71D04EE}" dt="2026-05-16T20:46:17.313" v="358" actId="255"/>
          <ac:spMkLst>
            <pc:docMk/>
            <pc:sldMk cId="202390527" sldId="606"/>
            <ac:spMk id="9" creationId="{FA72D360-2365-31C3-88C2-EB22DD6C2B6D}"/>
          </ac:spMkLst>
        </pc:spChg>
      </pc:sldChg>
      <pc:sldChg chg="add ord modAnim">
        <pc:chgData name="Daniel Shunk" userId="8b1a05f26d681f8b" providerId="LiveId" clId="{92551CD1-72E2-4A83-B06E-9F01B71D04EE}" dt="2026-05-16T20:47:59.550" v="383"/>
        <pc:sldMkLst>
          <pc:docMk/>
          <pc:sldMk cId="2890875074" sldId="60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B0C1C-7949-691B-725F-4CC3777F6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CFEBD9-375E-45D0-4DB6-8B4AC3D02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0A252-AD11-7F54-5D9E-E02097094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C0A9-23CA-4797-9C03-FA1A78C551CD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3CAC7-B305-6DCC-A11B-702A28AE2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11728-8B75-9293-7E56-F1357144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96B8-A55A-407E-8303-6EB954378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00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94F5A-D20F-9A53-AAAE-79242A3F9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B500EC-060C-D4BD-B24B-31D3A41D2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5BED2-2778-5C3C-76A8-5BD01C85B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C0A9-23CA-4797-9C03-FA1A78C551CD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6D6FD-2B98-452F-2523-FF1D9F1F1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22FCB-0A32-2101-054D-AE2326A42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96B8-A55A-407E-8303-6EB954378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3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685BF7-233F-9B93-8FE8-BA7387061D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9B45BC-6BFB-FFC8-E40A-CE038EE9A6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759B3-2F24-E6EC-FE4A-017A33E71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C0A9-23CA-4797-9C03-FA1A78C551CD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86D06-4F3F-871D-7B3E-99097045F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8503F-990C-652D-4D54-343BCB13E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96B8-A55A-407E-8303-6EB954378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2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9B715-8D04-4D30-95A6-98A05950C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CBFC9-C7C6-4B93-A5C2-C8A360993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23AA1-9ACA-4D56-AA6D-F9D8A6A5F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9B5E8-2305-46C5-8CE7-A103235F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A8664-77D1-45B6-8692-4BE5BE38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35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77128-CE0E-4B75-A69F-0D65898C9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C0A04-E7CB-4274-9C16-246F2902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6DAF3-92CB-4BC4-98C2-32F5FD63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209D0-A7BC-4BEC-879E-C119BDC5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F73EC-B810-4F67-AB77-AD936599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51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894DA-6B15-4F6F-90DD-4456D1276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2BC9F-933F-44C3-B228-5E4EE7316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4A558-611B-4101-871B-B1216FD79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12A65-6A45-461A-9378-3B14F1FB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84D3D-CEFD-4F66-98AA-E7AA80248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7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9ED09-F382-474C-B816-E5425653F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1503E-060E-4CA1-A21B-CF25FDBFD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D40C8-5790-440D-9095-1628C1347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3C645-E876-41A6-B2FA-81FE80802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9B73F-141E-4303-B17F-DD226423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62450-6EF0-4D8D-A28F-15951B588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60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DE9F7-5DDA-4FC4-9E2D-281D8ED8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9004D-8F32-42F9-B126-C12FF180F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C5DE6-DD52-4E66-99FD-C96A23920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1DE3F0-3B3B-474B-9C9A-A4071ECE6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6BB200-33CB-4CE2-B047-6E13F803C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ED0C0D-EF81-4129-891E-9E773AEA9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BC4B36-C6B5-4F7D-8C18-521AEAFA8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48371F-184B-47F0-9CE4-8F4ED4243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51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F5447-1327-4C2A-AF47-D9E948AC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D95219-A767-416F-B72A-06DB62B97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291C2C-57CB-4F57-A11A-AA90EDA0B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7FC7D-3262-40F3-B047-7478067B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40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62A474-DE80-4286-A09A-71AF42E1C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B39E5-DC03-45DE-8DE8-EF1A59D5D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9D03B-EBC8-43EC-BC22-9AA9BC14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34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3123B-7738-4575-B49B-5EA9A960C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01CAF-9B8E-472F-BA60-99C41AEBB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8AEFC-F31D-4268-A091-5A407AAFB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6FB8B-AE8B-4D98-81B8-9865E2C7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66DF0-0D67-41AC-BB70-61A76950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96EEA-FD9C-4DCA-A6FB-2FE1A0656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4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C6D3C-63EA-810D-8272-1C6D1FD4C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00461-C918-2281-35C8-2E61E736F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0AF7A-C43B-086C-0C59-B93E96EA4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C0A9-23CA-4797-9C03-FA1A78C551CD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76C68-922A-A789-7B4D-D216758C6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052CD-B162-49A4-40A3-F13382155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96B8-A55A-407E-8303-6EB954378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71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7593-5515-4AC5-B82B-1F699CBBD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51F1F2-6EFA-4AF3-A1AC-D1C78AE0A6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4BB2E-FFD9-4672-AF78-BA32BD74D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B74BE-7D85-4C6E-8E51-0B402CCFA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9909F-B63D-47C2-8311-51AE09689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84EFE-A407-40EF-9DE3-F65937D71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79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1395C-497C-4D19-A61E-3C345BFD3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D1B56-9A48-4E63-B02C-40E44CC37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1AC2A-ACE7-4A2B-8674-1D6B668FA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590AC-E2E6-47FD-9B7E-A73A2D1A0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F9282-8815-4187-B572-7A5B85330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24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663258-A567-4ECB-822F-85EC4B7F0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94F6F-65A9-44FC-A172-9B03126D1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21B97-FEBD-4CCA-B928-A51F41AF1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56E76-69F5-480F-BF20-A44BA0EA0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D13EA-19FE-44E0-84F4-A22909274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9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D957A-8E97-0AE7-6F58-096142D24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44C64-8FEB-C119-F3B6-3CD4BA8CD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B4672-2654-D4F8-B62F-1F8193254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C0A9-23CA-4797-9C03-FA1A78C551CD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A28BE-FBB7-3A96-C757-689AA227F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ABA1E-2058-43DA-6A0D-BFAF93FE6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96B8-A55A-407E-8303-6EB954378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7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E6961-0DCA-F4CB-4A03-90A331D6D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F8006-B9F7-D1EE-E438-5AE50BF32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28F2A5-A5F8-8ECF-DD6A-F151B03B6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B888C-7D93-AE3F-859C-AB306762A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C0A9-23CA-4797-9C03-FA1A78C551CD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82E25D-830F-A9E7-D653-F37ACCE07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C01B5C-2D68-9AE3-B229-1B30EF056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96B8-A55A-407E-8303-6EB954378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1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6DC25-8DE9-6BA4-E4B1-13985800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4ABE87-1B14-70C3-A72B-76CD5F1B9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F3BD27-9473-1854-5616-15DB4AFA3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04A3F8-4322-0E5B-5E3D-28DECF1159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184C26-8424-E1CA-A8C1-C0DA29CB04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B13CB6-CCD2-E36C-C404-68D7A58DF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C0A9-23CA-4797-9C03-FA1A78C551CD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545481-7F0C-411F-FC40-145ACAD1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D7963C-6340-8B0A-03E6-49A99244F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96B8-A55A-407E-8303-6EB954378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85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1FDAC-1293-8C90-57A3-C7FC7B1D0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1D42D-7C9B-51AC-C140-42CA9F22D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C0A9-23CA-4797-9C03-FA1A78C551CD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133091-9AA0-A7C1-6561-477E179B3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715CD-78C4-FAB9-AACD-ED20DEA83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96B8-A55A-407E-8303-6EB954378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1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2D8AD1-DDC1-F28C-2B1B-4963DC0AB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C0A9-23CA-4797-9C03-FA1A78C551CD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BF92F2-C36E-8303-0970-9724F6FF1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A1273-B5D4-F1C3-8046-B31CD445E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96B8-A55A-407E-8303-6EB954378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61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54026-75EE-D0FD-702F-8450C3570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4F886-98D0-F0EC-5E80-25C4EA8A0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C90ACA-86A6-A69B-68E2-3324409F6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9B325-383A-E7B4-BF9D-F91700665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C0A9-23CA-4797-9C03-FA1A78C551CD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BB38E-7CD4-3B6D-23D1-25D374894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EFFC4-D66B-CCF0-7B8E-E6861C416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96B8-A55A-407E-8303-6EB954378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6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9B648-959E-3316-D9BA-3964D4585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389348-61DE-E703-7A18-F26FB2D05A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88D3D9-BA8A-C5AC-5F54-19B7903E8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7A4F09-BAA4-6404-5605-273ED637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C0A9-23CA-4797-9C03-FA1A78C551CD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4264B-ED11-D47D-F1BB-2F20622F0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284748-E8EF-1CC5-CFB5-F58F5835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96B8-A55A-407E-8303-6EB954378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0C1577-8A02-1FBC-3865-748BFFD5C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04A0D-AAE8-A4EB-4C95-3BB6B7F7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37C47-3764-E7EF-9C07-DD7299895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0C0A9-23CA-4797-9C03-FA1A78C551CD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796D9-49FB-7BE1-F703-6F0DD0C7B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43C53-D5A2-A028-1C32-ADED476B3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F96B8-A55A-407E-8303-6EB954378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8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C4D141-9878-446A-85B4-15005203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9DE12-7079-4FF3-A138-542B74E3F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6072A-0F0C-4256-AACC-88AFDB9FE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FDC36-999F-4E72-9EE7-6FDD261760F8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BB613-B724-49E7-B8D9-8531ACEBF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9E951-E282-409A-91D6-A07EE00EC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7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BC83A-54A4-A70B-354D-A7087FCF5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BD526-1F47-6841-820A-AE199949C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18A982-5020-34F9-FEE2-32EF59887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2D73986-52D3-5F4A-FC01-41A203D18F64}"/>
              </a:ext>
            </a:extLst>
          </p:cNvPr>
          <p:cNvSpPr/>
          <p:nvPr/>
        </p:nvSpPr>
        <p:spPr>
          <a:xfrm>
            <a:off x="23812" y="4079048"/>
            <a:ext cx="8927307" cy="2560281"/>
          </a:xfrm>
          <a:prstGeom prst="rect">
            <a:avLst/>
          </a:prstGeom>
          <a:solidFill>
            <a:srgbClr val="C7D6DD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C7D6DD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06AFB1-1FE2-E798-C946-60A55B80F387}"/>
              </a:ext>
            </a:extLst>
          </p:cNvPr>
          <p:cNvSpPr txBox="1"/>
          <p:nvPr/>
        </p:nvSpPr>
        <p:spPr>
          <a:xfrm>
            <a:off x="125423" y="3235529"/>
            <a:ext cx="9159632" cy="42473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0" b="0" i="0" u="none" strike="noStrike" kern="1200" cap="none" spc="800" normalizeH="0" baseline="0" noProof="0" dirty="0">
                <a:ln>
                  <a:solidFill>
                    <a:srgbClr val="000000"/>
                  </a:solidFill>
                </a:ln>
                <a:gradFill flip="none" rotWithShape="1">
                  <a:gsLst>
                    <a:gs pos="35000">
                      <a:srgbClr val="8C6414"/>
                    </a:gs>
                    <a:gs pos="51000">
                      <a:srgbClr val="FFE68C"/>
                    </a:gs>
                    <a:gs pos="64000">
                      <a:srgbClr val="D4AF37"/>
                    </a:gs>
                    <a:gs pos="74000">
                      <a:srgbClr val="A0781E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Micah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A69A83-FBED-FE26-E790-3F3DE3B53703}"/>
              </a:ext>
            </a:extLst>
          </p:cNvPr>
          <p:cNvSpPr txBox="1"/>
          <p:nvPr/>
        </p:nvSpPr>
        <p:spPr>
          <a:xfrm>
            <a:off x="4020630" y="4079048"/>
            <a:ext cx="352458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222D33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Chapter 3-5</a:t>
            </a:r>
          </a:p>
        </p:txBody>
      </p:sp>
      <p:sp>
        <p:nvSpPr>
          <p:cNvPr id="4" name="Flowchart: Data 3">
            <a:extLst>
              <a:ext uri="{FF2B5EF4-FFF2-40B4-BE49-F238E27FC236}">
                <a16:creationId xmlns:a16="http://schemas.microsoft.com/office/drawing/2014/main" id="{EE108845-0636-0D5E-0309-A906D9E4C052}"/>
              </a:ext>
            </a:extLst>
          </p:cNvPr>
          <p:cNvSpPr/>
          <p:nvPr/>
        </p:nvSpPr>
        <p:spPr>
          <a:xfrm>
            <a:off x="-1737853" y="365125"/>
            <a:ext cx="8687293" cy="1690688"/>
          </a:xfrm>
          <a:prstGeom prst="flowChartInputOutput">
            <a:avLst/>
          </a:prstGeom>
          <a:solidFill>
            <a:srgbClr val="727A30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0E3D6A-62AA-18AE-4F17-F58ADE05DF70}"/>
              </a:ext>
            </a:extLst>
          </p:cNvPr>
          <p:cNvSpPr txBox="1"/>
          <p:nvPr/>
        </p:nvSpPr>
        <p:spPr>
          <a:xfrm>
            <a:off x="109466" y="548951"/>
            <a:ext cx="6004469" cy="1678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7600" dirty="0">
                <a:ln w="3175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The Leaders We Need</a:t>
            </a:r>
          </a:p>
        </p:txBody>
      </p:sp>
      <p:pic>
        <p:nvPicPr>
          <p:cNvPr id="10" name="Content Placeholder 7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0AA198B1-8899-A328-0E6D-B072F69D0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372" y="5667510"/>
            <a:ext cx="2030205" cy="9718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5209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C3738-C342-380A-9D69-86EF0A501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B14597-A009-57DC-55C9-CFF9CEA3B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F13FFD-383D-371D-EB35-9D8DDCEA6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247783-1150-98F3-58A4-F7C32B065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F41CDDE-4065-B032-80D4-C50DF4D84D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D6DD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C7D6DD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5571DF-9FD4-7163-0245-1542D6DF9BC5}"/>
              </a:ext>
            </a:extLst>
          </p:cNvPr>
          <p:cNvSpPr txBox="1"/>
          <p:nvPr/>
        </p:nvSpPr>
        <p:spPr>
          <a:xfrm>
            <a:off x="219207" y="-100360"/>
            <a:ext cx="10161481" cy="12926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00" b="0" i="0" u="none" strike="noStrike" kern="1200" cap="none" normalizeH="0" baseline="0" noProof="0" dirty="0">
                <a:ln>
                  <a:solidFill>
                    <a:srgbClr val="000000"/>
                  </a:solidFill>
                </a:ln>
                <a:gradFill flip="none" rotWithShape="1">
                  <a:gsLst>
                    <a:gs pos="35000">
                      <a:srgbClr val="8C6414"/>
                    </a:gs>
                    <a:gs pos="51000">
                      <a:srgbClr val="FFE68C"/>
                    </a:gs>
                    <a:gs pos="64000">
                      <a:srgbClr val="D4AF37"/>
                    </a:gs>
                    <a:gs pos="74000">
                      <a:srgbClr val="A0781E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The Leaders We Need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1C2863-7B83-13E3-C969-05D56C56AC63}"/>
              </a:ext>
            </a:extLst>
          </p:cNvPr>
          <p:cNvSpPr txBox="1"/>
          <p:nvPr/>
        </p:nvSpPr>
        <p:spPr>
          <a:xfrm>
            <a:off x="377659" y="1332590"/>
            <a:ext cx="11436681" cy="48320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6200" dirty="0">
                <a:solidFill>
                  <a:srgbClr val="222D33"/>
                </a:solidFill>
                <a:latin typeface="Agency FB" panose="020B0503020202020204" pitchFamily="34" charset="0"/>
              </a:rPr>
              <a:t>Ones that give out justice – serve others</a:t>
            </a: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6200" b="0" i="0" u="none" strike="noStrike" kern="1200" cap="none" spc="0" normalizeH="0" baseline="0" noProof="0" dirty="0">
                <a:ln>
                  <a:noFill/>
                </a:ln>
                <a:solidFill>
                  <a:srgbClr val="222D33"/>
                </a:solidFill>
                <a:effectLst/>
                <a:uLnTx/>
                <a:uFillTx/>
                <a:latin typeface="Agency FB" panose="020B0503020202020204" pitchFamily="34" charset="0"/>
              </a:rPr>
              <a:t>Ones that promise a restored life – believe</a:t>
            </a:r>
            <a:r>
              <a:rPr kumimoji="0" lang="en-US" sz="6200" b="0" i="0" u="none" strike="noStrike" kern="1200" cap="none" spc="0" normalizeH="0" noProof="0" dirty="0">
                <a:ln>
                  <a:noFill/>
                </a:ln>
                <a:solidFill>
                  <a:srgbClr val="222D33"/>
                </a:solidFill>
                <a:effectLst/>
                <a:uLnTx/>
                <a:uFillTx/>
                <a:latin typeface="Agency FB" panose="020B0503020202020204" pitchFamily="34" charset="0"/>
              </a:rPr>
              <a:t> in salvation</a:t>
            </a: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6200" baseline="0" dirty="0">
                <a:solidFill>
                  <a:srgbClr val="222D33"/>
                </a:solidFill>
                <a:latin typeface="Agency FB" panose="020B0503020202020204" pitchFamily="34" charset="0"/>
              </a:rPr>
              <a:t>Ones</a:t>
            </a:r>
            <a:r>
              <a:rPr lang="en-US" sz="6200" dirty="0">
                <a:solidFill>
                  <a:srgbClr val="222D33"/>
                </a:solidFill>
                <a:latin typeface="Agency FB" panose="020B0503020202020204" pitchFamily="34" charset="0"/>
              </a:rPr>
              <a:t> that point to Jesus – seek His reign</a:t>
            </a:r>
            <a:endParaRPr kumimoji="0" lang="en-US" sz="6200" b="0" i="0" u="none" strike="noStrike" kern="1200" cap="none" spc="0" normalizeH="0" baseline="0" noProof="0" dirty="0">
              <a:ln>
                <a:noFill/>
              </a:ln>
              <a:solidFill>
                <a:srgbClr val="222D33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pic>
        <p:nvPicPr>
          <p:cNvPr id="10" name="Content Placeholder 7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62E96EA7-2915-AC72-D63C-6B7D0E52B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473" y="157885"/>
            <a:ext cx="2030205" cy="9718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346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11A1E-E145-182A-21A1-E379F08B9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892816-BFCC-4682-0BC5-DE779E9B2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9830CA-9522-A77C-8DCB-A8D870FB3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455E6D-340C-496C-7504-9079AEF09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786EB31-5322-8330-A528-16D41DC7DC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D6DD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C7D6DD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6B586C-16B8-4C9D-531D-84F056AD1C16}"/>
              </a:ext>
            </a:extLst>
          </p:cNvPr>
          <p:cNvSpPr txBox="1"/>
          <p:nvPr/>
        </p:nvSpPr>
        <p:spPr>
          <a:xfrm>
            <a:off x="7491779" y="5530632"/>
            <a:ext cx="4422941" cy="12926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00" b="0" i="0" u="none" strike="noStrike" kern="1200" cap="none" normalizeH="0" baseline="0" noProof="0" dirty="0">
                <a:ln>
                  <a:solidFill>
                    <a:srgbClr val="000000"/>
                  </a:solidFill>
                </a:ln>
                <a:gradFill flip="none" rotWithShape="1">
                  <a:gsLst>
                    <a:gs pos="35000">
                      <a:srgbClr val="8C6414"/>
                    </a:gs>
                    <a:gs pos="51000">
                      <a:srgbClr val="FFE68C"/>
                    </a:gs>
                    <a:gs pos="64000">
                      <a:srgbClr val="D4AF37"/>
                    </a:gs>
                    <a:gs pos="74000">
                      <a:srgbClr val="A0781E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Isaiah 9:6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3C758-D5E1-8610-FF13-0766BD53E335}"/>
              </a:ext>
            </a:extLst>
          </p:cNvPr>
          <p:cNvSpPr txBox="1"/>
          <p:nvPr/>
        </p:nvSpPr>
        <p:spPr>
          <a:xfrm>
            <a:off x="377660" y="163631"/>
            <a:ext cx="11436681" cy="69249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222D33"/>
                </a:solidFill>
                <a:effectLst/>
                <a:uLnTx/>
                <a:uFillTx/>
                <a:latin typeface="Agency FB" panose="020B0503020202020204" pitchFamily="34" charset="0"/>
              </a:rPr>
              <a:t>“For a child will be born to us, a son will be given to us; And the government will rest on His shoulders; And His name will be called Wonderful Counselor, Mighty God, Eternal Father, Prince of Peace.”</a:t>
            </a:r>
          </a:p>
        </p:txBody>
      </p:sp>
    </p:spTree>
    <p:extLst>
      <p:ext uri="{BB962C8B-B14F-4D97-AF65-F5344CB8AC3E}">
        <p14:creationId xmlns:p14="http://schemas.microsoft.com/office/powerpoint/2010/main" val="606174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3E815-EE80-52B4-A75C-3CEFB9D9D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A10A7B-71A1-D121-2ABB-3A7BD0CC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2D4BF2-A14A-3FA7-23A6-29508B677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89337C-A875-20E6-FFA3-05E9E2E0C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CEEADF-6B2F-C919-D97F-2794D8E0B6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D6DD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C7D6DD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DE4C74-DF8B-8877-A28D-1609FBE0DD53}"/>
              </a:ext>
            </a:extLst>
          </p:cNvPr>
          <p:cNvSpPr txBox="1"/>
          <p:nvPr/>
        </p:nvSpPr>
        <p:spPr>
          <a:xfrm>
            <a:off x="219207" y="-100360"/>
            <a:ext cx="10161481" cy="12926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00" b="0" i="0" u="none" strike="noStrike" kern="1200" cap="none" normalizeH="0" baseline="0" noProof="0" dirty="0">
                <a:ln>
                  <a:solidFill>
                    <a:srgbClr val="000000"/>
                  </a:solidFill>
                </a:ln>
                <a:gradFill flip="none" rotWithShape="1">
                  <a:gsLst>
                    <a:gs pos="35000">
                      <a:srgbClr val="8C6414"/>
                    </a:gs>
                    <a:gs pos="51000">
                      <a:srgbClr val="FFE68C"/>
                    </a:gs>
                    <a:gs pos="64000">
                      <a:srgbClr val="D4AF37"/>
                    </a:gs>
                    <a:gs pos="74000">
                      <a:srgbClr val="A0781E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The Leaders We Need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E3DC82-7467-C34C-3884-B063102E6D30}"/>
              </a:ext>
            </a:extLst>
          </p:cNvPr>
          <p:cNvSpPr txBox="1"/>
          <p:nvPr/>
        </p:nvSpPr>
        <p:spPr>
          <a:xfrm>
            <a:off x="377659" y="1332590"/>
            <a:ext cx="11436681" cy="48320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6200" dirty="0">
                <a:solidFill>
                  <a:srgbClr val="222D33"/>
                </a:solidFill>
                <a:latin typeface="Agency FB" panose="020B0503020202020204" pitchFamily="34" charset="0"/>
              </a:rPr>
              <a:t>Ones that give out justice – serve others</a:t>
            </a: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6200" b="0" i="0" u="none" strike="noStrike" kern="1200" cap="none" spc="0" normalizeH="0" baseline="0" noProof="0" dirty="0">
                <a:ln>
                  <a:noFill/>
                </a:ln>
                <a:solidFill>
                  <a:srgbClr val="222D33"/>
                </a:solidFill>
                <a:effectLst/>
                <a:uLnTx/>
                <a:uFillTx/>
                <a:latin typeface="Agency FB" panose="020B0503020202020204" pitchFamily="34" charset="0"/>
              </a:rPr>
              <a:t>Ones that promise a restored life – believe</a:t>
            </a:r>
            <a:r>
              <a:rPr kumimoji="0" lang="en-US" sz="6200" b="0" i="0" u="none" strike="noStrike" kern="1200" cap="none" spc="0" normalizeH="0" noProof="0" dirty="0">
                <a:ln>
                  <a:noFill/>
                </a:ln>
                <a:solidFill>
                  <a:srgbClr val="222D33"/>
                </a:solidFill>
                <a:effectLst/>
                <a:uLnTx/>
                <a:uFillTx/>
                <a:latin typeface="Agency FB" panose="020B0503020202020204" pitchFamily="34" charset="0"/>
              </a:rPr>
              <a:t> in salvation</a:t>
            </a: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6200" baseline="0" dirty="0">
                <a:solidFill>
                  <a:srgbClr val="222D33"/>
                </a:solidFill>
                <a:latin typeface="Agency FB" panose="020B0503020202020204" pitchFamily="34" charset="0"/>
              </a:rPr>
              <a:t>Ones</a:t>
            </a:r>
            <a:r>
              <a:rPr lang="en-US" sz="6200" dirty="0">
                <a:solidFill>
                  <a:srgbClr val="222D33"/>
                </a:solidFill>
                <a:latin typeface="Agency FB" panose="020B0503020202020204" pitchFamily="34" charset="0"/>
              </a:rPr>
              <a:t> that point to Jesus – seek His reign</a:t>
            </a:r>
            <a:endParaRPr kumimoji="0" lang="en-US" sz="6200" b="0" i="0" u="none" strike="noStrike" kern="1200" cap="none" spc="0" normalizeH="0" baseline="0" noProof="0" dirty="0">
              <a:ln>
                <a:noFill/>
              </a:ln>
              <a:solidFill>
                <a:srgbClr val="222D33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pic>
        <p:nvPicPr>
          <p:cNvPr id="10" name="Content Placeholder 7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22C6C061-AD3F-AFE9-2AA9-07BB15931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473" y="157885"/>
            <a:ext cx="2030205" cy="9718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0875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068E5D-58E9-BE6B-1C93-B86E4E578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00F75E-5116-EBBD-DBEB-A550AA94F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68FA5B-287D-CC21-5A93-74C82C41D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B228541-117A-B50A-9E34-4142E737F80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D6DD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C7D6DD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C949BB-38A4-7A97-D4DA-A47810936D20}"/>
              </a:ext>
            </a:extLst>
          </p:cNvPr>
          <p:cNvSpPr txBox="1"/>
          <p:nvPr/>
        </p:nvSpPr>
        <p:spPr>
          <a:xfrm>
            <a:off x="219207" y="-100360"/>
            <a:ext cx="10161481" cy="12926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00" b="0" i="0" u="none" strike="noStrike" kern="1200" cap="none" normalizeH="0" baseline="0" noProof="0" dirty="0">
                <a:ln>
                  <a:solidFill>
                    <a:srgbClr val="000000"/>
                  </a:solidFill>
                </a:ln>
                <a:gradFill flip="none" rotWithShape="1">
                  <a:gsLst>
                    <a:gs pos="35000">
                      <a:srgbClr val="8C6414"/>
                    </a:gs>
                    <a:gs pos="51000">
                      <a:srgbClr val="FFE68C"/>
                    </a:gs>
                    <a:gs pos="64000">
                      <a:srgbClr val="D4AF37"/>
                    </a:gs>
                    <a:gs pos="74000">
                      <a:srgbClr val="A0781E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The Leaders We Need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3A94A0-504D-7873-196D-3CCE4F3303B8}"/>
              </a:ext>
            </a:extLst>
          </p:cNvPr>
          <p:cNvSpPr txBox="1"/>
          <p:nvPr/>
        </p:nvSpPr>
        <p:spPr>
          <a:xfrm>
            <a:off x="377659" y="1332590"/>
            <a:ext cx="11436681" cy="10464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6200" dirty="0">
                <a:solidFill>
                  <a:srgbClr val="222D33"/>
                </a:solidFill>
                <a:latin typeface="Agency FB" panose="020B0503020202020204" pitchFamily="34" charset="0"/>
              </a:rPr>
              <a:t>Ones that give out justice – serve others</a:t>
            </a:r>
          </a:p>
        </p:txBody>
      </p:sp>
      <p:pic>
        <p:nvPicPr>
          <p:cNvPr id="10" name="Content Placeholder 7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D8857FBC-4474-D2A6-91DD-9494A1838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473" y="157885"/>
            <a:ext cx="2030205" cy="9718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470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16ED3-9F0E-838E-E78C-C3EAD0BD1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CF8B28-532C-9FED-FE34-0EBABA0F6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437D4E-6FEB-89EB-2C93-2D55FED2A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606637-4E41-E091-4E5E-EE41BA897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B98F5DB-5DDA-3E2D-510C-6386413CB4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D6DD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C7D6DD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25400D-223C-67DE-8711-6EB245C606FD}"/>
              </a:ext>
            </a:extLst>
          </p:cNvPr>
          <p:cNvSpPr txBox="1"/>
          <p:nvPr/>
        </p:nvSpPr>
        <p:spPr>
          <a:xfrm>
            <a:off x="7491779" y="5530632"/>
            <a:ext cx="4422941" cy="12926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00" b="0" i="0" u="none" strike="noStrike" kern="1200" cap="none" normalizeH="0" baseline="0" noProof="0" dirty="0">
                <a:ln>
                  <a:solidFill>
                    <a:srgbClr val="000000"/>
                  </a:solidFill>
                </a:ln>
                <a:gradFill flip="none" rotWithShape="1">
                  <a:gsLst>
                    <a:gs pos="35000">
                      <a:srgbClr val="8C6414"/>
                    </a:gs>
                    <a:gs pos="51000">
                      <a:srgbClr val="FFE68C"/>
                    </a:gs>
                    <a:gs pos="64000">
                      <a:srgbClr val="D4AF37"/>
                    </a:gs>
                    <a:gs pos="74000">
                      <a:srgbClr val="A0781E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I John 3:16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BBDC96-F06E-3A11-614F-C6CCC3435393}"/>
              </a:ext>
            </a:extLst>
          </p:cNvPr>
          <p:cNvSpPr txBox="1"/>
          <p:nvPr/>
        </p:nvSpPr>
        <p:spPr>
          <a:xfrm>
            <a:off x="377660" y="163631"/>
            <a:ext cx="11436681" cy="56323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rgbClr val="222D33"/>
                </a:solidFill>
                <a:effectLst/>
                <a:uLnTx/>
                <a:uFillTx/>
                <a:latin typeface="Agency FB" panose="020B0503020202020204" pitchFamily="34" charset="0"/>
              </a:rPr>
              <a:t>“By this we have known love, that He laid down His life for us; and we ought to lay down our lives for the brothers.”</a:t>
            </a:r>
          </a:p>
        </p:txBody>
      </p:sp>
    </p:spTree>
    <p:extLst>
      <p:ext uri="{BB962C8B-B14F-4D97-AF65-F5344CB8AC3E}">
        <p14:creationId xmlns:p14="http://schemas.microsoft.com/office/powerpoint/2010/main" val="1596788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5D5DD-30C4-5410-AADF-74F6D91A7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BE2060-714A-EC8A-D31C-C95E6908E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3FB546-44E9-FC56-105D-500067FDB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C16693-71DC-8021-3E95-5F2B32B08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4AA9F65-8CCB-C8C8-F99D-BCF6A5F6FA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D6DD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C7D6DD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1ACFA3-1E15-D6B4-FF0C-C6FC1D9449EC}"/>
              </a:ext>
            </a:extLst>
          </p:cNvPr>
          <p:cNvSpPr txBox="1"/>
          <p:nvPr/>
        </p:nvSpPr>
        <p:spPr>
          <a:xfrm>
            <a:off x="7491779" y="5530632"/>
            <a:ext cx="4422941" cy="12926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00" b="0" i="0" u="none" strike="noStrike" kern="1200" cap="none" normalizeH="0" baseline="0" noProof="0" dirty="0">
                <a:ln>
                  <a:solidFill>
                    <a:srgbClr val="000000"/>
                  </a:solidFill>
                </a:ln>
                <a:gradFill flip="none" rotWithShape="1">
                  <a:gsLst>
                    <a:gs pos="35000">
                      <a:srgbClr val="8C6414"/>
                    </a:gs>
                    <a:gs pos="51000">
                      <a:srgbClr val="FFE68C"/>
                    </a:gs>
                    <a:gs pos="64000">
                      <a:srgbClr val="D4AF37"/>
                    </a:gs>
                    <a:gs pos="74000">
                      <a:srgbClr val="A0781E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Isaiah 59:2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D2B38F-7A19-A4BF-14FA-C4D27D1733CA}"/>
              </a:ext>
            </a:extLst>
          </p:cNvPr>
          <p:cNvSpPr txBox="1"/>
          <p:nvPr/>
        </p:nvSpPr>
        <p:spPr>
          <a:xfrm>
            <a:off x="377660" y="163631"/>
            <a:ext cx="11436681" cy="67095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8600" b="0" i="0" u="none" strike="noStrike" kern="1200" cap="none" spc="0" normalizeH="0" baseline="0" noProof="0" dirty="0">
                <a:ln>
                  <a:noFill/>
                </a:ln>
                <a:solidFill>
                  <a:srgbClr val="222D33"/>
                </a:solidFill>
                <a:effectLst/>
                <a:uLnTx/>
                <a:uFillTx/>
                <a:latin typeface="Agency FB" panose="020B0503020202020204" pitchFamily="34" charset="0"/>
              </a:rPr>
              <a:t>“But your iniquities have made a separation between you and your God, And your sins have hidden His face from you so that He does not hear.”</a:t>
            </a:r>
          </a:p>
        </p:txBody>
      </p:sp>
    </p:spTree>
    <p:extLst>
      <p:ext uri="{BB962C8B-B14F-4D97-AF65-F5344CB8AC3E}">
        <p14:creationId xmlns:p14="http://schemas.microsoft.com/office/powerpoint/2010/main" val="2748639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CEDC7-0CA3-6D75-15DD-DDA32050D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E1C337-F0C5-B621-44B9-F6745F57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E589FB-D8AD-73BB-2946-11F669E07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939C7E-E0A0-0C66-8103-A0C942D05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48387D-EFA8-1DE1-C43B-A2198986EB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D6DD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C7D6DD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5119B0-0BB1-9131-7B16-E52777A04DFF}"/>
              </a:ext>
            </a:extLst>
          </p:cNvPr>
          <p:cNvSpPr txBox="1"/>
          <p:nvPr/>
        </p:nvSpPr>
        <p:spPr>
          <a:xfrm>
            <a:off x="219207" y="-100360"/>
            <a:ext cx="10161481" cy="12926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00" b="0" i="0" u="none" strike="noStrike" kern="1200" cap="none" normalizeH="0" baseline="0" noProof="0" dirty="0">
                <a:ln>
                  <a:solidFill>
                    <a:srgbClr val="000000"/>
                  </a:solidFill>
                </a:ln>
                <a:gradFill flip="none" rotWithShape="1">
                  <a:gsLst>
                    <a:gs pos="35000">
                      <a:srgbClr val="8C6414"/>
                    </a:gs>
                    <a:gs pos="51000">
                      <a:srgbClr val="FFE68C"/>
                    </a:gs>
                    <a:gs pos="64000">
                      <a:srgbClr val="D4AF37"/>
                    </a:gs>
                    <a:gs pos="74000">
                      <a:srgbClr val="A0781E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The Leaders We Need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8BB83D-1FFC-70C5-9BB7-1B477E2A1CD4}"/>
              </a:ext>
            </a:extLst>
          </p:cNvPr>
          <p:cNvSpPr txBox="1"/>
          <p:nvPr/>
        </p:nvSpPr>
        <p:spPr>
          <a:xfrm>
            <a:off x="377659" y="1332590"/>
            <a:ext cx="11436681" cy="10464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6200" dirty="0">
                <a:solidFill>
                  <a:srgbClr val="222D33"/>
                </a:solidFill>
                <a:latin typeface="Agency FB" panose="020B0503020202020204" pitchFamily="34" charset="0"/>
              </a:rPr>
              <a:t>Ones that give out justice – serve others</a:t>
            </a:r>
          </a:p>
        </p:txBody>
      </p:sp>
      <p:pic>
        <p:nvPicPr>
          <p:cNvPr id="10" name="Content Placeholder 7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5E35F507-81DF-0742-F322-88EF95A1B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473" y="157885"/>
            <a:ext cx="2030205" cy="9718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3814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C3169-780B-145B-3155-E81081D08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6F53CC-C542-0514-7527-4178CA89B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932D92-2D2B-5AF2-8FAD-DEA417251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CBE370-D7B5-F282-E205-9681B92FF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7DD0CA7-D7C6-4ECB-7A73-709E2A7A2A1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D6DD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C7D6DD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644611-F26B-2E18-E0E1-43E90A4ABE23}"/>
              </a:ext>
            </a:extLst>
          </p:cNvPr>
          <p:cNvSpPr txBox="1"/>
          <p:nvPr/>
        </p:nvSpPr>
        <p:spPr>
          <a:xfrm>
            <a:off x="5953059" y="5530632"/>
            <a:ext cx="5961661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00" b="0" i="0" u="none" strike="noStrike" kern="1200" cap="none" normalizeH="0" baseline="0" noProof="0" dirty="0">
                <a:ln>
                  <a:solidFill>
                    <a:srgbClr val="000000"/>
                  </a:solidFill>
                </a:ln>
                <a:gradFill flip="none" rotWithShape="1">
                  <a:gsLst>
                    <a:gs pos="35000">
                      <a:srgbClr val="8C6414"/>
                    </a:gs>
                    <a:gs pos="51000">
                      <a:srgbClr val="FFE68C"/>
                    </a:gs>
                    <a:gs pos="64000">
                      <a:srgbClr val="D4AF37"/>
                    </a:gs>
                    <a:gs pos="74000">
                      <a:srgbClr val="A0781E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II Timothy 3:5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50A430-EE63-6CD5-B80E-45B468C3B682}"/>
              </a:ext>
            </a:extLst>
          </p:cNvPr>
          <p:cNvSpPr txBox="1"/>
          <p:nvPr/>
        </p:nvSpPr>
        <p:spPr>
          <a:xfrm>
            <a:off x="377660" y="163631"/>
            <a:ext cx="11436681" cy="59400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9500" b="0" i="0" u="none" strike="noStrike" kern="1200" cap="none" spc="0" normalizeH="0" baseline="0" noProof="0" dirty="0">
                <a:ln>
                  <a:noFill/>
                </a:ln>
                <a:solidFill>
                  <a:srgbClr val="222D33"/>
                </a:solidFill>
                <a:effectLst/>
                <a:uLnTx/>
                <a:uFillTx/>
                <a:latin typeface="Agency FB" panose="020B0503020202020204" pitchFamily="34" charset="0"/>
              </a:rPr>
              <a:t>“Holding to a form of godliness, but having denied its power. Keep away from such men as these.”</a:t>
            </a:r>
          </a:p>
        </p:txBody>
      </p:sp>
    </p:spTree>
    <p:extLst>
      <p:ext uri="{BB962C8B-B14F-4D97-AF65-F5344CB8AC3E}">
        <p14:creationId xmlns:p14="http://schemas.microsoft.com/office/powerpoint/2010/main" val="2027890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4FD68-446E-7E08-7460-2BE23797B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768BFC-BDE7-41B6-D801-DAF44CEA9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1E2E19-29BB-5F21-E1BC-4969E1B0E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B71594-98E2-5BD7-659C-E2AEDDD5D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672543B-991B-1E4E-C61E-FDAA5832838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D6DD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C7D6DD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A4B9A7-2462-5AB9-2AD5-DB1F73276AF4}"/>
              </a:ext>
            </a:extLst>
          </p:cNvPr>
          <p:cNvSpPr txBox="1"/>
          <p:nvPr/>
        </p:nvSpPr>
        <p:spPr>
          <a:xfrm>
            <a:off x="219207" y="-100360"/>
            <a:ext cx="10161481" cy="12926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00" b="0" i="0" u="none" strike="noStrike" kern="1200" cap="none" normalizeH="0" baseline="0" noProof="0" dirty="0">
                <a:ln>
                  <a:solidFill>
                    <a:srgbClr val="000000"/>
                  </a:solidFill>
                </a:ln>
                <a:gradFill flip="none" rotWithShape="1">
                  <a:gsLst>
                    <a:gs pos="35000">
                      <a:srgbClr val="8C6414"/>
                    </a:gs>
                    <a:gs pos="51000">
                      <a:srgbClr val="FFE68C"/>
                    </a:gs>
                    <a:gs pos="64000">
                      <a:srgbClr val="D4AF37"/>
                    </a:gs>
                    <a:gs pos="74000">
                      <a:srgbClr val="A0781E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The Leaders We Need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5A97EA-E6EC-76C5-7604-6ED5DDF54724}"/>
              </a:ext>
            </a:extLst>
          </p:cNvPr>
          <p:cNvSpPr txBox="1"/>
          <p:nvPr/>
        </p:nvSpPr>
        <p:spPr>
          <a:xfrm>
            <a:off x="377659" y="1332590"/>
            <a:ext cx="11436681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6200" dirty="0">
                <a:solidFill>
                  <a:srgbClr val="222D33"/>
                </a:solidFill>
                <a:latin typeface="Agency FB" panose="020B0503020202020204" pitchFamily="34" charset="0"/>
              </a:rPr>
              <a:t>Ones that give out justice – serve others</a:t>
            </a: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6200" b="0" i="0" u="none" strike="noStrike" kern="1200" cap="none" spc="0" normalizeH="0" baseline="0" noProof="0" dirty="0">
                <a:ln>
                  <a:noFill/>
                </a:ln>
                <a:solidFill>
                  <a:srgbClr val="222D33"/>
                </a:solidFill>
                <a:effectLst/>
                <a:uLnTx/>
                <a:uFillTx/>
                <a:latin typeface="Agency FB" panose="020B0503020202020204" pitchFamily="34" charset="0"/>
              </a:rPr>
              <a:t>Ones that promise a restored life – believe</a:t>
            </a:r>
            <a:r>
              <a:rPr kumimoji="0" lang="en-US" sz="6200" b="0" i="0" u="none" strike="noStrike" kern="1200" cap="none" spc="0" normalizeH="0" noProof="0" dirty="0">
                <a:ln>
                  <a:noFill/>
                </a:ln>
                <a:solidFill>
                  <a:srgbClr val="222D33"/>
                </a:solidFill>
                <a:effectLst/>
                <a:uLnTx/>
                <a:uFillTx/>
                <a:latin typeface="Agency FB" panose="020B0503020202020204" pitchFamily="34" charset="0"/>
              </a:rPr>
              <a:t> in salvation</a:t>
            </a:r>
          </a:p>
        </p:txBody>
      </p:sp>
      <p:pic>
        <p:nvPicPr>
          <p:cNvPr id="10" name="Content Placeholder 7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A9CA7AB8-A447-8539-A4C0-ED0C46AB9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473" y="157885"/>
            <a:ext cx="2030205" cy="9718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117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EBE79-2A0C-07AB-6916-88DC8D1FB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41717B-C73D-EDFA-D105-34BA3EFB9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25D5A0-B8D0-0B74-86FD-A118EF12A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19F020-2111-C0F5-E801-90B28ADDD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724F12F-E984-6DE5-E42B-66F5E0A540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D6DD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C7D6DD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B5805C-67F1-E23B-D034-98B3884EFABD}"/>
              </a:ext>
            </a:extLst>
          </p:cNvPr>
          <p:cNvSpPr txBox="1"/>
          <p:nvPr/>
        </p:nvSpPr>
        <p:spPr>
          <a:xfrm>
            <a:off x="4332365" y="5530632"/>
            <a:ext cx="7582356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00" b="0" i="0" u="none" strike="noStrike" kern="1200" cap="none" normalizeH="0" baseline="0" noProof="0" dirty="0">
                <a:ln>
                  <a:solidFill>
                    <a:srgbClr val="000000"/>
                  </a:solidFill>
                </a:ln>
                <a:gradFill flip="none" rotWithShape="1">
                  <a:gsLst>
                    <a:gs pos="35000">
                      <a:srgbClr val="8C6414"/>
                    </a:gs>
                    <a:gs pos="51000">
                      <a:srgbClr val="FFE68C"/>
                    </a:gs>
                    <a:gs pos="64000">
                      <a:srgbClr val="D4AF37"/>
                    </a:gs>
                    <a:gs pos="74000">
                      <a:srgbClr val="A0781E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Zechariah 12:3,6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8B7791-40C6-CCD9-8268-4BCDCA51B8CF}"/>
              </a:ext>
            </a:extLst>
          </p:cNvPr>
          <p:cNvSpPr txBox="1"/>
          <p:nvPr/>
        </p:nvSpPr>
        <p:spPr>
          <a:xfrm>
            <a:off x="377660" y="163631"/>
            <a:ext cx="11436681" cy="65556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srgbClr val="222D33"/>
                </a:solidFill>
                <a:effectLst/>
                <a:uLnTx/>
                <a:uFillTx/>
                <a:latin typeface="Agency FB" panose="020B0503020202020204" pitchFamily="34" charset="0"/>
              </a:rPr>
              <a:t>“But it will be in that day, that I will make Jerusalem a heavy stone for all the peoples; all who heave it up will be severely injured. And all the nations of the earth will be gathered against it… (</a:t>
            </a:r>
            <a:r>
              <a:rPr kumimoji="0" lang="en-US" sz="7000" b="0" i="0" u="none" strike="noStrike" kern="1200" cap="none" spc="0" normalizeH="0" baseline="0" noProof="0" dirty="0" err="1">
                <a:ln>
                  <a:noFill/>
                </a:ln>
                <a:solidFill>
                  <a:srgbClr val="222D33"/>
                </a:solidFill>
                <a:effectLst/>
                <a:uLnTx/>
                <a:uFillTx/>
                <a:latin typeface="Agency FB" panose="020B0503020202020204" pitchFamily="34" charset="0"/>
              </a:rPr>
              <a:t>cont</a:t>
            </a:r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srgbClr val="222D33"/>
                </a:solidFill>
                <a:effectLst/>
                <a:uLnTx/>
                <a:uFillTx/>
                <a:latin typeface="Agency FB" panose="020B0503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23864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8546C-6586-B668-09C4-938730A8D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268F40-A3A6-6B25-E895-79B10E6E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D4B665-699A-5C18-3809-D061B7F68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E3EF2D-0716-668C-3A4B-CA9FF2DC5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85597F1-E682-53A7-38D8-D420597B6F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D6DD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C7D6DD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9B4075-0314-6D14-3DAF-C17675101BB3}"/>
              </a:ext>
            </a:extLst>
          </p:cNvPr>
          <p:cNvSpPr txBox="1"/>
          <p:nvPr/>
        </p:nvSpPr>
        <p:spPr>
          <a:xfrm>
            <a:off x="4332365" y="5530632"/>
            <a:ext cx="7582356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00" b="0" i="0" u="none" strike="noStrike" kern="1200" cap="none" normalizeH="0" baseline="0" noProof="0" dirty="0">
                <a:ln>
                  <a:solidFill>
                    <a:srgbClr val="000000"/>
                  </a:solidFill>
                </a:ln>
                <a:gradFill flip="none" rotWithShape="1">
                  <a:gsLst>
                    <a:gs pos="35000">
                      <a:srgbClr val="8C6414"/>
                    </a:gs>
                    <a:gs pos="51000">
                      <a:srgbClr val="FFE68C"/>
                    </a:gs>
                    <a:gs pos="64000">
                      <a:srgbClr val="D4AF37"/>
                    </a:gs>
                    <a:gs pos="74000">
                      <a:srgbClr val="A0781E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Zechariah 12:3,6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72D360-2365-31C3-88C2-EB22DD6C2B6D}"/>
              </a:ext>
            </a:extLst>
          </p:cNvPr>
          <p:cNvSpPr txBox="1"/>
          <p:nvPr/>
        </p:nvSpPr>
        <p:spPr>
          <a:xfrm>
            <a:off x="377660" y="163631"/>
            <a:ext cx="11436681" cy="67710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222D33"/>
                </a:solidFill>
                <a:effectLst/>
                <a:uLnTx/>
                <a:uFillTx/>
                <a:latin typeface="Agency FB" panose="020B0503020202020204" pitchFamily="34" charset="0"/>
              </a:rPr>
              <a:t>(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222D33"/>
                </a:solidFill>
                <a:effectLst/>
                <a:uLnTx/>
                <a:uFillTx/>
                <a:latin typeface="Agency FB" panose="020B0503020202020204" pitchFamily="34" charset="0"/>
              </a:rPr>
              <a:t>cont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222D33"/>
                </a:solidFill>
                <a:effectLst/>
                <a:uLnTx/>
                <a:uFillTx/>
                <a:latin typeface="Agency FB" panose="020B0503020202020204" pitchFamily="34" charset="0"/>
              </a:rPr>
              <a:t>) …In that day I will make the clans of Judah like a fiery laver among pieces of wood &amp; a fiery torch among sheaves, so they will consume on the right hand &amp; on the left all the surrounding peoples, while Jerusalem will again be inhabited in its own place—in Jerusalem.”</a:t>
            </a:r>
          </a:p>
        </p:txBody>
      </p:sp>
    </p:spTree>
    <p:extLst>
      <p:ext uri="{BB962C8B-B14F-4D97-AF65-F5344CB8AC3E}">
        <p14:creationId xmlns:p14="http://schemas.microsoft.com/office/powerpoint/2010/main" val="202390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364</Words>
  <Application>Microsoft Office PowerPoint</Application>
  <PresentationFormat>Widescreen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Agency FB</vt:lpstr>
      <vt:lpstr>Arial</vt:lpstr>
      <vt:lpstr>Bookman Old Style</vt:lpstr>
      <vt:lpstr>Calibri</vt:lpstr>
      <vt:lpstr>Calibri Light</vt:lpstr>
      <vt:lpstr>Garamond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Shunk</dc:creator>
  <cp:lastModifiedBy>Daniel Shunk</cp:lastModifiedBy>
  <cp:revision>2</cp:revision>
  <dcterms:created xsi:type="dcterms:W3CDTF">2026-05-07T18:40:11Z</dcterms:created>
  <dcterms:modified xsi:type="dcterms:W3CDTF">2026-05-16T20:47:59Z</dcterms:modified>
</cp:coreProperties>
</file>