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68" r:id="rId2"/>
    <p:sldId id="584" r:id="rId3"/>
    <p:sldId id="587" r:id="rId4"/>
    <p:sldId id="588" r:id="rId5"/>
    <p:sldId id="589" r:id="rId6"/>
    <p:sldId id="592" r:id="rId7"/>
    <p:sldId id="590" r:id="rId8"/>
    <p:sldId id="591" r:id="rId9"/>
    <p:sldId id="593" r:id="rId10"/>
    <p:sldId id="594" r:id="rId11"/>
    <p:sldId id="599" r:id="rId12"/>
    <p:sldId id="598" r:id="rId13"/>
    <p:sldId id="597" r:id="rId14"/>
    <p:sldId id="595" r:id="rId15"/>
    <p:sldId id="596" r:id="rId16"/>
    <p:sldId id="60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1006"/>
    <a:srgbClr val="C3BAA9"/>
    <a:srgbClr val="9363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2ACD43-E4DC-4B50-AE6A-CBD292B30851}" v="124" dt="2026-05-21T16:24:17.4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17" autoAdjust="0"/>
    <p:restoredTop sz="94660"/>
  </p:normalViewPr>
  <p:slideViewPr>
    <p:cSldViewPr snapToGrid="0">
      <p:cViewPr varScale="1">
        <p:scale>
          <a:sx n="49" d="100"/>
          <a:sy n="49" d="100"/>
        </p:scale>
        <p:origin x="39" y="69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Shunk" userId="8b1a05f26d681f8b" providerId="LiveId" clId="{92551CD1-72E2-4A83-B06E-9F01B71D04EE}"/>
    <pc:docChg chg="undo custSel addSld delSld modSld sldOrd">
      <pc:chgData name="Daniel Shunk" userId="8b1a05f26d681f8b" providerId="LiveId" clId="{92551CD1-72E2-4A83-B06E-9F01B71D04EE}" dt="2026-05-21T16:24:21.312" v="520"/>
      <pc:docMkLst>
        <pc:docMk/>
      </pc:docMkLst>
      <pc:sldChg chg="modSp mod">
        <pc:chgData name="Daniel Shunk" userId="8b1a05f26d681f8b" providerId="LiveId" clId="{92551CD1-72E2-4A83-B06E-9F01B71D04EE}" dt="2026-05-21T16:06:49.829" v="27" actId="14100"/>
        <pc:sldMkLst>
          <pc:docMk/>
          <pc:sldMk cId="2607255789" sldId="568"/>
        </pc:sldMkLst>
        <pc:spChg chg="mod">
          <ac:chgData name="Daniel Shunk" userId="8b1a05f26d681f8b" providerId="LiveId" clId="{92551CD1-72E2-4A83-B06E-9F01B71D04EE}" dt="2026-05-21T16:06:49.829" v="27" actId="14100"/>
          <ac:spMkLst>
            <pc:docMk/>
            <pc:sldMk cId="2607255789" sldId="568"/>
            <ac:spMk id="3" creationId="{C0F96349-CA6A-4C10-F41C-3E09A34054C2}"/>
          </ac:spMkLst>
        </pc:spChg>
        <pc:spChg chg="mod">
          <ac:chgData name="Daniel Shunk" userId="8b1a05f26d681f8b" providerId="LiveId" clId="{92551CD1-72E2-4A83-B06E-9F01B71D04EE}" dt="2026-05-21T16:06:34.129" v="23" actId="20577"/>
          <ac:spMkLst>
            <pc:docMk/>
            <pc:sldMk cId="2607255789" sldId="568"/>
            <ac:spMk id="4" creationId="{279D2CDB-A0CD-92AC-0D1A-D18B3D8D1524}"/>
          </ac:spMkLst>
        </pc:spChg>
      </pc:sldChg>
      <pc:sldChg chg="del">
        <pc:chgData name="Daniel Shunk" userId="8b1a05f26d681f8b" providerId="LiveId" clId="{92551CD1-72E2-4A83-B06E-9F01B71D04EE}" dt="2026-05-21T16:11:54.615" v="302" actId="47"/>
        <pc:sldMkLst>
          <pc:docMk/>
          <pc:sldMk cId="3823092348" sldId="583"/>
        </pc:sldMkLst>
      </pc:sldChg>
      <pc:sldChg chg="modSp mod addAnim delAnim modAnim">
        <pc:chgData name="Daniel Shunk" userId="8b1a05f26d681f8b" providerId="LiveId" clId="{92551CD1-72E2-4A83-B06E-9F01B71D04EE}" dt="2026-05-21T16:13:37.828" v="330" actId="20577"/>
        <pc:sldMkLst>
          <pc:docMk/>
          <pc:sldMk cId="3301461353" sldId="584"/>
        </pc:sldMkLst>
        <pc:spChg chg="mod">
          <ac:chgData name="Daniel Shunk" userId="8b1a05f26d681f8b" providerId="LiveId" clId="{92551CD1-72E2-4A83-B06E-9F01B71D04EE}" dt="2026-05-21T16:13:37.828" v="330" actId="20577"/>
          <ac:spMkLst>
            <pc:docMk/>
            <pc:sldMk cId="3301461353" sldId="584"/>
            <ac:spMk id="3" creationId="{3EF750F2-415F-072D-4BFA-CC3DF59E19EF}"/>
          </ac:spMkLst>
        </pc:spChg>
        <pc:spChg chg="mod">
          <ac:chgData name="Daniel Shunk" userId="8b1a05f26d681f8b" providerId="LiveId" clId="{92551CD1-72E2-4A83-B06E-9F01B71D04EE}" dt="2026-05-21T16:10:51.359" v="174" actId="20577"/>
          <ac:spMkLst>
            <pc:docMk/>
            <pc:sldMk cId="3301461353" sldId="584"/>
            <ac:spMk id="4" creationId="{14C330DE-E97C-3208-ACD8-335E1170CDC0}"/>
          </ac:spMkLst>
        </pc:spChg>
      </pc:sldChg>
      <pc:sldChg chg="del">
        <pc:chgData name="Daniel Shunk" userId="8b1a05f26d681f8b" providerId="LiveId" clId="{92551CD1-72E2-4A83-B06E-9F01B71D04EE}" dt="2026-05-21T16:11:56.617" v="303" actId="47"/>
        <pc:sldMkLst>
          <pc:docMk/>
          <pc:sldMk cId="2622539490" sldId="585"/>
        </pc:sldMkLst>
      </pc:sldChg>
      <pc:sldChg chg="del">
        <pc:chgData name="Daniel Shunk" userId="8b1a05f26d681f8b" providerId="LiveId" clId="{92551CD1-72E2-4A83-B06E-9F01B71D04EE}" dt="2026-05-21T16:11:57.080" v="304" actId="47"/>
        <pc:sldMkLst>
          <pc:docMk/>
          <pc:sldMk cId="3518514041" sldId="586"/>
        </pc:sldMkLst>
      </pc:sldChg>
      <pc:sldChg chg="modSp mod">
        <pc:chgData name="Daniel Shunk" userId="8b1a05f26d681f8b" providerId="LiveId" clId="{92551CD1-72E2-4A83-B06E-9F01B71D04EE}" dt="2026-05-21T16:13:25.636" v="329" actId="255"/>
        <pc:sldMkLst>
          <pc:docMk/>
          <pc:sldMk cId="982044739" sldId="587"/>
        </pc:sldMkLst>
        <pc:spChg chg="mod">
          <ac:chgData name="Daniel Shunk" userId="8b1a05f26d681f8b" providerId="LiveId" clId="{92551CD1-72E2-4A83-B06E-9F01B71D04EE}" dt="2026-05-21T16:13:25.636" v="329" actId="255"/>
          <ac:spMkLst>
            <pc:docMk/>
            <pc:sldMk cId="982044739" sldId="587"/>
            <ac:spMk id="3" creationId="{B644FF9E-7604-291A-9D95-BC29E199A7D1}"/>
          </ac:spMkLst>
        </pc:spChg>
        <pc:spChg chg="mod">
          <ac:chgData name="Daniel Shunk" userId="8b1a05f26d681f8b" providerId="LiveId" clId="{92551CD1-72E2-4A83-B06E-9F01B71D04EE}" dt="2026-05-21T16:12:45.008" v="323" actId="14100"/>
          <ac:spMkLst>
            <pc:docMk/>
            <pc:sldMk cId="982044739" sldId="587"/>
            <ac:spMk id="4" creationId="{250FF21F-CFBE-B0CE-B1AA-A5E721DEFACB}"/>
          </ac:spMkLst>
        </pc:spChg>
      </pc:sldChg>
      <pc:sldChg chg="modSp add modAnim">
        <pc:chgData name="Daniel Shunk" userId="8b1a05f26d681f8b" providerId="LiveId" clId="{92551CD1-72E2-4A83-B06E-9F01B71D04EE}" dt="2026-05-21T16:13:51.795" v="332" actId="20577"/>
        <pc:sldMkLst>
          <pc:docMk/>
          <pc:sldMk cId="172575392" sldId="588"/>
        </pc:sldMkLst>
        <pc:spChg chg="mod">
          <ac:chgData name="Daniel Shunk" userId="8b1a05f26d681f8b" providerId="LiveId" clId="{92551CD1-72E2-4A83-B06E-9F01B71D04EE}" dt="2026-05-21T16:13:51.795" v="332" actId="20577"/>
          <ac:spMkLst>
            <pc:docMk/>
            <pc:sldMk cId="172575392" sldId="588"/>
            <ac:spMk id="3" creationId="{A3A59F07-EE4D-E349-3C98-F95987A0B4FA}"/>
          </ac:spMkLst>
        </pc:spChg>
      </pc:sldChg>
      <pc:sldChg chg="del">
        <pc:chgData name="Daniel Shunk" userId="8b1a05f26d681f8b" providerId="LiveId" clId="{92551CD1-72E2-4A83-B06E-9F01B71D04EE}" dt="2026-05-21T16:11:57.813" v="306" actId="47"/>
        <pc:sldMkLst>
          <pc:docMk/>
          <pc:sldMk cId="3677098294" sldId="588"/>
        </pc:sldMkLst>
      </pc:sldChg>
      <pc:sldChg chg="modSp add mod replId">
        <pc:chgData name="Daniel Shunk" userId="8b1a05f26d681f8b" providerId="LiveId" clId="{92551CD1-72E2-4A83-B06E-9F01B71D04EE}" dt="2026-05-21T16:15:16.429" v="356" actId="313"/>
        <pc:sldMkLst>
          <pc:docMk/>
          <pc:sldMk cId="465543193" sldId="589"/>
        </pc:sldMkLst>
        <pc:spChg chg="mod">
          <ac:chgData name="Daniel Shunk" userId="8b1a05f26d681f8b" providerId="LiveId" clId="{92551CD1-72E2-4A83-B06E-9F01B71D04EE}" dt="2026-05-21T16:15:16.429" v="356" actId="313"/>
          <ac:spMkLst>
            <pc:docMk/>
            <pc:sldMk cId="465543193" sldId="589"/>
            <ac:spMk id="3" creationId="{CD775346-9B8E-1BEA-9823-B775E586D4A8}"/>
          </ac:spMkLst>
        </pc:spChg>
        <pc:spChg chg="mod">
          <ac:chgData name="Daniel Shunk" userId="8b1a05f26d681f8b" providerId="LiveId" clId="{92551CD1-72E2-4A83-B06E-9F01B71D04EE}" dt="2026-05-21T16:14:02.733" v="344" actId="14100"/>
          <ac:spMkLst>
            <pc:docMk/>
            <pc:sldMk cId="465543193" sldId="589"/>
            <ac:spMk id="4" creationId="{43A99FBF-552C-F40C-7858-7E029DFABBA4}"/>
          </ac:spMkLst>
        </pc:spChg>
      </pc:sldChg>
      <pc:sldChg chg="del">
        <pc:chgData name="Daniel Shunk" userId="8b1a05f26d681f8b" providerId="LiveId" clId="{92551CD1-72E2-4A83-B06E-9F01B71D04EE}" dt="2026-05-21T16:11:58.395" v="307" actId="47"/>
        <pc:sldMkLst>
          <pc:docMk/>
          <pc:sldMk cId="968679929" sldId="589"/>
        </pc:sldMkLst>
      </pc:sldChg>
      <pc:sldChg chg="del">
        <pc:chgData name="Daniel Shunk" userId="8b1a05f26d681f8b" providerId="LiveId" clId="{92551CD1-72E2-4A83-B06E-9F01B71D04EE}" dt="2026-05-21T16:11:57.495" v="305" actId="47"/>
        <pc:sldMkLst>
          <pc:docMk/>
          <pc:sldMk cId="529684615" sldId="590"/>
        </pc:sldMkLst>
      </pc:sldChg>
      <pc:sldChg chg="modSp add addAnim delAnim modAnim">
        <pc:chgData name="Daniel Shunk" userId="8b1a05f26d681f8b" providerId="LiveId" clId="{92551CD1-72E2-4A83-B06E-9F01B71D04EE}" dt="2026-05-21T16:16:16.108" v="367" actId="20577"/>
        <pc:sldMkLst>
          <pc:docMk/>
          <pc:sldMk cId="3022665191" sldId="590"/>
        </pc:sldMkLst>
        <pc:spChg chg="mod">
          <ac:chgData name="Daniel Shunk" userId="8b1a05f26d681f8b" providerId="LiveId" clId="{92551CD1-72E2-4A83-B06E-9F01B71D04EE}" dt="2026-05-21T16:16:16.108" v="367" actId="20577"/>
          <ac:spMkLst>
            <pc:docMk/>
            <pc:sldMk cId="3022665191" sldId="590"/>
            <ac:spMk id="3" creationId="{66081E32-B5D1-83A6-6ACF-83D0904DC5DA}"/>
          </ac:spMkLst>
        </pc:spChg>
      </pc:sldChg>
      <pc:sldChg chg="modSp add mod replId">
        <pc:chgData name="Daniel Shunk" userId="8b1a05f26d681f8b" providerId="LiveId" clId="{92551CD1-72E2-4A83-B06E-9F01B71D04EE}" dt="2026-05-21T16:17:03.566" v="388" actId="255"/>
        <pc:sldMkLst>
          <pc:docMk/>
          <pc:sldMk cId="871223964" sldId="591"/>
        </pc:sldMkLst>
        <pc:spChg chg="mod">
          <ac:chgData name="Daniel Shunk" userId="8b1a05f26d681f8b" providerId="LiveId" clId="{92551CD1-72E2-4A83-B06E-9F01B71D04EE}" dt="2026-05-21T16:17:03.566" v="388" actId="255"/>
          <ac:spMkLst>
            <pc:docMk/>
            <pc:sldMk cId="871223964" sldId="591"/>
            <ac:spMk id="3" creationId="{D490BCC0-BDCB-0753-D40F-5B25807386C2}"/>
          </ac:spMkLst>
        </pc:spChg>
        <pc:spChg chg="mod">
          <ac:chgData name="Daniel Shunk" userId="8b1a05f26d681f8b" providerId="LiveId" clId="{92551CD1-72E2-4A83-B06E-9F01B71D04EE}" dt="2026-05-21T16:16:29.866" v="381" actId="14100"/>
          <ac:spMkLst>
            <pc:docMk/>
            <pc:sldMk cId="871223964" sldId="591"/>
            <ac:spMk id="4" creationId="{0D5764BC-BFFC-A6F5-0F16-B555D7704A88}"/>
          </ac:spMkLst>
        </pc:spChg>
      </pc:sldChg>
      <pc:sldChg chg="del">
        <pc:chgData name="Daniel Shunk" userId="8b1a05f26d681f8b" providerId="LiveId" clId="{92551CD1-72E2-4A83-B06E-9F01B71D04EE}" dt="2026-05-21T16:11:59.963" v="309" actId="47"/>
        <pc:sldMkLst>
          <pc:docMk/>
          <pc:sldMk cId="1852718066" sldId="591"/>
        </pc:sldMkLst>
      </pc:sldChg>
      <pc:sldChg chg="modSp add mod">
        <pc:chgData name="Daniel Shunk" userId="8b1a05f26d681f8b" providerId="LiveId" clId="{92551CD1-72E2-4A83-B06E-9F01B71D04EE}" dt="2026-05-21T16:15:49.595" v="363" actId="313"/>
        <pc:sldMkLst>
          <pc:docMk/>
          <pc:sldMk cId="12266719" sldId="592"/>
        </pc:sldMkLst>
        <pc:spChg chg="mod">
          <ac:chgData name="Daniel Shunk" userId="8b1a05f26d681f8b" providerId="LiveId" clId="{92551CD1-72E2-4A83-B06E-9F01B71D04EE}" dt="2026-05-21T16:15:49.595" v="363" actId="313"/>
          <ac:spMkLst>
            <pc:docMk/>
            <pc:sldMk cId="12266719" sldId="592"/>
            <ac:spMk id="3" creationId="{C374D6BB-00BF-CFC9-AAF7-E66CB87F144A}"/>
          </ac:spMkLst>
        </pc:spChg>
        <pc:spChg chg="mod">
          <ac:chgData name="Daniel Shunk" userId="8b1a05f26d681f8b" providerId="LiveId" clId="{92551CD1-72E2-4A83-B06E-9F01B71D04EE}" dt="2026-05-21T16:15:11.850" v="354" actId="14100"/>
          <ac:spMkLst>
            <pc:docMk/>
            <pc:sldMk cId="12266719" sldId="592"/>
            <ac:spMk id="4" creationId="{49EA536B-71E6-DC67-30CD-B2B6F2279D57}"/>
          </ac:spMkLst>
        </pc:spChg>
      </pc:sldChg>
      <pc:sldChg chg="del">
        <pc:chgData name="Daniel Shunk" userId="8b1a05f26d681f8b" providerId="LiveId" clId="{92551CD1-72E2-4A83-B06E-9F01B71D04EE}" dt="2026-05-21T16:11:59.251" v="308" actId="47"/>
        <pc:sldMkLst>
          <pc:docMk/>
          <pc:sldMk cId="484246819" sldId="592"/>
        </pc:sldMkLst>
      </pc:sldChg>
      <pc:sldChg chg="modSp add modAnim">
        <pc:chgData name="Daniel Shunk" userId="8b1a05f26d681f8b" providerId="LiveId" clId="{92551CD1-72E2-4A83-B06E-9F01B71D04EE}" dt="2026-05-21T16:17:32.650" v="391" actId="20577"/>
        <pc:sldMkLst>
          <pc:docMk/>
          <pc:sldMk cId="2360676122" sldId="593"/>
        </pc:sldMkLst>
        <pc:spChg chg="mod">
          <ac:chgData name="Daniel Shunk" userId="8b1a05f26d681f8b" providerId="LiveId" clId="{92551CD1-72E2-4A83-B06E-9F01B71D04EE}" dt="2026-05-21T16:17:32.650" v="391" actId="20577"/>
          <ac:spMkLst>
            <pc:docMk/>
            <pc:sldMk cId="2360676122" sldId="593"/>
            <ac:spMk id="3" creationId="{91F6A528-BE1B-8AB8-96A3-23F89597A489}"/>
          </ac:spMkLst>
        </pc:spChg>
      </pc:sldChg>
      <pc:sldChg chg="modSp add mod replId">
        <pc:chgData name="Daniel Shunk" userId="8b1a05f26d681f8b" providerId="LiveId" clId="{92551CD1-72E2-4A83-B06E-9F01B71D04EE}" dt="2026-05-21T16:18:37.828" v="416" actId="20577"/>
        <pc:sldMkLst>
          <pc:docMk/>
          <pc:sldMk cId="2598734945" sldId="594"/>
        </pc:sldMkLst>
        <pc:spChg chg="mod">
          <ac:chgData name="Daniel Shunk" userId="8b1a05f26d681f8b" providerId="LiveId" clId="{92551CD1-72E2-4A83-B06E-9F01B71D04EE}" dt="2026-05-21T16:18:37.828" v="416" actId="20577"/>
          <ac:spMkLst>
            <pc:docMk/>
            <pc:sldMk cId="2598734945" sldId="594"/>
            <ac:spMk id="3" creationId="{96AED45F-9728-945C-E3E2-27E99C26D245}"/>
          </ac:spMkLst>
        </pc:spChg>
        <pc:spChg chg="mod">
          <ac:chgData name="Daniel Shunk" userId="8b1a05f26d681f8b" providerId="LiveId" clId="{92551CD1-72E2-4A83-B06E-9F01B71D04EE}" dt="2026-05-21T16:17:57.131" v="408" actId="14100"/>
          <ac:spMkLst>
            <pc:docMk/>
            <pc:sldMk cId="2598734945" sldId="594"/>
            <ac:spMk id="4" creationId="{7E705A05-453E-5942-763E-7197B4260715}"/>
          </ac:spMkLst>
        </pc:spChg>
      </pc:sldChg>
      <pc:sldChg chg="add addAnim delAnim">
        <pc:chgData name="Daniel Shunk" userId="8b1a05f26d681f8b" providerId="LiveId" clId="{92551CD1-72E2-4A83-B06E-9F01B71D04EE}" dt="2026-05-21T16:22:23.110" v="490"/>
        <pc:sldMkLst>
          <pc:docMk/>
          <pc:sldMk cId="958997187" sldId="595"/>
        </pc:sldMkLst>
      </pc:sldChg>
      <pc:sldChg chg="modSp add mod replId">
        <pc:chgData name="Daniel Shunk" userId="8b1a05f26d681f8b" providerId="LiveId" clId="{92551CD1-72E2-4A83-B06E-9F01B71D04EE}" dt="2026-05-21T16:23:58.220" v="517" actId="255"/>
        <pc:sldMkLst>
          <pc:docMk/>
          <pc:sldMk cId="1275365768" sldId="596"/>
        </pc:sldMkLst>
        <pc:spChg chg="mod">
          <ac:chgData name="Daniel Shunk" userId="8b1a05f26d681f8b" providerId="LiveId" clId="{92551CD1-72E2-4A83-B06E-9F01B71D04EE}" dt="2026-05-21T16:23:58.220" v="517" actId="255"/>
          <ac:spMkLst>
            <pc:docMk/>
            <pc:sldMk cId="1275365768" sldId="596"/>
            <ac:spMk id="3" creationId="{518730B6-EEC9-86FD-A59C-54B7276D81E3}"/>
          </ac:spMkLst>
        </pc:spChg>
        <pc:spChg chg="mod">
          <ac:chgData name="Daniel Shunk" userId="8b1a05f26d681f8b" providerId="LiveId" clId="{92551CD1-72E2-4A83-B06E-9F01B71D04EE}" dt="2026-05-21T16:22:47.905" v="508" actId="14100"/>
          <ac:spMkLst>
            <pc:docMk/>
            <pc:sldMk cId="1275365768" sldId="596"/>
            <ac:spMk id="4" creationId="{F48002F1-3139-5119-6F11-07F9AF38A0D3}"/>
          </ac:spMkLst>
        </pc:spChg>
      </pc:sldChg>
      <pc:sldChg chg="modSp add mod">
        <pc:chgData name="Daniel Shunk" userId="8b1a05f26d681f8b" providerId="LiveId" clId="{92551CD1-72E2-4A83-B06E-9F01B71D04EE}" dt="2026-05-21T16:22:15.367" v="489" actId="255"/>
        <pc:sldMkLst>
          <pc:docMk/>
          <pc:sldMk cId="2923980129" sldId="597"/>
        </pc:sldMkLst>
        <pc:spChg chg="mod">
          <ac:chgData name="Daniel Shunk" userId="8b1a05f26d681f8b" providerId="LiveId" clId="{92551CD1-72E2-4A83-B06E-9F01B71D04EE}" dt="2026-05-21T16:22:15.367" v="489" actId="255"/>
          <ac:spMkLst>
            <pc:docMk/>
            <pc:sldMk cId="2923980129" sldId="597"/>
            <ac:spMk id="3" creationId="{7D7A1439-479D-947A-F33B-DC86CFDDAF57}"/>
          </ac:spMkLst>
        </pc:spChg>
        <pc:spChg chg="mod">
          <ac:chgData name="Daniel Shunk" userId="8b1a05f26d681f8b" providerId="LiveId" clId="{92551CD1-72E2-4A83-B06E-9F01B71D04EE}" dt="2026-05-21T16:21:14.618" v="477" actId="14100"/>
          <ac:spMkLst>
            <pc:docMk/>
            <pc:sldMk cId="2923980129" sldId="597"/>
            <ac:spMk id="4" creationId="{BD97ED98-F82C-EBA4-C9E9-B3F8B30A6CAC}"/>
          </ac:spMkLst>
        </pc:spChg>
      </pc:sldChg>
      <pc:sldChg chg="modSp add mod">
        <pc:chgData name="Daniel Shunk" userId="8b1a05f26d681f8b" providerId="LiveId" clId="{92551CD1-72E2-4A83-B06E-9F01B71D04EE}" dt="2026-05-21T16:20:46.154" v="462" actId="255"/>
        <pc:sldMkLst>
          <pc:docMk/>
          <pc:sldMk cId="4093814594" sldId="598"/>
        </pc:sldMkLst>
        <pc:spChg chg="mod">
          <ac:chgData name="Daniel Shunk" userId="8b1a05f26d681f8b" providerId="LiveId" clId="{92551CD1-72E2-4A83-B06E-9F01B71D04EE}" dt="2026-05-21T16:20:46.154" v="462" actId="255"/>
          <ac:spMkLst>
            <pc:docMk/>
            <pc:sldMk cId="4093814594" sldId="598"/>
            <ac:spMk id="3" creationId="{158EF300-5BBE-0C1C-EAA9-7A96A2C8CAF2}"/>
          </ac:spMkLst>
        </pc:spChg>
        <pc:spChg chg="mod">
          <ac:chgData name="Daniel Shunk" userId="8b1a05f26d681f8b" providerId="LiveId" clId="{92551CD1-72E2-4A83-B06E-9F01B71D04EE}" dt="2026-05-21T16:19:59.511" v="454" actId="14100"/>
          <ac:spMkLst>
            <pc:docMk/>
            <pc:sldMk cId="4093814594" sldId="598"/>
            <ac:spMk id="4" creationId="{DE83D0FA-0797-15D5-7581-7E27318D5408}"/>
          </ac:spMkLst>
        </pc:spChg>
      </pc:sldChg>
      <pc:sldChg chg="modSp add mod ord">
        <pc:chgData name="Daniel Shunk" userId="8b1a05f26d681f8b" providerId="LiveId" clId="{92551CD1-72E2-4A83-B06E-9F01B71D04EE}" dt="2026-05-21T16:19:51.808" v="447"/>
        <pc:sldMkLst>
          <pc:docMk/>
          <pc:sldMk cId="1959297734" sldId="599"/>
        </pc:sldMkLst>
        <pc:spChg chg="mod">
          <ac:chgData name="Daniel Shunk" userId="8b1a05f26d681f8b" providerId="LiveId" clId="{92551CD1-72E2-4A83-B06E-9F01B71D04EE}" dt="2026-05-21T16:19:45.169" v="445" actId="14100"/>
          <ac:spMkLst>
            <pc:docMk/>
            <pc:sldMk cId="1959297734" sldId="599"/>
            <ac:spMk id="4" creationId="{687C6CA1-90CE-150E-5428-8DBCCE43EFF6}"/>
          </ac:spMkLst>
        </pc:spChg>
      </pc:sldChg>
      <pc:sldChg chg="add ord addAnim delAnim modAnim">
        <pc:chgData name="Daniel Shunk" userId="8b1a05f26d681f8b" providerId="LiveId" clId="{92551CD1-72E2-4A83-B06E-9F01B71D04EE}" dt="2026-05-21T16:24:21.312" v="520"/>
        <pc:sldMkLst>
          <pc:docMk/>
          <pc:sldMk cId="1767012349" sldId="60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9B715-8D04-4D30-95A6-98A05950CF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8CBFC9-C7C6-4B93-A5C2-C8A360993F5D}"/>
              </a:ext>
            </a:extLst>
          </p:cNvPr>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23AA1-9ACA-4D56-AA6D-F9D8A6A5FB80}"/>
              </a:ext>
            </a:extLst>
          </p:cNvPr>
          <p:cNvSpPr>
            <a:spLocks noGrp="1"/>
          </p:cNvSpPr>
          <p:nvPr>
            <p:ph type="dt" sz="half" idx="10"/>
          </p:nvPr>
        </p:nvSpPr>
        <p:spPr/>
        <p:txBody>
          <a:bodyPr/>
          <a:lstStyle/>
          <a:p>
            <a:fld id="{5AFFDC36-999F-4E72-9EE7-6FDD261760F8}" type="datetimeFigureOut">
              <a:rPr lang="en-US" smtClean="0"/>
              <a:t>5/21/2026</a:t>
            </a:fld>
            <a:endParaRPr lang="en-US"/>
          </a:p>
        </p:txBody>
      </p:sp>
      <p:sp>
        <p:nvSpPr>
          <p:cNvPr id="5" name="Footer Placeholder 4">
            <a:extLst>
              <a:ext uri="{FF2B5EF4-FFF2-40B4-BE49-F238E27FC236}">
                <a16:creationId xmlns:a16="http://schemas.microsoft.com/office/drawing/2014/main" id="{8B39B5E8-2305-46C5-8CE7-A103235F1C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0A8664-77D1-45B6-8692-4BE5BE381BE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867549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1395C-497C-4D19-A61E-3C345BFD31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CD1B56-9A48-4E63-B02C-40E44CC377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1AC2A-ACE7-4A2B-8674-1D6B668FA6A5}"/>
              </a:ext>
            </a:extLst>
          </p:cNvPr>
          <p:cNvSpPr>
            <a:spLocks noGrp="1"/>
          </p:cNvSpPr>
          <p:nvPr>
            <p:ph type="dt" sz="half" idx="10"/>
          </p:nvPr>
        </p:nvSpPr>
        <p:spPr/>
        <p:txBody>
          <a:bodyPr/>
          <a:lstStyle/>
          <a:p>
            <a:fld id="{5AFFDC36-999F-4E72-9EE7-6FDD261760F8}" type="datetimeFigureOut">
              <a:rPr lang="en-US" smtClean="0"/>
              <a:t>5/21/2026</a:t>
            </a:fld>
            <a:endParaRPr lang="en-US"/>
          </a:p>
        </p:txBody>
      </p:sp>
      <p:sp>
        <p:nvSpPr>
          <p:cNvPr id="5" name="Footer Placeholder 4">
            <a:extLst>
              <a:ext uri="{FF2B5EF4-FFF2-40B4-BE49-F238E27FC236}">
                <a16:creationId xmlns:a16="http://schemas.microsoft.com/office/drawing/2014/main" id="{0C2590AC-E2E6-47FD-9B7E-A73A2D1A00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EF9282-8815-4187-B572-7A5B853305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761458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63258-A567-4ECB-822F-85EC4B7F0EE5}"/>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D94F6F-65A9-44FC-A172-9B03126D1E0C}"/>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621B97-FEBD-4CCA-B928-A51F41AF1393}"/>
              </a:ext>
            </a:extLst>
          </p:cNvPr>
          <p:cNvSpPr>
            <a:spLocks noGrp="1"/>
          </p:cNvSpPr>
          <p:nvPr>
            <p:ph type="dt" sz="half" idx="10"/>
          </p:nvPr>
        </p:nvSpPr>
        <p:spPr/>
        <p:txBody>
          <a:bodyPr/>
          <a:lstStyle/>
          <a:p>
            <a:fld id="{5AFFDC36-999F-4E72-9EE7-6FDD261760F8}" type="datetimeFigureOut">
              <a:rPr lang="en-US" smtClean="0"/>
              <a:t>5/21/2026</a:t>
            </a:fld>
            <a:endParaRPr lang="en-US"/>
          </a:p>
        </p:txBody>
      </p:sp>
      <p:sp>
        <p:nvSpPr>
          <p:cNvPr id="5" name="Footer Placeholder 4">
            <a:extLst>
              <a:ext uri="{FF2B5EF4-FFF2-40B4-BE49-F238E27FC236}">
                <a16:creationId xmlns:a16="http://schemas.microsoft.com/office/drawing/2014/main" id="{BBD56E76-69F5-480F-BF20-A44BA0EA06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D13EA-19FE-44E0-84F4-A229092744AB}"/>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78235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77128-CE0E-4B75-A69F-0D65898C93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6C0A04-E7CB-4274-9C16-246F2902E0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6DAF3-92CB-4BC4-98C2-32F5FD633057}"/>
              </a:ext>
            </a:extLst>
          </p:cNvPr>
          <p:cNvSpPr>
            <a:spLocks noGrp="1"/>
          </p:cNvSpPr>
          <p:nvPr>
            <p:ph type="dt" sz="half" idx="10"/>
          </p:nvPr>
        </p:nvSpPr>
        <p:spPr/>
        <p:txBody>
          <a:bodyPr/>
          <a:lstStyle/>
          <a:p>
            <a:fld id="{5AFFDC36-999F-4E72-9EE7-6FDD261760F8}" type="datetimeFigureOut">
              <a:rPr lang="en-US" smtClean="0"/>
              <a:t>5/21/2026</a:t>
            </a:fld>
            <a:endParaRPr lang="en-US"/>
          </a:p>
        </p:txBody>
      </p:sp>
      <p:sp>
        <p:nvSpPr>
          <p:cNvPr id="5" name="Footer Placeholder 4">
            <a:extLst>
              <a:ext uri="{FF2B5EF4-FFF2-40B4-BE49-F238E27FC236}">
                <a16:creationId xmlns:a16="http://schemas.microsoft.com/office/drawing/2014/main" id="{D8B209D0-A7BC-4BEC-879E-C119BDC550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FF73EC-B810-4F67-AB77-AD93659950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618360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894DA-6B15-4F6F-90DD-4456D12765CB}"/>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5E2BC9F-933F-44C3-B228-5E4EE7316EA4}"/>
              </a:ext>
            </a:extLst>
          </p:cNvPr>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A4A558-611B-4101-871B-B1216FD79A15}"/>
              </a:ext>
            </a:extLst>
          </p:cNvPr>
          <p:cNvSpPr>
            <a:spLocks noGrp="1"/>
          </p:cNvSpPr>
          <p:nvPr>
            <p:ph type="dt" sz="half" idx="10"/>
          </p:nvPr>
        </p:nvSpPr>
        <p:spPr/>
        <p:txBody>
          <a:bodyPr/>
          <a:lstStyle/>
          <a:p>
            <a:fld id="{5AFFDC36-999F-4E72-9EE7-6FDD261760F8}" type="datetimeFigureOut">
              <a:rPr lang="en-US" smtClean="0"/>
              <a:t>5/21/2026</a:t>
            </a:fld>
            <a:endParaRPr lang="en-US"/>
          </a:p>
        </p:txBody>
      </p:sp>
      <p:sp>
        <p:nvSpPr>
          <p:cNvPr id="5" name="Footer Placeholder 4">
            <a:extLst>
              <a:ext uri="{FF2B5EF4-FFF2-40B4-BE49-F238E27FC236}">
                <a16:creationId xmlns:a16="http://schemas.microsoft.com/office/drawing/2014/main" id="{85012A65-6A45-461A-9378-3B14F1FBA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584D3D-CEFD-4F66-98AA-E7AA80248F3D}"/>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727187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9ED09-F382-474C-B816-E5425653F4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C1503E-060E-4CA1-A21B-CF25FDBFDE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40C8-5790-440D-9095-1628C13476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B3C645-E876-41A6-B2FA-81FE80802840}"/>
              </a:ext>
            </a:extLst>
          </p:cNvPr>
          <p:cNvSpPr>
            <a:spLocks noGrp="1"/>
          </p:cNvSpPr>
          <p:nvPr>
            <p:ph type="dt" sz="half" idx="10"/>
          </p:nvPr>
        </p:nvSpPr>
        <p:spPr/>
        <p:txBody>
          <a:bodyPr/>
          <a:lstStyle/>
          <a:p>
            <a:fld id="{5AFFDC36-999F-4E72-9EE7-6FDD261760F8}" type="datetimeFigureOut">
              <a:rPr lang="en-US" smtClean="0"/>
              <a:t>5/21/2026</a:t>
            </a:fld>
            <a:endParaRPr lang="en-US"/>
          </a:p>
        </p:txBody>
      </p:sp>
      <p:sp>
        <p:nvSpPr>
          <p:cNvPr id="6" name="Footer Placeholder 5">
            <a:extLst>
              <a:ext uri="{FF2B5EF4-FFF2-40B4-BE49-F238E27FC236}">
                <a16:creationId xmlns:a16="http://schemas.microsoft.com/office/drawing/2014/main" id="{4BC9B73F-141E-4303-B17F-DD22642372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762450-6EF0-4D8D-A28F-15951B588EC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975429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DE9F7-5DDA-4FC4-9E2D-281D8ED8203D}"/>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E9004D-8F32-42F9-B126-C12FF180F9BC}"/>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FC5DE6-DD52-4E66-99FD-C96A23920EE8}"/>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1DE3F0-3B3B-474B-9C9A-A4071ECE6CB5}"/>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6BB200-33CB-4CE2-B047-6E13F803CDEC}"/>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D0C0D-EF81-4129-891E-9E773AEA94B5}"/>
              </a:ext>
            </a:extLst>
          </p:cNvPr>
          <p:cNvSpPr>
            <a:spLocks noGrp="1"/>
          </p:cNvSpPr>
          <p:nvPr>
            <p:ph type="dt" sz="half" idx="10"/>
          </p:nvPr>
        </p:nvSpPr>
        <p:spPr/>
        <p:txBody>
          <a:bodyPr/>
          <a:lstStyle/>
          <a:p>
            <a:fld id="{5AFFDC36-999F-4E72-9EE7-6FDD261760F8}" type="datetimeFigureOut">
              <a:rPr lang="en-US" smtClean="0"/>
              <a:t>5/21/2026</a:t>
            </a:fld>
            <a:endParaRPr lang="en-US"/>
          </a:p>
        </p:txBody>
      </p:sp>
      <p:sp>
        <p:nvSpPr>
          <p:cNvPr id="8" name="Footer Placeholder 7">
            <a:extLst>
              <a:ext uri="{FF2B5EF4-FFF2-40B4-BE49-F238E27FC236}">
                <a16:creationId xmlns:a16="http://schemas.microsoft.com/office/drawing/2014/main" id="{22BC4B36-C6B5-4F7D-8C18-521AEAFA82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48371F-184B-47F0-9CE4-8F4ED424371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40328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F5447-1327-4C2A-AF47-D9E948ACEF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D95219-A767-416F-B72A-06DB62B9773A}"/>
              </a:ext>
            </a:extLst>
          </p:cNvPr>
          <p:cNvSpPr>
            <a:spLocks noGrp="1"/>
          </p:cNvSpPr>
          <p:nvPr>
            <p:ph type="dt" sz="half" idx="10"/>
          </p:nvPr>
        </p:nvSpPr>
        <p:spPr/>
        <p:txBody>
          <a:bodyPr/>
          <a:lstStyle/>
          <a:p>
            <a:fld id="{5AFFDC36-999F-4E72-9EE7-6FDD261760F8}" type="datetimeFigureOut">
              <a:rPr lang="en-US" smtClean="0"/>
              <a:t>5/21/2026</a:t>
            </a:fld>
            <a:endParaRPr lang="en-US"/>
          </a:p>
        </p:txBody>
      </p:sp>
      <p:sp>
        <p:nvSpPr>
          <p:cNvPr id="4" name="Footer Placeholder 3">
            <a:extLst>
              <a:ext uri="{FF2B5EF4-FFF2-40B4-BE49-F238E27FC236}">
                <a16:creationId xmlns:a16="http://schemas.microsoft.com/office/drawing/2014/main" id="{06291C2C-57CB-4F57-A11A-AA90EDA0B0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F7FC7D-3262-40F3-B047-7478067BDE5F}"/>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106107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62A474-DE80-4286-A09A-71AF42E1C005}"/>
              </a:ext>
            </a:extLst>
          </p:cNvPr>
          <p:cNvSpPr>
            <a:spLocks noGrp="1"/>
          </p:cNvSpPr>
          <p:nvPr>
            <p:ph type="dt" sz="half" idx="10"/>
          </p:nvPr>
        </p:nvSpPr>
        <p:spPr/>
        <p:txBody>
          <a:bodyPr/>
          <a:lstStyle/>
          <a:p>
            <a:fld id="{5AFFDC36-999F-4E72-9EE7-6FDD261760F8}" type="datetimeFigureOut">
              <a:rPr lang="en-US" smtClean="0"/>
              <a:t>5/21/2026</a:t>
            </a:fld>
            <a:endParaRPr lang="en-US"/>
          </a:p>
        </p:txBody>
      </p:sp>
      <p:sp>
        <p:nvSpPr>
          <p:cNvPr id="3" name="Footer Placeholder 2">
            <a:extLst>
              <a:ext uri="{FF2B5EF4-FFF2-40B4-BE49-F238E27FC236}">
                <a16:creationId xmlns:a16="http://schemas.microsoft.com/office/drawing/2014/main" id="{404B39E5-DC03-45DE-8DE8-EF1A59D5DF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89D03B-EBC8-43EC-BC22-9AA9BC1483F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659905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3123B-7738-4575-B49B-5EA9A960CA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A01CAF-9B8E-472F-BA60-99C41AEBB081}"/>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C8AEFC-F31D-4268-A091-5A407AAFB56F}"/>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E6FB8B-AE8B-4D98-81B8-9865E2C769FF}"/>
              </a:ext>
            </a:extLst>
          </p:cNvPr>
          <p:cNvSpPr>
            <a:spLocks noGrp="1"/>
          </p:cNvSpPr>
          <p:nvPr>
            <p:ph type="dt" sz="half" idx="10"/>
          </p:nvPr>
        </p:nvSpPr>
        <p:spPr/>
        <p:txBody>
          <a:bodyPr/>
          <a:lstStyle/>
          <a:p>
            <a:fld id="{5AFFDC36-999F-4E72-9EE7-6FDD261760F8}" type="datetimeFigureOut">
              <a:rPr lang="en-US" smtClean="0"/>
              <a:t>5/21/2026</a:t>
            </a:fld>
            <a:endParaRPr lang="en-US"/>
          </a:p>
        </p:txBody>
      </p:sp>
      <p:sp>
        <p:nvSpPr>
          <p:cNvPr id="6" name="Footer Placeholder 5">
            <a:extLst>
              <a:ext uri="{FF2B5EF4-FFF2-40B4-BE49-F238E27FC236}">
                <a16:creationId xmlns:a16="http://schemas.microsoft.com/office/drawing/2014/main" id="{84E66DF0-0D67-41AC-BB70-61A76950E2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396EEA-FD9C-4DCA-A6FB-2FE1A065644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835585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67593-5515-4AC5-B82B-1F699CBBDA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51F1F2-6EFA-4AF3-A1AC-D1C78AE0A634}"/>
              </a:ext>
            </a:extLst>
          </p:cNvPr>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F184BB2E-FFD9-4672-AF78-BA32BD74D136}"/>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CB74BE-7D85-4C6E-8E51-0B402CCFA18E}"/>
              </a:ext>
            </a:extLst>
          </p:cNvPr>
          <p:cNvSpPr>
            <a:spLocks noGrp="1"/>
          </p:cNvSpPr>
          <p:nvPr>
            <p:ph type="dt" sz="half" idx="10"/>
          </p:nvPr>
        </p:nvSpPr>
        <p:spPr/>
        <p:txBody>
          <a:bodyPr/>
          <a:lstStyle/>
          <a:p>
            <a:fld id="{5AFFDC36-999F-4E72-9EE7-6FDD261760F8}" type="datetimeFigureOut">
              <a:rPr lang="en-US" smtClean="0"/>
              <a:t>5/21/2026</a:t>
            </a:fld>
            <a:endParaRPr lang="en-US"/>
          </a:p>
        </p:txBody>
      </p:sp>
      <p:sp>
        <p:nvSpPr>
          <p:cNvPr id="6" name="Footer Placeholder 5">
            <a:extLst>
              <a:ext uri="{FF2B5EF4-FFF2-40B4-BE49-F238E27FC236}">
                <a16:creationId xmlns:a16="http://schemas.microsoft.com/office/drawing/2014/main" id="{DBB9909F-B63D-47C2-8311-51AE096891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E84EFE-A407-40EF-9DE3-F65937D71CC4}"/>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092082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C4D141-9878-446A-85B4-15005203F3C0}"/>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C9DE12-7079-4FF3-A138-542B74E3F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6072A-0F0C-4256-AACC-88AFDB9FE29A}"/>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FFDC36-999F-4E72-9EE7-6FDD261760F8}" type="datetimeFigureOut">
              <a:rPr lang="en-US" smtClean="0"/>
              <a:t>5/21/2026</a:t>
            </a:fld>
            <a:endParaRPr lang="en-US"/>
          </a:p>
        </p:txBody>
      </p:sp>
      <p:sp>
        <p:nvSpPr>
          <p:cNvPr id="5" name="Footer Placeholder 4">
            <a:extLst>
              <a:ext uri="{FF2B5EF4-FFF2-40B4-BE49-F238E27FC236}">
                <a16:creationId xmlns:a16="http://schemas.microsoft.com/office/drawing/2014/main" id="{24ABB613-B724-49E7-B8D9-8531ACEBF3A9}"/>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349E951-E282-409A-91D6-A07EE00EC01E}"/>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D87B6-34F0-4646-92A5-5FBB0427E19C}" type="slidenum">
              <a:rPr lang="en-US" smtClean="0"/>
              <a:t>‹#›</a:t>
            </a:fld>
            <a:endParaRPr lang="en-US"/>
          </a:p>
        </p:txBody>
      </p:sp>
    </p:spTree>
    <p:extLst>
      <p:ext uri="{BB962C8B-B14F-4D97-AF65-F5344CB8AC3E}">
        <p14:creationId xmlns:p14="http://schemas.microsoft.com/office/powerpoint/2010/main" val="4002249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322CDB92-8193-B2B4-A6BA-EFACCECE5F69}"/>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92000" cy="6858000"/>
          </a:xfrm>
        </p:spPr>
      </p:pic>
      <p:sp>
        <p:nvSpPr>
          <p:cNvPr id="2" name="Title 1">
            <a:extLst>
              <a:ext uri="{FF2B5EF4-FFF2-40B4-BE49-F238E27FC236}">
                <a16:creationId xmlns:a16="http://schemas.microsoft.com/office/drawing/2014/main" id="{19366E6C-5D06-D2F0-60A0-9E9A904CFD2A}"/>
              </a:ext>
            </a:extLst>
          </p:cNvPr>
          <p:cNvSpPr>
            <a:spLocks noGrp="1"/>
          </p:cNvSpPr>
          <p:nvPr>
            <p:ph type="title"/>
          </p:nvPr>
        </p:nvSpPr>
        <p:spPr>
          <a:xfrm>
            <a:off x="29027" y="3185459"/>
            <a:ext cx="5638800" cy="3356841"/>
          </a:xfrm>
          <a:solidFill>
            <a:schemeClr val="tx1">
              <a:alpha val="60000"/>
            </a:schemeClr>
          </a:solidFill>
        </p:spPr>
        <p:txBody>
          <a:bodyPr>
            <a:normAutofit/>
          </a:bodyPr>
          <a:lstStyle/>
          <a:p>
            <a:r>
              <a:rPr lang="en-US" sz="100"/>
              <a:t>.</a:t>
            </a:r>
          </a:p>
        </p:txBody>
      </p:sp>
      <p:sp>
        <p:nvSpPr>
          <p:cNvPr id="6" name="Rectangle 5">
            <a:extLst>
              <a:ext uri="{FF2B5EF4-FFF2-40B4-BE49-F238E27FC236}">
                <a16:creationId xmlns:a16="http://schemas.microsoft.com/office/drawing/2014/main" id="{C94D4B0C-5469-0CE8-4BB3-DEEBB73A1B6B}"/>
              </a:ext>
            </a:extLst>
          </p:cNvPr>
          <p:cNvSpPr/>
          <p:nvPr/>
        </p:nvSpPr>
        <p:spPr>
          <a:xfrm>
            <a:off x="11547907" y="6513272"/>
            <a:ext cx="639366" cy="344728"/>
          </a:xfrm>
          <a:prstGeom prst="rect">
            <a:avLst/>
          </a:prstGeom>
          <a:solidFill>
            <a:srgbClr val="533618"/>
          </a:solidFill>
          <a:ln>
            <a:solidFill>
              <a:srgbClr val="53361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A61BC3DA-DFE6-5471-14FA-0A24832F0DFD}"/>
              </a:ext>
            </a:extLst>
          </p:cNvPr>
          <p:cNvSpPr txBox="1"/>
          <p:nvPr/>
        </p:nvSpPr>
        <p:spPr>
          <a:xfrm rot="16200000">
            <a:off x="-837532" y="2944926"/>
            <a:ext cx="2485292"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Aldhabi" panose="01000000000000000000" pitchFamily="2" charset="-78"/>
                <a:ea typeface="+mn-ea"/>
                <a:cs typeface="Aldhabi" panose="01000000000000000000" pitchFamily="2" charset="-78"/>
              </a:rPr>
              <a:t>THE</a:t>
            </a:r>
          </a:p>
        </p:txBody>
      </p:sp>
      <p:sp>
        <p:nvSpPr>
          <p:cNvPr id="9" name="TextBox 8">
            <a:extLst>
              <a:ext uri="{FF2B5EF4-FFF2-40B4-BE49-F238E27FC236}">
                <a16:creationId xmlns:a16="http://schemas.microsoft.com/office/drawing/2014/main" id="{6F8850F9-7095-EAC2-EFF0-347479336871}"/>
              </a:ext>
            </a:extLst>
          </p:cNvPr>
          <p:cNvSpPr txBox="1"/>
          <p:nvPr/>
        </p:nvSpPr>
        <p:spPr>
          <a:xfrm>
            <a:off x="1249662" y="3714351"/>
            <a:ext cx="4695581" cy="240065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OHN</a:t>
            </a:r>
          </a:p>
        </p:txBody>
      </p:sp>
      <p:sp>
        <p:nvSpPr>
          <p:cNvPr id="10" name="TextBox 9">
            <a:extLst>
              <a:ext uri="{FF2B5EF4-FFF2-40B4-BE49-F238E27FC236}">
                <a16:creationId xmlns:a16="http://schemas.microsoft.com/office/drawing/2014/main" id="{FB36B1D9-9065-5A3B-EC1F-3E183B0DD96A}"/>
              </a:ext>
            </a:extLst>
          </p:cNvPr>
          <p:cNvSpPr txBox="1"/>
          <p:nvPr/>
        </p:nvSpPr>
        <p:spPr>
          <a:xfrm>
            <a:off x="-9073" y="2029858"/>
            <a:ext cx="2060332" cy="54784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5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J</a:t>
            </a:r>
            <a:endParaRPr kumimoji="0" lang="en-US" sz="10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11" name="TextBox 10">
            <a:extLst>
              <a:ext uri="{FF2B5EF4-FFF2-40B4-BE49-F238E27FC236}">
                <a16:creationId xmlns:a16="http://schemas.microsoft.com/office/drawing/2014/main" id="{808330DC-95ED-5DAB-FBC1-699839823B8A}"/>
              </a:ext>
            </a:extLst>
          </p:cNvPr>
          <p:cNvSpPr txBox="1"/>
          <p:nvPr/>
        </p:nvSpPr>
        <p:spPr>
          <a:xfrm>
            <a:off x="1427188" y="3154240"/>
            <a:ext cx="3052915"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BOOK</a:t>
            </a:r>
          </a:p>
        </p:txBody>
      </p:sp>
      <p:sp>
        <p:nvSpPr>
          <p:cNvPr id="12" name="TextBox 11">
            <a:extLst>
              <a:ext uri="{FF2B5EF4-FFF2-40B4-BE49-F238E27FC236}">
                <a16:creationId xmlns:a16="http://schemas.microsoft.com/office/drawing/2014/main" id="{6157B866-8448-0D52-B94F-B8A2A8ADED33}"/>
              </a:ext>
            </a:extLst>
          </p:cNvPr>
          <p:cNvSpPr txBox="1"/>
          <p:nvPr/>
        </p:nvSpPr>
        <p:spPr>
          <a:xfrm>
            <a:off x="4391340" y="3199095"/>
            <a:ext cx="1765300"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Harlow Solid Italic" panose="04030604020F02020D02" pitchFamily="82" charset="0"/>
                <a:ea typeface="+mn-ea"/>
                <a:cs typeface="Aldhabi" panose="01000000000000000000" pitchFamily="2" charset="-78"/>
              </a:rPr>
              <a:t>of</a:t>
            </a:r>
          </a:p>
        </p:txBody>
      </p:sp>
      <p:sp>
        <p:nvSpPr>
          <p:cNvPr id="14" name="Oval 13">
            <a:extLst>
              <a:ext uri="{FF2B5EF4-FFF2-40B4-BE49-F238E27FC236}">
                <a16:creationId xmlns:a16="http://schemas.microsoft.com/office/drawing/2014/main" id="{B72C6889-9F15-A9A3-69D6-9BFA6CF8BDC8}"/>
              </a:ext>
            </a:extLst>
          </p:cNvPr>
          <p:cNvSpPr/>
          <p:nvPr/>
        </p:nvSpPr>
        <p:spPr>
          <a:xfrm>
            <a:off x="84408" y="129288"/>
            <a:ext cx="5583420" cy="2084511"/>
          </a:xfrm>
          <a:prstGeom prst="ellipse">
            <a:avLst/>
          </a:prstGeom>
          <a:solidFill>
            <a:srgbClr val="E8E0CD">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3800"/>
              </a:lnSpc>
              <a:spcBef>
                <a:spcPts val="0"/>
              </a:spcBef>
              <a:spcAft>
                <a:spcPts val="0"/>
              </a:spcAft>
              <a:buClrTx/>
              <a:buSzTx/>
              <a:buFontTx/>
              <a:buNone/>
              <a:tabLst/>
              <a:defRPr/>
            </a:pPr>
            <a:endParaRPr kumimoji="0" lang="en-US" sz="4800" b="1" i="0" u="none" strike="noStrike" kern="1200" cap="none" spc="0" normalizeH="0" baseline="0" noProof="0" dirty="0">
              <a:ln>
                <a:noFill/>
              </a:ln>
              <a:solidFill>
                <a:srgbClr val="372517"/>
              </a:solidFill>
              <a:effectLst/>
              <a:uLnTx/>
              <a:uFillTx/>
              <a:latin typeface="Footlight MT Light" panose="0204060206030A020304" pitchFamily="18" charset="0"/>
              <a:ea typeface="+mn-ea"/>
              <a:cs typeface="+mn-cs"/>
            </a:endParaRPr>
          </a:p>
        </p:txBody>
      </p:sp>
      <p:pic>
        <p:nvPicPr>
          <p:cNvPr id="15" name="Content Placeholder 7" descr="A hexagon shaped logo with red and blue text&#10;&#10;AI-generated content may be incorrect.">
            <a:extLst>
              <a:ext uri="{FF2B5EF4-FFF2-40B4-BE49-F238E27FC236}">
                <a16:creationId xmlns:a16="http://schemas.microsoft.com/office/drawing/2014/main" id="{0A5BC780-4ADD-273B-93EB-76712454AA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C0F96349-CA6A-4C10-F41C-3E09A34054C2}"/>
              </a:ext>
            </a:extLst>
          </p:cNvPr>
          <p:cNvSpPr txBox="1"/>
          <p:nvPr/>
        </p:nvSpPr>
        <p:spPr>
          <a:xfrm>
            <a:off x="1244935" y="5591882"/>
            <a:ext cx="4301977" cy="8002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6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Chapter 8:31-59</a:t>
            </a:r>
          </a:p>
        </p:txBody>
      </p:sp>
      <p:sp>
        <p:nvSpPr>
          <p:cNvPr id="4" name="Oval 3">
            <a:extLst>
              <a:ext uri="{FF2B5EF4-FFF2-40B4-BE49-F238E27FC236}">
                <a16:creationId xmlns:a16="http://schemas.microsoft.com/office/drawing/2014/main" id="{279D2CDB-A0CD-92AC-0D1A-D18B3D8D1524}"/>
              </a:ext>
            </a:extLst>
          </p:cNvPr>
          <p:cNvSpPr/>
          <p:nvPr/>
        </p:nvSpPr>
        <p:spPr>
          <a:xfrm>
            <a:off x="-366909" y="125919"/>
            <a:ext cx="6641107" cy="2238080"/>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54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372517"/>
                </a:solidFill>
                <a:effectLst/>
                <a:uLnTx/>
                <a:uFillTx/>
                <a:latin typeface="Footlight MT Light" panose="0204060206030A020304" pitchFamily="18" charset="0"/>
                <a:ea typeface="+mn-ea"/>
                <a:cs typeface="+mn-cs"/>
              </a:rPr>
              <a:t>True Sons Of Abraham</a:t>
            </a:r>
          </a:p>
        </p:txBody>
      </p:sp>
    </p:spTree>
    <p:extLst>
      <p:ext uri="{BB962C8B-B14F-4D97-AF65-F5344CB8AC3E}">
        <p14:creationId xmlns:p14="http://schemas.microsoft.com/office/powerpoint/2010/main" val="2607255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9B3252-DE7F-F0E9-DBD5-32ACFF1B3758}"/>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F217AAE-4C20-A71B-A774-1A6C3226702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24F1444B-CC52-3AA9-1317-3E543327EBA4}"/>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96AED45F-9728-945C-E3E2-27E99C26D245}"/>
              </a:ext>
            </a:extLst>
          </p:cNvPr>
          <p:cNvSpPr txBox="1"/>
          <p:nvPr/>
        </p:nvSpPr>
        <p:spPr>
          <a:xfrm>
            <a:off x="411969" y="178800"/>
            <a:ext cx="11368062" cy="6364819"/>
          </a:xfrm>
          <a:prstGeom prst="rect">
            <a:avLst/>
          </a:prstGeom>
          <a:noFill/>
        </p:spPr>
        <p:txBody>
          <a:bodyPr wrap="square" rtlCol="0">
            <a:spAutoFit/>
          </a:bodyPr>
          <a:lstStyle/>
          <a:p>
            <a:pPr lvl="0" algn="just">
              <a:lnSpc>
                <a:spcPct val="150000"/>
              </a:lnSpc>
              <a:defRPr/>
            </a:pPr>
            <a:r>
              <a:rPr kumimoji="0" lang="en-US" sz="46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“For as many as are being led by the Spirit of God, these are sons of God. For you have not received a spirit of slavery leading to fear again, but you have received the Spirit of adoption as sons by whom we cry out, “Abba! Father!”</a:t>
            </a:r>
          </a:p>
        </p:txBody>
      </p:sp>
      <p:sp>
        <p:nvSpPr>
          <p:cNvPr id="4" name="Rectangle: Rounded Corners 3">
            <a:extLst>
              <a:ext uri="{FF2B5EF4-FFF2-40B4-BE49-F238E27FC236}">
                <a16:creationId xmlns:a16="http://schemas.microsoft.com/office/drawing/2014/main" id="{7E705A05-453E-5942-763E-7197B4260715}"/>
              </a:ext>
            </a:extLst>
          </p:cNvPr>
          <p:cNvSpPr/>
          <p:nvPr/>
        </p:nvSpPr>
        <p:spPr>
          <a:xfrm>
            <a:off x="6391072" y="5826841"/>
            <a:ext cx="5650239"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Romans 8:14-15</a:t>
            </a:r>
          </a:p>
        </p:txBody>
      </p:sp>
      <p:sp>
        <p:nvSpPr>
          <p:cNvPr id="6" name="Rectangle 5">
            <a:extLst>
              <a:ext uri="{FF2B5EF4-FFF2-40B4-BE49-F238E27FC236}">
                <a16:creationId xmlns:a16="http://schemas.microsoft.com/office/drawing/2014/main" id="{149B7818-0794-9858-64F6-890951EC7CE5}"/>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87349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B58C3-345E-478B-7C83-44DC7881B549}"/>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F3A8254A-C371-A59C-6A9E-72BF3DB4B3F7}"/>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DC0417C7-3BD3-C649-3716-CAC0038DFBBE}"/>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5617E6DF-D749-BE0D-8A16-91D6AE80E906}"/>
              </a:ext>
            </a:extLst>
          </p:cNvPr>
          <p:cNvSpPr txBox="1"/>
          <p:nvPr/>
        </p:nvSpPr>
        <p:spPr>
          <a:xfrm>
            <a:off x="411969" y="178800"/>
            <a:ext cx="11368062" cy="5982663"/>
          </a:xfrm>
          <a:prstGeom prst="rect">
            <a:avLst/>
          </a:prstGeom>
          <a:noFill/>
        </p:spPr>
        <p:txBody>
          <a:bodyPr wrap="square" rtlCol="0">
            <a:spAutoFit/>
          </a:bodyPr>
          <a:lstStyle/>
          <a:p>
            <a:pPr lvl="0" algn="just">
              <a:lnSpc>
                <a:spcPct val="150000"/>
              </a:lnSpc>
              <a:defRPr/>
            </a:pPr>
            <a:r>
              <a:rPr kumimoji="0" lang="en-US" sz="52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“I know your tribulation and your poverty (but you are rich), and the blasphemy by those who say they are Jews and are not, but are a synagogue of Satan.”</a:t>
            </a:r>
          </a:p>
        </p:txBody>
      </p:sp>
      <p:sp>
        <p:nvSpPr>
          <p:cNvPr id="4" name="Rectangle: Rounded Corners 3">
            <a:extLst>
              <a:ext uri="{FF2B5EF4-FFF2-40B4-BE49-F238E27FC236}">
                <a16:creationId xmlns:a16="http://schemas.microsoft.com/office/drawing/2014/main" id="{687C6CA1-90CE-150E-5428-8DBCCE43EFF6}"/>
              </a:ext>
            </a:extLst>
          </p:cNvPr>
          <p:cNvSpPr/>
          <p:nvPr/>
        </p:nvSpPr>
        <p:spPr>
          <a:xfrm>
            <a:off x="7247106" y="5826841"/>
            <a:ext cx="4794205"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Revelation 2:9</a:t>
            </a:r>
          </a:p>
        </p:txBody>
      </p:sp>
      <p:sp>
        <p:nvSpPr>
          <p:cNvPr id="6" name="Rectangle 5">
            <a:extLst>
              <a:ext uri="{FF2B5EF4-FFF2-40B4-BE49-F238E27FC236}">
                <a16:creationId xmlns:a16="http://schemas.microsoft.com/office/drawing/2014/main" id="{23C8D851-78F7-3FC2-132A-CCCBFCC0C839}"/>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92977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A4A68B-31AE-D91E-8A8D-0B69D7223344}"/>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5590A439-F106-3E07-1AE5-4A8AC855890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97000983-2108-ABB1-46FA-3A70F6DE5BC4}"/>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158EF300-5BBE-0C1C-EAA9-7A96A2C8CAF2}"/>
              </a:ext>
            </a:extLst>
          </p:cNvPr>
          <p:cNvSpPr txBox="1"/>
          <p:nvPr/>
        </p:nvSpPr>
        <p:spPr>
          <a:xfrm>
            <a:off x="411969" y="178800"/>
            <a:ext cx="11368062" cy="6637523"/>
          </a:xfrm>
          <a:prstGeom prst="rect">
            <a:avLst/>
          </a:prstGeom>
          <a:noFill/>
        </p:spPr>
        <p:txBody>
          <a:bodyPr wrap="square" rtlCol="0">
            <a:spAutoFit/>
          </a:bodyPr>
          <a:lstStyle/>
          <a:p>
            <a:pPr lvl="0" algn="just">
              <a:lnSpc>
                <a:spcPct val="150000"/>
              </a:lnSpc>
              <a:defRPr/>
            </a:pPr>
            <a:r>
              <a:rPr kumimoji="0" lang="en-US" sz="48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“Behold, I am giving up those of the synagogue of Satan, those who say that they are Jews &amp; are not, but lie. Behold, I will make them come &amp; bow down before your feet, &amp; make them know that I have loved you.”</a:t>
            </a:r>
          </a:p>
        </p:txBody>
      </p:sp>
      <p:sp>
        <p:nvSpPr>
          <p:cNvPr id="4" name="Rectangle: Rounded Corners 3">
            <a:extLst>
              <a:ext uri="{FF2B5EF4-FFF2-40B4-BE49-F238E27FC236}">
                <a16:creationId xmlns:a16="http://schemas.microsoft.com/office/drawing/2014/main" id="{DE83D0FA-0797-15D5-7581-7E27318D5408}"/>
              </a:ext>
            </a:extLst>
          </p:cNvPr>
          <p:cNvSpPr/>
          <p:nvPr/>
        </p:nvSpPr>
        <p:spPr>
          <a:xfrm>
            <a:off x="7247106" y="5826841"/>
            <a:ext cx="4794205"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Revelation 3:9</a:t>
            </a:r>
          </a:p>
        </p:txBody>
      </p:sp>
      <p:sp>
        <p:nvSpPr>
          <p:cNvPr id="6" name="Rectangle 5">
            <a:extLst>
              <a:ext uri="{FF2B5EF4-FFF2-40B4-BE49-F238E27FC236}">
                <a16:creationId xmlns:a16="http://schemas.microsoft.com/office/drawing/2014/main" id="{1A4352CC-8706-046E-20E1-D2738807A7BD}"/>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938145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072B2-0EBD-1DAE-9BA4-A1A29F5E770E}"/>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B2F6B02D-08EE-36C0-F881-3B0BA41E119B}"/>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C040321C-EABD-0207-3B78-7FEB0B91F312}"/>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7D7A1439-479D-947A-F33B-DC86CFDDAF57}"/>
              </a:ext>
            </a:extLst>
          </p:cNvPr>
          <p:cNvSpPr txBox="1"/>
          <p:nvPr/>
        </p:nvSpPr>
        <p:spPr>
          <a:xfrm>
            <a:off x="411969" y="178800"/>
            <a:ext cx="11368062" cy="6092117"/>
          </a:xfrm>
          <a:prstGeom prst="rect">
            <a:avLst/>
          </a:prstGeom>
          <a:noFill/>
        </p:spPr>
        <p:txBody>
          <a:bodyPr wrap="square" rtlCol="0">
            <a:spAutoFit/>
          </a:bodyPr>
          <a:lstStyle/>
          <a:p>
            <a:pPr lvl="0" algn="just">
              <a:lnSpc>
                <a:spcPct val="150000"/>
              </a:lnSpc>
              <a:defRPr/>
            </a:pPr>
            <a:r>
              <a:rPr kumimoji="0" lang="en-US" sz="43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“For he is not a Jew who is one outwardly, nor is circumcision that which is outward in the flesh. But he is a Jew who is one inwardly; &amp; circumcision is that which is of the heart, by the Spirit, not by the letter; &amp; his praise is not from men, but from God.”</a:t>
            </a:r>
          </a:p>
        </p:txBody>
      </p:sp>
      <p:sp>
        <p:nvSpPr>
          <p:cNvPr id="4" name="Rectangle: Rounded Corners 3">
            <a:extLst>
              <a:ext uri="{FF2B5EF4-FFF2-40B4-BE49-F238E27FC236}">
                <a16:creationId xmlns:a16="http://schemas.microsoft.com/office/drawing/2014/main" id="{BD97ED98-F82C-EBA4-C9E9-B3F8B30A6CAC}"/>
              </a:ext>
            </a:extLst>
          </p:cNvPr>
          <p:cNvSpPr/>
          <p:nvPr/>
        </p:nvSpPr>
        <p:spPr>
          <a:xfrm>
            <a:off x="6420255" y="5826841"/>
            <a:ext cx="5621056"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Romans 2:28-29</a:t>
            </a:r>
          </a:p>
        </p:txBody>
      </p:sp>
      <p:sp>
        <p:nvSpPr>
          <p:cNvPr id="6" name="Rectangle 5">
            <a:extLst>
              <a:ext uri="{FF2B5EF4-FFF2-40B4-BE49-F238E27FC236}">
                <a16:creationId xmlns:a16="http://schemas.microsoft.com/office/drawing/2014/main" id="{B18F75E0-A36C-F9AC-763C-3F0A552A0F69}"/>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23980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E6C81F-44EA-7C1B-6D04-AB48B77050B5}"/>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C36F9A09-7CEE-2116-49B7-11FA2030FD2B}"/>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76010CD5-F533-736B-F884-AFD0798E8A5A}"/>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098BAAA7-F279-1BDC-F411-1493F50B63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20945" y="294947"/>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206FF87F-2E32-C672-1522-DBDA5DC0E89C}"/>
              </a:ext>
            </a:extLst>
          </p:cNvPr>
          <p:cNvSpPr txBox="1"/>
          <p:nvPr/>
        </p:nvSpPr>
        <p:spPr>
          <a:xfrm>
            <a:off x="29026" y="1317502"/>
            <a:ext cx="12012720" cy="5893921"/>
          </a:xfrm>
          <a:prstGeom prst="rect">
            <a:avLst/>
          </a:prstGeom>
          <a:noFill/>
        </p:spPr>
        <p:txBody>
          <a:bodyPr wrap="square" rtlCol="0">
            <a:spAutoFit/>
          </a:bodyPr>
          <a:lstStyle/>
          <a:p>
            <a:pPr marL="685800" lvl="0" indent="-685800">
              <a:lnSpc>
                <a:spcPct val="150000"/>
              </a:lnSpc>
              <a:spcAft>
                <a:spcPts val="3000"/>
              </a:spcAft>
              <a:buFont typeface="+mj-lt"/>
              <a:buAutoNum type="arabicPeriod"/>
              <a:defRPr/>
            </a:pPr>
            <a:r>
              <a:rPr lang="en-US" sz="5600" b="1" dirty="0">
                <a:solidFill>
                  <a:srgbClr val="DBAD63"/>
                </a:solidFill>
                <a:latin typeface="Bell MT" panose="02020503060305020303" pitchFamily="18" charset="0"/>
                <a:cs typeface="Aldhabi" panose="01000000000000000000" pitchFamily="2" charset="-78"/>
              </a:rPr>
              <a:t>You’ll be set free from sin</a:t>
            </a:r>
          </a:p>
          <a:p>
            <a:pPr marL="685800" lvl="0" indent="-685800">
              <a:lnSpc>
                <a:spcPct val="150000"/>
              </a:lnSpc>
              <a:spcAft>
                <a:spcPts val="3000"/>
              </a:spcAft>
              <a:buFont typeface="+mj-lt"/>
              <a:buAutoNum type="arabicPeriod"/>
              <a:defRPr/>
            </a:pPr>
            <a:r>
              <a:rPr lang="en-US" sz="5600" b="1" dirty="0">
                <a:solidFill>
                  <a:srgbClr val="DBAD63"/>
                </a:solidFill>
                <a:latin typeface="Bell MT" panose="02020503060305020303" pitchFamily="18" charset="0"/>
                <a:cs typeface="Aldhabi" panose="01000000000000000000" pitchFamily="2" charset="-78"/>
              </a:rPr>
              <a:t>You’ll become children of God</a:t>
            </a:r>
          </a:p>
          <a:p>
            <a:pPr marL="685800" lvl="0" indent="-685800">
              <a:lnSpc>
                <a:spcPct val="150000"/>
              </a:lnSpc>
              <a:spcAft>
                <a:spcPts val="3000"/>
              </a:spcAft>
              <a:buFont typeface="+mj-lt"/>
              <a:buAutoNum type="arabicPeriod"/>
              <a:defRPr/>
            </a:pPr>
            <a:r>
              <a:rPr lang="en-US" sz="5600" b="1" dirty="0">
                <a:solidFill>
                  <a:srgbClr val="DBAD63"/>
                </a:solidFill>
                <a:latin typeface="Bell MT" panose="02020503060305020303" pitchFamily="18" charset="0"/>
                <a:cs typeface="Aldhabi" panose="01000000000000000000" pitchFamily="2" charset="-78"/>
              </a:rPr>
              <a:t>You’ll be granted life from the dead</a:t>
            </a:r>
          </a:p>
          <a:p>
            <a:pPr marL="685800" lvl="0" indent="-685800">
              <a:lnSpc>
                <a:spcPts val="6000"/>
              </a:lnSpc>
              <a:spcAft>
                <a:spcPts val="3000"/>
              </a:spcAft>
              <a:buFont typeface="+mj-lt"/>
              <a:buAutoNum type="arabicPeriod"/>
              <a:defRPr/>
            </a:pPr>
            <a:endParaRPr lang="en-US" sz="5000" b="1" dirty="0">
              <a:solidFill>
                <a:srgbClr val="DBAD63"/>
              </a:solidFill>
              <a:latin typeface="Bell MT" panose="02020503060305020303" pitchFamily="18" charset="0"/>
              <a:cs typeface="Aldhabi" panose="01000000000000000000" pitchFamily="2" charset="-78"/>
            </a:endParaRPr>
          </a:p>
        </p:txBody>
      </p:sp>
      <p:sp>
        <p:nvSpPr>
          <p:cNvPr id="4" name="Rectangle: Rounded Corners 3">
            <a:extLst>
              <a:ext uri="{FF2B5EF4-FFF2-40B4-BE49-F238E27FC236}">
                <a16:creationId xmlns:a16="http://schemas.microsoft.com/office/drawing/2014/main" id="{8986E556-31BB-FE98-C2BB-6E140EAD2572}"/>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kumimoji="0" lang="en-US" sz="52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Live The Truth Abraham Believed</a:t>
            </a:r>
          </a:p>
        </p:txBody>
      </p:sp>
    </p:spTree>
    <p:extLst>
      <p:ext uri="{BB962C8B-B14F-4D97-AF65-F5344CB8AC3E}">
        <p14:creationId xmlns:p14="http://schemas.microsoft.com/office/powerpoint/2010/main" val="958997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E59F9D-6AEE-804B-57A7-1C7A66DEA900}"/>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0B1EAFDC-428E-1E4D-DB7E-C380366A1E15}"/>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D8AC9260-480F-91C6-2AE0-C00517F28A11}"/>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518730B6-EEC9-86FD-A59C-54B7276D81E3}"/>
              </a:ext>
            </a:extLst>
          </p:cNvPr>
          <p:cNvSpPr txBox="1"/>
          <p:nvPr/>
        </p:nvSpPr>
        <p:spPr>
          <a:xfrm>
            <a:off x="411969" y="178800"/>
            <a:ext cx="11368062" cy="6637523"/>
          </a:xfrm>
          <a:prstGeom prst="rect">
            <a:avLst/>
          </a:prstGeom>
          <a:noFill/>
        </p:spPr>
        <p:txBody>
          <a:bodyPr wrap="square" rtlCol="0">
            <a:spAutoFit/>
          </a:bodyPr>
          <a:lstStyle/>
          <a:p>
            <a:pPr lvl="0" algn="just">
              <a:lnSpc>
                <a:spcPct val="150000"/>
              </a:lnSpc>
              <a:defRPr/>
            </a:pPr>
            <a:r>
              <a:rPr kumimoji="0" lang="en-US" sz="48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“There is neither Jew nor Greek, there is neither slave nor free man, there is no male &amp; female, for you are all one in Christ Jesus. And if you belong to Christ, then you are Abraham’s seed, heirs according to promise.”</a:t>
            </a:r>
          </a:p>
        </p:txBody>
      </p:sp>
      <p:sp>
        <p:nvSpPr>
          <p:cNvPr id="4" name="Rectangle: Rounded Corners 3">
            <a:extLst>
              <a:ext uri="{FF2B5EF4-FFF2-40B4-BE49-F238E27FC236}">
                <a16:creationId xmlns:a16="http://schemas.microsoft.com/office/drawing/2014/main" id="{F48002F1-3139-5119-6F11-07F9AF38A0D3}"/>
              </a:ext>
            </a:extLst>
          </p:cNvPr>
          <p:cNvSpPr/>
          <p:nvPr/>
        </p:nvSpPr>
        <p:spPr>
          <a:xfrm>
            <a:off x="7120647" y="5826841"/>
            <a:ext cx="4920664"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Galatians 3:28</a:t>
            </a:r>
          </a:p>
        </p:txBody>
      </p:sp>
      <p:sp>
        <p:nvSpPr>
          <p:cNvPr id="6" name="Rectangle 5">
            <a:extLst>
              <a:ext uri="{FF2B5EF4-FFF2-40B4-BE49-F238E27FC236}">
                <a16:creationId xmlns:a16="http://schemas.microsoft.com/office/drawing/2014/main" id="{301AB842-11AF-C52B-2EBD-8205ECFCA24D}"/>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75365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4C8CC-58B2-A3E8-E70E-1E5D45743028}"/>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48A2CCAA-EED8-5CE4-32E1-C31BC94F26E7}"/>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A4A411E6-9203-E071-4F0C-58EAC6613C72}"/>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6282F845-40E5-36A8-76E2-79EBC8D441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20945" y="294947"/>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3940666C-3C70-73D9-D872-C86B419B368F}"/>
              </a:ext>
            </a:extLst>
          </p:cNvPr>
          <p:cNvSpPr txBox="1"/>
          <p:nvPr/>
        </p:nvSpPr>
        <p:spPr>
          <a:xfrm>
            <a:off x="29026" y="1317502"/>
            <a:ext cx="12012720" cy="5893921"/>
          </a:xfrm>
          <a:prstGeom prst="rect">
            <a:avLst/>
          </a:prstGeom>
          <a:noFill/>
        </p:spPr>
        <p:txBody>
          <a:bodyPr wrap="square" rtlCol="0">
            <a:spAutoFit/>
          </a:bodyPr>
          <a:lstStyle/>
          <a:p>
            <a:pPr marL="685800" lvl="0" indent="-685800">
              <a:lnSpc>
                <a:spcPct val="150000"/>
              </a:lnSpc>
              <a:spcAft>
                <a:spcPts val="3000"/>
              </a:spcAft>
              <a:buFont typeface="+mj-lt"/>
              <a:buAutoNum type="arabicPeriod"/>
              <a:defRPr/>
            </a:pPr>
            <a:r>
              <a:rPr lang="en-US" sz="5600" b="1" dirty="0">
                <a:solidFill>
                  <a:srgbClr val="DBAD63"/>
                </a:solidFill>
                <a:latin typeface="Bell MT" panose="02020503060305020303" pitchFamily="18" charset="0"/>
                <a:cs typeface="Aldhabi" panose="01000000000000000000" pitchFamily="2" charset="-78"/>
              </a:rPr>
              <a:t>You’ll be set free from sin</a:t>
            </a:r>
          </a:p>
          <a:p>
            <a:pPr marL="685800" lvl="0" indent="-685800">
              <a:lnSpc>
                <a:spcPct val="150000"/>
              </a:lnSpc>
              <a:spcAft>
                <a:spcPts val="3000"/>
              </a:spcAft>
              <a:buFont typeface="+mj-lt"/>
              <a:buAutoNum type="arabicPeriod"/>
              <a:defRPr/>
            </a:pPr>
            <a:r>
              <a:rPr lang="en-US" sz="5600" b="1" dirty="0">
                <a:solidFill>
                  <a:srgbClr val="DBAD63"/>
                </a:solidFill>
                <a:latin typeface="Bell MT" panose="02020503060305020303" pitchFamily="18" charset="0"/>
                <a:cs typeface="Aldhabi" panose="01000000000000000000" pitchFamily="2" charset="-78"/>
              </a:rPr>
              <a:t>You’ll become children of God</a:t>
            </a:r>
          </a:p>
          <a:p>
            <a:pPr marL="685800" lvl="0" indent="-685800">
              <a:lnSpc>
                <a:spcPct val="150000"/>
              </a:lnSpc>
              <a:spcAft>
                <a:spcPts val="3000"/>
              </a:spcAft>
              <a:buFont typeface="+mj-lt"/>
              <a:buAutoNum type="arabicPeriod"/>
              <a:defRPr/>
            </a:pPr>
            <a:r>
              <a:rPr lang="en-US" sz="5600" b="1" dirty="0">
                <a:solidFill>
                  <a:srgbClr val="DBAD63"/>
                </a:solidFill>
                <a:latin typeface="Bell MT" panose="02020503060305020303" pitchFamily="18" charset="0"/>
                <a:cs typeface="Aldhabi" panose="01000000000000000000" pitchFamily="2" charset="-78"/>
              </a:rPr>
              <a:t>You’ll be granted life from the dead</a:t>
            </a:r>
          </a:p>
          <a:p>
            <a:pPr marL="685800" lvl="0" indent="-685800">
              <a:lnSpc>
                <a:spcPts val="6000"/>
              </a:lnSpc>
              <a:spcAft>
                <a:spcPts val="3000"/>
              </a:spcAft>
              <a:buFont typeface="+mj-lt"/>
              <a:buAutoNum type="arabicPeriod"/>
              <a:defRPr/>
            </a:pPr>
            <a:endParaRPr lang="en-US" sz="5000" b="1" dirty="0">
              <a:solidFill>
                <a:srgbClr val="DBAD63"/>
              </a:solidFill>
              <a:latin typeface="Bell MT" panose="02020503060305020303" pitchFamily="18" charset="0"/>
              <a:cs typeface="Aldhabi" panose="01000000000000000000" pitchFamily="2" charset="-78"/>
            </a:endParaRPr>
          </a:p>
        </p:txBody>
      </p:sp>
      <p:sp>
        <p:nvSpPr>
          <p:cNvPr id="4" name="Rectangle: Rounded Corners 3">
            <a:extLst>
              <a:ext uri="{FF2B5EF4-FFF2-40B4-BE49-F238E27FC236}">
                <a16:creationId xmlns:a16="http://schemas.microsoft.com/office/drawing/2014/main" id="{94EA34D4-D805-F8DA-0DEC-766095EE42F0}"/>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kumimoji="0" lang="en-US" sz="52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Live The Truth Abraham Believed</a:t>
            </a:r>
          </a:p>
        </p:txBody>
      </p:sp>
    </p:spTree>
    <p:extLst>
      <p:ext uri="{BB962C8B-B14F-4D97-AF65-F5344CB8AC3E}">
        <p14:creationId xmlns:p14="http://schemas.microsoft.com/office/powerpoint/2010/main" val="1767012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990AF-6E9A-D868-76C5-D37C5733E79C}"/>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55E19566-29E2-EF22-8975-932E0FC66628}"/>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C8670DFC-0376-3D83-B5A4-F2A1095B03A4}"/>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A81F5F36-A74A-2D74-794E-64942A9191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20945" y="294947"/>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3EF750F2-415F-072D-4BFA-CC3DF59E19EF}"/>
              </a:ext>
            </a:extLst>
          </p:cNvPr>
          <p:cNvSpPr txBox="1"/>
          <p:nvPr/>
        </p:nvSpPr>
        <p:spPr>
          <a:xfrm>
            <a:off x="29026" y="1317502"/>
            <a:ext cx="12012720" cy="2539157"/>
          </a:xfrm>
          <a:prstGeom prst="rect">
            <a:avLst/>
          </a:prstGeom>
          <a:noFill/>
        </p:spPr>
        <p:txBody>
          <a:bodyPr wrap="square" rtlCol="0">
            <a:spAutoFit/>
          </a:bodyPr>
          <a:lstStyle/>
          <a:p>
            <a:pPr marL="685800" lvl="0" indent="-685800">
              <a:lnSpc>
                <a:spcPct val="150000"/>
              </a:lnSpc>
              <a:spcAft>
                <a:spcPts val="3000"/>
              </a:spcAft>
              <a:buFont typeface="+mj-lt"/>
              <a:buAutoNum type="arabicPeriod"/>
              <a:defRPr/>
            </a:pPr>
            <a:r>
              <a:rPr lang="en-US" sz="5600" b="1" dirty="0">
                <a:solidFill>
                  <a:srgbClr val="DBAD63"/>
                </a:solidFill>
                <a:latin typeface="Bell MT" panose="02020503060305020303" pitchFamily="18" charset="0"/>
                <a:cs typeface="Aldhabi" panose="01000000000000000000" pitchFamily="2" charset="-78"/>
              </a:rPr>
              <a:t>You’ll be set free from sin</a:t>
            </a:r>
          </a:p>
          <a:p>
            <a:pPr marL="685800" lvl="0" indent="-685800">
              <a:lnSpc>
                <a:spcPts val="6000"/>
              </a:lnSpc>
              <a:spcAft>
                <a:spcPts val="3000"/>
              </a:spcAft>
              <a:buFont typeface="+mj-lt"/>
              <a:buAutoNum type="arabicPeriod"/>
              <a:defRPr/>
            </a:pPr>
            <a:endParaRPr lang="en-US" sz="5000" b="1" dirty="0">
              <a:solidFill>
                <a:srgbClr val="DBAD63"/>
              </a:solidFill>
              <a:latin typeface="Bell MT" panose="02020503060305020303" pitchFamily="18" charset="0"/>
              <a:cs typeface="Aldhabi" panose="01000000000000000000" pitchFamily="2" charset="-78"/>
            </a:endParaRPr>
          </a:p>
        </p:txBody>
      </p:sp>
      <p:sp>
        <p:nvSpPr>
          <p:cNvPr id="4" name="Rectangle: Rounded Corners 3">
            <a:extLst>
              <a:ext uri="{FF2B5EF4-FFF2-40B4-BE49-F238E27FC236}">
                <a16:creationId xmlns:a16="http://schemas.microsoft.com/office/drawing/2014/main" id="{14C330DE-E97C-3208-ACD8-335E1170CDC0}"/>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kumimoji="0" lang="en-US" sz="52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Live The Truth Abraham Believed</a:t>
            </a:r>
          </a:p>
        </p:txBody>
      </p:sp>
    </p:spTree>
    <p:extLst>
      <p:ext uri="{BB962C8B-B14F-4D97-AF65-F5344CB8AC3E}">
        <p14:creationId xmlns:p14="http://schemas.microsoft.com/office/powerpoint/2010/main" val="3301461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FFC0A3-00AC-565D-AE8B-426D2EC8D242}"/>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DB7C315-0757-5E27-CB69-DEBA09263BE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823B1EA7-EDF0-7320-3E16-3AF43E53A390}"/>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B644FF9E-7604-291A-9D95-BC29E199A7D1}"/>
              </a:ext>
            </a:extLst>
          </p:cNvPr>
          <p:cNvSpPr txBox="1"/>
          <p:nvPr/>
        </p:nvSpPr>
        <p:spPr>
          <a:xfrm>
            <a:off x="411969" y="178800"/>
            <a:ext cx="11368062" cy="5460982"/>
          </a:xfrm>
          <a:prstGeom prst="rect">
            <a:avLst/>
          </a:prstGeom>
          <a:noFill/>
        </p:spPr>
        <p:txBody>
          <a:bodyPr wrap="square" rtlCol="0">
            <a:spAutoFit/>
          </a:bodyPr>
          <a:lstStyle/>
          <a:p>
            <a:pPr lvl="0" algn="just">
              <a:lnSpc>
                <a:spcPct val="150000"/>
              </a:lnSpc>
              <a:defRPr/>
            </a:pPr>
            <a:r>
              <a:rPr kumimoji="0" lang="en-US" sz="8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“Sanctify them by the truth; Your word is truth.”</a:t>
            </a:r>
          </a:p>
        </p:txBody>
      </p:sp>
      <p:sp>
        <p:nvSpPr>
          <p:cNvPr id="4" name="Rectangle: Rounded Corners 3">
            <a:extLst>
              <a:ext uri="{FF2B5EF4-FFF2-40B4-BE49-F238E27FC236}">
                <a16:creationId xmlns:a16="http://schemas.microsoft.com/office/drawing/2014/main" id="{250FF21F-CFBE-B0CE-B1AA-A5E721DEFACB}"/>
              </a:ext>
            </a:extLst>
          </p:cNvPr>
          <p:cNvSpPr/>
          <p:nvPr/>
        </p:nvSpPr>
        <p:spPr>
          <a:xfrm>
            <a:off x="8161505" y="5826841"/>
            <a:ext cx="3879805"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John 17:17</a:t>
            </a:r>
          </a:p>
        </p:txBody>
      </p:sp>
      <p:sp>
        <p:nvSpPr>
          <p:cNvPr id="6" name="Rectangle 5">
            <a:extLst>
              <a:ext uri="{FF2B5EF4-FFF2-40B4-BE49-F238E27FC236}">
                <a16:creationId xmlns:a16="http://schemas.microsoft.com/office/drawing/2014/main" id="{F2F27A03-4C04-A1C6-901E-70F509F2D816}"/>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82044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82E42-2746-370C-1B30-D8DD6CEF6784}"/>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CA9D574F-8372-9C62-5C1C-B0334F36A8EB}"/>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2A06388F-9868-37A8-2651-2D705DEE0C06}"/>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5C9B1D1A-E135-2487-29D1-81D2D15A8F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20945" y="294947"/>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A3A59F07-EE4D-E349-3C98-F95987A0B4FA}"/>
              </a:ext>
            </a:extLst>
          </p:cNvPr>
          <p:cNvSpPr txBox="1"/>
          <p:nvPr/>
        </p:nvSpPr>
        <p:spPr>
          <a:xfrm>
            <a:off x="29026" y="1317502"/>
            <a:ext cx="12012720" cy="1265090"/>
          </a:xfrm>
          <a:prstGeom prst="rect">
            <a:avLst/>
          </a:prstGeom>
          <a:noFill/>
        </p:spPr>
        <p:txBody>
          <a:bodyPr wrap="square" rtlCol="0">
            <a:spAutoFit/>
          </a:bodyPr>
          <a:lstStyle/>
          <a:p>
            <a:pPr marL="685800" lvl="0" indent="-685800">
              <a:lnSpc>
                <a:spcPct val="150000"/>
              </a:lnSpc>
              <a:spcAft>
                <a:spcPts val="3000"/>
              </a:spcAft>
              <a:buFont typeface="+mj-lt"/>
              <a:buAutoNum type="arabicPeriod"/>
              <a:defRPr/>
            </a:pPr>
            <a:r>
              <a:rPr lang="en-US" sz="5600" b="1" dirty="0">
                <a:solidFill>
                  <a:srgbClr val="DBAD63"/>
                </a:solidFill>
                <a:latin typeface="Bell MT" panose="02020503060305020303" pitchFamily="18" charset="0"/>
                <a:cs typeface="Aldhabi" panose="01000000000000000000" pitchFamily="2" charset="-78"/>
              </a:rPr>
              <a:t>You’ll be set free from sin</a:t>
            </a:r>
          </a:p>
        </p:txBody>
      </p:sp>
      <p:sp>
        <p:nvSpPr>
          <p:cNvPr id="4" name="Rectangle: Rounded Corners 3">
            <a:extLst>
              <a:ext uri="{FF2B5EF4-FFF2-40B4-BE49-F238E27FC236}">
                <a16:creationId xmlns:a16="http://schemas.microsoft.com/office/drawing/2014/main" id="{62A2E82F-BE59-4118-4296-59E4EFEEA415}"/>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kumimoji="0" lang="en-US" sz="52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Live The Truth Abraham Believed</a:t>
            </a:r>
          </a:p>
        </p:txBody>
      </p:sp>
    </p:spTree>
    <p:extLst>
      <p:ext uri="{BB962C8B-B14F-4D97-AF65-F5344CB8AC3E}">
        <p14:creationId xmlns:p14="http://schemas.microsoft.com/office/powerpoint/2010/main" val="172575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FA6852-ED59-A046-2E9F-FF0781ACF7CE}"/>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CC79209E-A06D-FC09-5618-4D73D1D792D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15FC5D0A-E6D3-43A0-0DDE-BF38852D6822}"/>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CD775346-9B8E-1BEA-9823-B775E586D4A8}"/>
              </a:ext>
            </a:extLst>
          </p:cNvPr>
          <p:cNvSpPr txBox="1"/>
          <p:nvPr/>
        </p:nvSpPr>
        <p:spPr>
          <a:xfrm>
            <a:off x="411969" y="178800"/>
            <a:ext cx="11368062" cy="6637523"/>
          </a:xfrm>
          <a:prstGeom prst="rect">
            <a:avLst/>
          </a:prstGeom>
          <a:noFill/>
        </p:spPr>
        <p:txBody>
          <a:bodyPr wrap="square" rtlCol="0">
            <a:spAutoFit/>
          </a:bodyPr>
          <a:lstStyle/>
          <a:p>
            <a:pPr lvl="0" algn="just">
              <a:lnSpc>
                <a:spcPct val="150000"/>
              </a:lnSpc>
              <a:defRPr/>
            </a:pPr>
            <a:r>
              <a:rPr kumimoji="0" lang="en-US" sz="47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“Do you not know that when you go on presenting yourselves to someone as slaves for obedience, you are slaves of the one whom you obey, either of sin leading to death, or of obedience leading to righteousness?” </a:t>
            </a:r>
          </a:p>
        </p:txBody>
      </p:sp>
      <p:sp>
        <p:nvSpPr>
          <p:cNvPr id="4" name="Rectangle: Rounded Corners 3">
            <a:extLst>
              <a:ext uri="{FF2B5EF4-FFF2-40B4-BE49-F238E27FC236}">
                <a16:creationId xmlns:a16="http://schemas.microsoft.com/office/drawing/2014/main" id="{43A99FBF-552C-F40C-7858-7E029DFABBA4}"/>
              </a:ext>
            </a:extLst>
          </p:cNvPr>
          <p:cNvSpPr/>
          <p:nvPr/>
        </p:nvSpPr>
        <p:spPr>
          <a:xfrm>
            <a:off x="7616757" y="5826841"/>
            <a:ext cx="4424554"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Romans 6:16</a:t>
            </a:r>
          </a:p>
        </p:txBody>
      </p:sp>
      <p:sp>
        <p:nvSpPr>
          <p:cNvPr id="6" name="Rectangle 5">
            <a:extLst>
              <a:ext uri="{FF2B5EF4-FFF2-40B4-BE49-F238E27FC236}">
                <a16:creationId xmlns:a16="http://schemas.microsoft.com/office/drawing/2014/main" id="{BCCDEEA4-C78D-5F2C-CCD7-8B2A430FEA29}"/>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65543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8DA6F-7416-8875-59D7-47F48A9865CC}"/>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3CDEFBFB-8FB1-1682-B936-DFC3696D677D}"/>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DF9196A1-34F4-662A-9E5A-5077DA3DE6B1}"/>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C374D6BB-00BF-CFC9-AAF7-E66CB87F144A}"/>
              </a:ext>
            </a:extLst>
          </p:cNvPr>
          <p:cNvSpPr txBox="1"/>
          <p:nvPr/>
        </p:nvSpPr>
        <p:spPr>
          <a:xfrm>
            <a:off x="411969" y="178800"/>
            <a:ext cx="11368062" cy="6637523"/>
          </a:xfrm>
          <a:prstGeom prst="rect">
            <a:avLst/>
          </a:prstGeom>
          <a:noFill/>
        </p:spPr>
        <p:txBody>
          <a:bodyPr wrap="square" rtlCol="0">
            <a:spAutoFit/>
          </a:bodyPr>
          <a:lstStyle/>
          <a:p>
            <a:pPr lvl="0" algn="just">
              <a:lnSpc>
                <a:spcPct val="150000"/>
              </a:lnSpc>
              <a:defRPr/>
            </a:pPr>
            <a:r>
              <a:rPr kumimoji="0" lang="en-US" sz="47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“But thanks be to God that though you were slaves of sin, you obeyed from the heart that pattern of teaching to which you were given over, &amp; having been freed from sin, you became slaves of righteousness.”</a:t>
            </a:r>
          </a:p>
        </p:txBody>
      </p:sp>
      <p:sp>
        <p:nvSpPr>
          <p:cNvPr id="4" name="Rectangle: Rounded Corners 3">
            <a:extLst>
              <a:ext uri="{FF2B5EF4-FFF2-40B4-BE49-F238E27FC236}">
                <a16:creationId xmlns:a16="http://schemas.microsoft.com/office/drawing/2014/main" id="{49EA536B-71E6-DC67-30CD-B2B6F2279D57}"/>
              </a:ext>
            </a:extLst>
          </p:cNvPr>
          <p:cNvSpPr/>
          <p:nvPr/>
        </p:nvSpPr>
        <p:spPr>
          <a:xfrm>
            <a:off x="6420255" y="5826841"/>
            <a:ext cx="5621056"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Romans 6:17-18</a:t>
            </a:r>
          </a:p>
        </p:txBody>
      </p:sp>
      <p:sp>
        <p:nvSpPr>
          <p:cNvPr id="6" name="Rectangle 5">
            <a:extLst>
              <a:ext uri="{FF2B5EF4-FFF2-40B4-BE49-F238E27FC236}">
                <a16:creationId xmlns:a16="http://schemas.microsoft.com/office/drawing/2014/main" id="{F164E334-8424-6B8C-6EB8-06A45BA00930}"/>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266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B0A18-DF47-3B4D-F7DA-35A12BDC8252}"/>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191B3DC-E796-A7CA-0C1D-378DE8771F2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C5DE88B3-5239-DF75-F6EB-576B96F70766}"/>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B0335C94-7FC2-60BE-9929-B221BE685C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20945" y="294947"/>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66081E32-B5D1-83A6-6ACF-83D0904DC5DA}"/>
              </a:ext>
            </a:extLst>
          </p:cNvPr>
          <p:cNvSpPr txBox="1"/>
          <p:nvPr/>
        </p:nvSpPr>
        <p:spPr>
          <a:xfrm>
            <a:off x="29026" y="1317502"/>
            <a:ext cx="12012720" cy="4216539"/>
          </a:xfrm>
          <a:prstGeom prst="rect">
            <a:avLst/>
          </a:prstGeom>
          <a:noFill/>
        </p:spPr>
        <p:txBody>
          <a:bodyPr wrap="square" rtlCol="0">
            <a:spAutoFit/>
          </a:bodyPr>
          <a:lstStyle/>
          <a:p>
            <a:pPr marL="685800" lvl="0" indent="-685800">
              <a:lnSpc>
                <a:spcPct val="150000"/>
              </a:lnSpc>
              <a:spcAft>
                <a:spcPts val="3000"/>
              </a:spcAft>
              <a:buFont typeface="+mj-lt"/>
              <a:buAutoNum type="arabicPeriod"/>
              <a:defRPr/>
            </a:pPr>
            <a:r>
              <a:rPr lang="en-US" sz="5600" b="1" dirty="0">
                <a:solidFill>
                  <a:srgbClr val="DBAD63"/>
                </a:solidFill>
                <a:latin typeface="Bell MT" panose="02020503060305020303" pitchFamily="18" charset="0"/>
                <a:cs typeface="Aldhabi" panose="01000000000000000000" pitchFamily="2" charset="-78"/>
              </a:rPr>
              <a:t>You’ll be set free from sin</a:t>
            </a:r>
          </a:p>
          <a:p>
            <a:pPr marL="685800" lvl="0" indent="-685800">
              <a:lnSpc>
                <a:spcPct val="150000"/>
              </a:lnSpc>
              <a:spcAft>
                <a:spcPts val="3000"/>
              </a:spcAft>
              <a:buFont typeface="+mj-lt"/>
              <a:buAutoNum type="arabicPeriod"/>
              <a:defRPr/>
            </a:pPr>
            <a:r>
              <a:rPr lang="en-US" sz="5600" b="1" dirty="0">
                <a:solidFill>
                  <a:srgbClr val="DBAD63"/>
                </a:solidFill>
                <a:latin typeface="Bell MT" panose="02020503060305020303" pitchFamily="18" charset="0"/>
                <a:cs typeface="Aldhabi" panose="01000000000000000000" pitchFamily="2" charset="-78"/>
              </a:rPr>
              <a:t>You’ll become children of God</a:t>
            </a:r>
          </a:p>
          <a:p>
            <a:pPr marL="685800" lvl="0" indent="-685800">
              <a:lnSpc>
                <a:spcPts val="6000"/>
              </a:lnSpc>
              <a:spcAft>
                <a:spcPts val="3000"/>
              </a:spcAft>
              <a:buFont typeface="+mj-lt"/>
              <a:buAutoNum type="arabicPeriod"/>
              <a:defRPr/>
            </a:pPr>
            <a:endParaRPr lang="en-US" sz="5000" b="1" dirty="0">
              <a:solidFill>
                <a:srgbClr val="DBAD63"/>
              </a:solidFill>
              <a:latin typeface="Bell MT" panose="02020503060305020303" pitchFamily="18" charset="0"/>
              <a:cs typeface="Aldhabi" panose="01000000000000000000" pitchFamily="2" charset="-78"/>
            </a:endParaRPr>
          </a:p>
        </p:txBody>
      </p:sp>
      <p:sp>
        <p:nvSpPr>
          <p:cNvPr id="4" name="Rectangle: Rounded Corners 3">
            <a:extLst>
              <a:ext uri="{FF2B5EF4-FFF2-40B4-BE49-F238E27FC236}">
                <a16:creationId xmlns:a16="http://schemas.microsoft.com/office/drawing/2014/main" id="{68800686-A426-2800-B6A7-4EF306AB8BCC}"/>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kumimoji="0" lang="en-US" sz="52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Live The Truth Abraham Believed</a:t>
            </a:r>
          </a:p>
        </p:txBody>
      </p:sp>
    </p:spTree>
    <p:extLst>
      <p:ext uri="{BB962C8B-B14F-4D97-AF65-F5344CB8AC3E}">
        <p14:creationId xmlns:p14="http://schemas.microsoft.com/office/powerpoint/2010/main" val="3022665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2D4EC0-DA5A-6DBD-2496-96F3DA748A4F}"/>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DDE15E9E-7DEF-092F-49C0-99424D106622}"/>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8A326D1E-D16A-9C59-9230-AC756742FE3E}"/>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D490BCC0-BDCB-0753-D40F-5B25807386C2}"/>
              </a:ext>
            </a:extLst>
          </p:cNvPr>
          <p:cNvSpPr txBox="1"/>
          <p:nvPr/>
        </p:nvSpPr>
        <p:spPr>
          <a:xfrm>
            <a:off x="411969" y="178800"/>
            <a:ext cx="11368062" cy="5058372"/>
          </a:xfrm>
          <a:prstGeom prst="rect">
            <a:avLst/>
          </a:prstGeom>
          <a:noFill/>
        </p:spPr>
        <p:txBody>
          <a:bodyPr wrap="square" rtlCol="0">
            <a:spAutoFit/>
          </a:bodyPr>
          <a:lstStyle/>
          <a:p>
            <a:pPr lvl="0" algn="just">
              <a:lnSpc>
                <a:spcPct val="150000"/>
              </a:lnSpc>
              <a:defRPr/>
            </a:pPr>
            <a:r>
              <a:rPr kumimoji="0" lang="en-US" sz="74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“Then he believed in Yahweh; and He counted it to him as righteousness.”</a:t>
            </a:r>
          </a:p>
        </p:txBody>
      </p:sp>
      <p:sp>
        <p:nvSpPr>
          <p:cNvPr id="4" name="Rectangle: Rounded Corners 3">
            <a:extLst>
              <a:ext uri="{FF2B5EF4-FFF2-40B4-BE49-F238E27FC236}">
                <a16:creationId xmlns:a16="http://schemas.microsoft.com/office/drawing/2014/main" id="{0D5764BC-BFFC-A6F5-0F16-B555D7704A88}"/>
              </a:ext>
            </a:extLst>
          </p:cNvPr>
          <p:cNvSpPr/>
          <p:nvPr/>
        </p:nvSpPr>
        <p:spPr>
          <a:xfrm>
            <a:off x="7616757" y="5826841"/>
            <a:ext cx="4424554"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Genesis 15:6</a:t>
            </a:r>
          </a:p>
        </p:txBody>
      </p:sp>
      <p:sp>
        <p:nvSpPr>
          <p:cNvPr id="6" name="Rectangle 5">
            <a:extLst>
              <a:ext uri="{FF2B5EF4-FFF2-40B4-BE49-F238E27FC236}">
                <a16:creationId xmlns:a16="http://schemas.microsoft.com/office/drawing/2014/main" id="{59C2BA3C-C2F8-58F7-179F-65C9C6A9048D}"/>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71223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F3DC3B-7CBC-80B8-D707-5FA1A50B30BB}"/>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4F00B3B-AEC3-B9B2-E899-DAA7EADDADD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907C2D23-68C4-A8E9-3338-06FF85BD7D42}"/>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681CD7EF-C68F-FA6D-8922-C7C72EB0E6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20945" y="294947"/>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91F6A528-BE1B-8AB8-96A3-23F89597A489}"/>
              </a:ext>
            </a:extLst>
          </p:cNvPr>
          <p:cNvSpPr txBox="1"/>
          <p:nvPr/>
        </p:nvSpPr>
        <p:spPr>
          <a:xfrm>
            <a:off x="29026" y="1317502"/>
            <a:ext cx="12012720" cy="4216539"/>
          </a:xfrm>
          <a:prstGeom prst="rect">
            <a:avLst/>
          </a:prstGeom>
          <a:noFill/>
        </p:spPr>
        <p:txBody>
          <a:bodyPr wrap="square" rtlCol="0">
            <a:spAutoFit/>
          </a:bodyPr>
          <a:lstStyle/>
          <a:p>
            <a:pPr marL="685800" lvl="0" indent="-685800">
              <a:lnSpc>
                <a:spcPct val="150000"/>
              </a:lnSpc>
              <a:spcAft>
                <a:spcPts val="3000"/>
              </a:spcAft>
              <a:buFont typeface="+mj-lt"/>
              <a:buAutoNum type="arabicPeriod"/>
              <a:defRPr/>
            </a:pPr>
            <a:r>
              <a:rPr lang="en-US" sz="5600" b="1" dirty="0">
                <a:solidFill>
                  <a:srgbClr val="DBAD63"/>
                </a:solidFill>
                <a:latin typeface="Bell MT" panose="02020503060305020303" pitchFamily="18" charset="0"/>
                <a:cs typeface="Aldhabi" panose="01000000000000000000" pitchFamily="2" charset="-78"/>
              </a:rPr>
              <a:t>You’ll be set free from sin</a:t>
            </a:r>
          </a:p>
          <a:p>
            <a:pPr marL="685800" lvl="0" indent="-685800">
              <a:lnSpc>
                <a:spcPct val="150000"/>
              </a:lnSpc>
              <a:spcAft>
                <a:spcPts val="3000"/>
              </a:spcAft>
              <a:buFont typeface="+mj-lt"/>
              <a:buAutoNum type="arabicPeriod"/>
              <a:defRPr/>
            </a:pPr>
            <a:r>
              <a:rPr lang="en-US" sz="5600" b="1" dirty="0">
                <a:solidFill>
                  <a:srgbClr val="DBAD63"/>
                </a:solidFill>
                <a:latin typeface="Bell MT" panose="02020503060305020303" pitchFamily="18" charset="0"/>
                <a:cs typeface="Aldhabi" panose="01000000000000000000" pitchFamily="2" charset="-78"/>
              </a:rPr>
              <a:t>You’ll become children of God</a:t>
            </a:r>
          </a:p>
          <a:p>
            <a:pPr marL="685800" lvl="0" indent="-685800">
              <a:lnSpc>
                <a:spcPts val="6000"/>
              </a:lnSpc>
              <a:spcAft>
                <a:spcPts val="3000"/>
              </a:spcAft>
              <a:buFont typeface="+mj-lt"/>
              <a:buAutoNum type="arabicPeriod"/>
              <a:defRPr/>
            </a:pPr>
            <a:endParaRPr lang="en-US" sz="5000" b="1" dirty="0">
              <a:solidFill>
                <a:srgbClr val="DBAD63"/>
              </a:solidFill>
              <a:latin typeface="Bell MT" panose="02020503060305020303" pitchFamily="18" charset="0"/>
              <a:cs typeface="Aldhabi" panose="01000000000000000000" pitchFamily="2" charset="-78"/>
            </a:endParaRPr>
          </a:p>
        </p:txBody>
      </p:sp>
      <p:sp>
        <p:nvSpPr>
          <p:cNvPr id="4" name="Rectangle: Rounded Corners 3">
            <a:extLst>
              <a:ext uri="{FF2B5EF4-FFF2-40B4-BE49-F238E27FC236}">
                <a16:creationId xmlns:a16="http://schemas.microsoft.com/office/drawing/2014/main" id="{72BF3CE8-2884-44BA-7ED6-64AD5DCC2972}"/>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kumimoji="0" lang="en-US" sz="52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Live The Truth Abraham Believed</a:t>
            </a:r>
          </a:p>
        </p:txBody>
      </p:sp>
    </p:spTree>
    <p:extLst>
      <p:ext uri="{BB962C8B-B14F-4D97-AF65-F5344CB8AC3E}">
        <p14:creationId xmlns:p14="http://schemas.microsoft.com/office/powerpoint/2010/main" val="2360676122"/>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611</TotalTime>
  <Words>515</Words>
  <Application>Microsoft Office PowerPoint</Application>
  <PresentationFormat>Widescreen</PresentationFormat>
  <Paragraphs>59</Paragraphs>
  <Slides>16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Aldhabi</vt:lpstr>
      <vt:lpstr>Arial</vt:lpstr>
      <vt:lpstr>Bell MT</vt:lpstr>
      <vt:lpstr>Calibri</vt:lpstr>
      <vt:lpstr>Calibri Light</vt:lpstr>
      <vt:lpstr>Footlight MT Light</vt:lpstr>
      <vt:lpstr>Harlow Solid Italic</vt:lpstr>
      <vt:lpstr>2_Office Theme</vt:lpstr>
      <vt:lpstr>.</vt:lpstr>
      <vt:lpstr>.</vt:lpstr>
      <vt:lpstr>.</vt:lpstr>
      <vt:lpstr>.</vt:lpstr>
      <vt:lpstr>.</vt:lpstr>
      <vt:lpstr>.</vt:lpstr>
      <vt:lpstr>.</vt:lpstr>
      <vt:lpstr>.</vt:lpstr>
      <vt:lpstr>.</vt:lpstr>
      <vt:lpstr>.</vt:lpstr>
      <vt:lpstr>.</vt:lpstr>
      <vt:lpstr>.</vt:lpstr>
      <vt:lpstr>.</vt:lpstr>
      <vt:lpstr>.</vt:lpstr>
      <vt:lpstr>.</vt:lpstr>
      <vt:lpst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Shunk</dc:creator>
  <cp:lastModifiedBy>Daniel Shunk</cp:lastModifiedBy>
  <cp:revision>14</cp:revision>
  <dcterms:created xsi:type="dcterms:W3CDTF">2026-01-20T17:02:20Z</dcterms:created>
  <dcterms:modified xsi:type="dcterms:W3CDTF">2026-05-21T16:24:23Z</dcterms:modified>
</cp:coreProperties>
</file>