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97" r:id="rId3"/>
    <p:sldId id="256" r:id="rId4"/>
    <p:sldId id="598" r:id="rId5"/>
    <p:sldId id="599" r:id="rId6"/>
    <p:sldId id="600" r:id="rId7"/>
    <p:sldId id="6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A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ECA6A-22E6-49AF-B051-082AD6DA6D56}" v="211" dt="2026-05-24T01:12:22.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1" autoAdjust="0"/>
    <p:restoredTop sz="94660"/>
  </p:normalViewPr>
  <p:slideViewPr>
    <p:cSldViewPr snapToGrid="0">
      <p:cViewPr varScale="1">
        <p:scale>
          <a:sx n="79" d="100"/>
          <a:sy n="79" d="100"/>
        </p:scale>
        <p:origin x="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pc:chgData name="Daniel Shunk" userId="8b1a05f26d681f8b" providerId="LiveId" clId="{92551CD1-72E2-4A83-B06E-9F01B71D04EE}" dt="2026-05-24T01:12:26.534" v="352" actId="47"/>
      <pc:docMkLst>
        <pc:docMk/>
      </pc:docMkLst>
      <pc:sldChg chg="modSp mod addAnim delAnim modAnim">
        <pc:chgData name="Daniel Shunk" userId="8b1a05f26d681f8b" providerId="LiveId" clId="{92551CD1-72E2-4A83-B06E-9F01B71D04EE}" dt="2026-05-24T01:08:58.394" v="301" actId="20577"/>
        <pc:sldMkLst>
          <pc:docMk/>
          <pc:sldMk cId="494702018" sldId="256"/>
        </pc:sldMkLst>
        <pc:spChg chg="mod">
          <ac:chgData name="Daniel Shunk" userId="8b1a05f26d681f8b" providerId="LiveId" clId="{92551CD1-72E2-4A83-B06E-9F01B71D04EE}" dt="2026-05-24T01:03:02.818" v="77" actId="255"/>
          <ac:spMkLst>
            <pc:docMk/>
            <pc:sldMk cId="494702018" sldId="256"/>
            <ac:spMk id="8" creationId="{07C949BB-38A4-7A97-D4DA-A47810936D20}"/>
          </ac:spMkLst>
        </pc:spChg>
        <pc:spChg chg="mod">
          <ac:chgData name="Daniel Shunk" userId="8b1a05f26d681f8b" providerId="LiveId" clId="{92551CD1-72E2-4A83-B06E-9F01B71D04EE}" dt="2026-05-24T01:08:58.394" v="301" actId="20577"/>
          <ac:spMkLst>
            <pc:docMk/>
            <pc:sldMk cId="494702018" sldId="256"/>
            <ac:spMk id="9" creationId="{013A94A0-504D-7873-196D-3CCE4F3303B8}"/>
          </ac:spMkLst>
        </pc:spChg>
      </pc:sldChg>
      <pc:sldChg chg="modSp mod">
        <pc:chgData name="Daniel Shunk" userId="8b1a05f26d681f8b" providerId="LiveId" clId="{92551CD1-72E2-4A83-B06E-9F01B71D04EE}" dt="2026-05-24T01:02:36.922" v="42" actId="20577"/>
        <pc:sldMkLst>
          <pc:docMk/>
          <pc:sldMk cId="2615209770" sldId="597"/>
        </pc:sldMkLst>
        <pc:spChg chg="mod">
          <ac:chgData name="Daniel Shunk" userId="8b1a05f26d681f8b" providerId="LiveId" clId="{92551CD1-72E2-4A83-B06E-9F01B71D04EE}" dt="2026-05-24T01:02:26.778" v="40" actId="14100"/>
          <ac:spMkLst>
            <pc:docMk/>
            <pc:sldMk cId="2615209770" sldId="597"/>
            <ac:spMk id="4" creationId="{EE108845-0636-0D5E-0309-A906D9E4C052}"/>
          </ac:spMkLst>
        </pc:spChg>
        <pc:spChg chg="mod">
          <ac:chgData name="Daniel Shunk" userId="8b1a05f26d681f8b" providerId="LiveId" clId="{92551CD1-72E2-4A83-B06E-9F01B71D04EE}" dt="2026-05-24T01:02:36.922" v="42" actId="20577"/>
          <ac:spMkLst>
            <pc:docMk/>
            <pc:sldMk cId="2615209770" sldId="597"/>
            <ac:spMk id="6" creationId="{D4A69A83-FBED-FE26-E790-3F3DE3B53703}"/>
          </ac:spMkLst>
        </pc:spChg>
        <pc:spChg chg="mod">
          <ac:chgData name="Daniel Shunk" userId="8b1a05f26d681f8b" providerId="LiveId" clId="{92551CD1-72E2-4A83-B06E-9F01B71D04EE}" dt="2026-05-24T01:02:17.096" v="39" actId="255"/>
          <ac:spMkLst>
            <pc:docMk/>
            <pc:sldMk cId="2615209770" sldId="597"/>
            <ac:spMk id="9" creationId="{FB0E3D6A-62AA-18AE-4F17-F58ADE05DF70}"/>
          </ac:spMkLst>
        </pc:spChg>
      </pc:sldChg>
      <pc:sldChg chg="modSp mod">
        <pc:chgData name="Daniel Shunk" userId="8b1a05f26d681f8b" providerId="LiveId" clId="{92551CD1-72E2-4A83-B06E-9F01B71D04EE}" dt="2026-05-24T01:10:21.565" v="325" actId="255"/>
        <pc:sldMkLst>
          <pc:docMk/>
          <pc:sldMk cId="1596788268" sldId="598"/>
        </pc:sldMkLst>
        <pc:spChg chg="mod">
          <ac:chgData name="Daniel Shunk" userId="8b1a05f26d681f8b" providerId="LiveId" clId="{92551CD1-72E2-4A83-B06E-9F01B71D04EE}" dt="2026-05-24T01:09:12.334" v="314" actId="14100"/>
          <ac:spMkLst>
            <pc:docMk/>
            <pc:sldMk cId="1596788268" sldId="598"/>
            <ac:spMk id="8" creationId="{C625400D-223C-67DE-8711-6EB245C606FD}"/>
          </ac:spMkLst>
        </pc:spChg>
        <pc:spChg chg="mod">
          <ac:chgData name="Daniel Shunk" userId="8b1a05f26d681f8b" providerId="LiveId" clId="{92551CD1-72E2-4A83-B06E-9F01B71D04EE}" dt="2026-05-24T01:10:21.565" v="325" actId="255"/>
          <ac:spMkLst>
            <pc:docMk/>
            <pc:sldMk cId="1596788268" sldId="598"/>
            <ac:spMk id="9" creationId="{8BBBDC96-F06E-3A11-614F-C6CCC3435393}"/>
          </ac:spMkLst>
        </pc:spChg>
      </pc:sldChg>
      <pc:sldChg chg="del">
        <pc:chgData name="Daniel Shunk" userId="8b1a05f26d681f8b" providerId="LiveId" clId="{92551CD1-72E2-4A83-B06E-9F01B71D04EE}" dt="2026-05-24T01:01:25.480" v="1" actId="47"/>
        <pc:sldMkLst>
          <pc:docMk/>
          <pc:sldMk cId="3613814881" sldId="599"/>
        </pc:sldMkLst>
      </pc:sldChg>
      <pc:sldChg chg="modSp add addAnim delAnim modAnim">
        <pc:chgData name="Daniel Shunk" userId="8b1a05f26d681f8b" providerId="LiveId" clId="{92551CD1-72E2-4A83-B06E-9F01B71D04EE}" dt="2026-05-24T01:10:56.597" v="330" actId="20577"/>
        <pc:sldMkLst>
          <pc:docMk/>
          <pc:sldMk cId="4114490696" sldId="599"/>
        </pc:sldMkLst>
        <pc:spChg chg="mod">
          <ac:chgData name="Daniel Shunk" userId="8b1a05f26d681f8b" providerId="LiveId" clId="{92551CD1-72E2-4A83-B06E-9F01B71D04EE}" dt="2026-05-24T01:10:56.597" v="330" actId="20577"/>
          <ac:spMkLst>
            <pc:docMk/>
            <pc:sldMk cId="4114490696" sldId="599"/>
            <ac:spMk id="9" creationId="{C65B8453-6F96-EFEF-A3DA-659D7F9623D6}"/>
          </ac:spMkLst>
        </pc:spChg>
      </pc:sldChg>
      <pc:sldChg chg="del">
        <pc:chgData name="Daniel Shunk" userId="8b1a05f26d681f8b" providerId="LiveId" clId="{92551CD1-72E2-4A83-B06E-9F01B71D04EE}" dt="2026-05-24T01:01:25.799" v="2" actId="47"/>
        <pc:sldMkLst>
          <pc:docMk/>
          <pc:sldMk cId="2027890111" sldId="600"/>
        </pc:sldMkLst>
      </pc:sldChg>
      <pc:sldChg chg="modSp add mod replId">
        <pc:chgData name="Daniel Shunk" userId="8b1a05f26d681f8b" providerId="LiveId" clId="{92551CD1-72E2-4A83-B06E-9F01B71D04EE}" dt="2026-05-24T01:12:05.127" v="348" actId="255"/>
        <pc:sldMkLst>
          <pc:docMk/>
          <pc:sldMk cId="2556827444" sldId="600"/>
        </pc:sldMkLst>
        <pc:spChg chg="mod">
          <ac:chgData name="Daniel Shunk" userId="8b1a05f26d681f8b" providerId="LiveId" clId="{92551CD1-72E2-4A83-B06E-9F01B71D04EE}" dt="2026-05-24T01:11:55.743" v="344" actId="14100"/>
          <ac:spMkLst>
            <pc:docMk/>
            <pc:sldMk cId="2556827444" sldId="600"/>
            <ac:spMk id="8" creationId="{8EBCA8AC-724D-84D5-D32D-68ECD12656DE}"/>
          </ac:spMkLst>
        </pc:spChg>
        <pc:spChg chg="mod">
          <ac:chgData name="Daniel Shunk" userId="8b1a05f26d681f8b" providerId="LiveId" clId="{92551CD1-72E2-4A83-B06E-9F01B71D04EE}" dt="2026-05-24T01:12:05.127" v="348" actId="255"/>
          <ac:spMkLst>
            <pc:docMk/>
            <pc:sldMk cId="2556827444" sldId="600"/>
            <ac:spMk id="9" creationId="{1496C716-87CB-B983-03B1-913799E9EE61}"/>
          </ac:spMkLst>
        </pc:spChg>
      </pc:sldChg>
      <pc:sldChg chg="add addAnim delAnim modAnim">
        <pc:chgData name="Daniel Shunk" userId="8b1a05f26d681f8b" providerId="LiveId" clId="{92551CD1-72E2-4A83-B06E-9F01B71D04EE}" dt="2026-05-24T01:12:23.739" v="351"/>
        <pc:sldMkLst>
          <pc:docMk/>
          <pc:sldMk cId="2656324048" sldId="601"/>
        </pc:sldMkLst>
      </pc:sldChg>
      <pc:sldChg chg="del">
        <pc:chgData name="Daniel Shunk" userId="8b1a05f26d681f8b" providerId="LiveId" clId="{92551CD1-72E2-4A83-B06E-9F01B71D04EE}" dt="2026-05-24T01:01:24.969" v="0" actId="47"/>
        <pc:sldMkLst>
          <pc:docMk/>
          <pc:sldMk cId="2748639059" sldId="601"/>
        </pc:sldMkLst>
      </pc:sldChg>
      <pc:sldChg chg="add del replId">
        <pc:chgData name="Daniel Shunk" userId="8b1a05f26d681f8b" providerId="LiveId" clId="{92551CD1-72E2-4A83-B06E-9F01B71D04EE}" dt="2026-05-24T01:12:26.534" v="352" actId="47"/>
        <pc:sldMkLst>
          <pc:docMk/>
          <pc:sldMk cId="307681743" sldId="602"/>
        </pc:sldMkLst>
      </pc:sldChg>
      <pc:sldChg chg="del">
        <pc:chgData name="Daniel Shunk" userId="8b1a05f26d681f8b" providerId="LiveId" clId="{92551CD1-72E2-4A83-B06E-9F01B71D04EE}" dt="2026-05-24T01:01:26.166" v="3" actId="47"/>
        <pc:sldMkLst>
          <pc:docMk/>
          <pc:sldMk cId="2231172713" sldId="602"/>
        </pc:sldMkLst>
      </pc:sldChg>
      <pc:sldChg chg="del">
        <pc:chgData name="Daniel Shunk" userId="8b1a05f26d681f8b" providerId="LiveId" clId="{92551CD1-72E2-4A83-B06E-9F01B71D04EE}" dt="2026-05-24T01:01:26.562" v="4" actId="47"/>
        <pc:sldMkLst>
          <pc:docMk/>
          <pc:sldMk cId="3823864440" sldId="603"/>
        </pc:sldMkLst>
      </pc:sldChg>
      <pc:sldChg chg="del">
        <pc:chgData name="Daniel Shunk" userId="8b1a05f26d681f8b" providerId="LiveId" clId="{92551CD1-72E2-4A83-B06E-9F01B71D04EE}" dt="2026-05-24T01:01:27.070" v="6" actId="47"/>
        <pc:sldMkLst>
          <pc:docMk/>
          <pc:sldMk cId="4163468426" sldId="604"/>
        </pc:sldMkLst>
      </pc:sldChg>
      <pc:sldChg chg="del">
        <pc:chgData name="Daniel Shunk" userId="8b1a05f26d681f8b" providerId="LiveId" clId="{92551CD1-72E2-4A83-B06E-9F01B71D04EE}" dt="2026-05-24T01:01:27.516" v="7" actId="47"/>
        <pc:sldMkLst>
          <pc:docMk/>
          <pc:sldMk cId="606174874" sldId="605"/>
        </pc:sldMkLst>
      </pc:sldChg>
      <pc:sldChg chg="del">
        <pc:chgData name="Daniel Shunk" userId="8b1a05f26d681f8b" providerId="LiveId" clId="{92551CD1-72E2-4A83-B06E-9F01B71D04EE}" dt="2026-05-24T01:01:26.770" v="5" actId="47"/>
        <pc:sldMkLst>
          <pc:docMk/>
          <pc:sldMk cId="202390527" sldId="606"/>
        </pc:sldMkLst>
      </pc:sldChg>
      <pc:sldChg chg="del">
        <pc:chgData name="Daniel Shunk" userId="8b1a05f26d681f8b" providerId="LiveId" clId="{92551CD1-72E2-4A83-B06E-9F01B71D04EE}" dt="2026-05-24T01:01:28.558" v="8" actId="47"/>
        <pc:sldMkLst>
          <pc:docMk/>
          <pc:sldMk cId="2890875074" sldId="6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C1C-7949-691B-725F-4CC3777F6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FEBD9-375E-45D0-4DB6-8B4AC3D02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80A252-AD11-7F54-5D9E-E02097094F5E}"/>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7FE3CAC7-B305-6DCC-A11B-702A28AE2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1728-8B75-9293-7E56-F13571446E23}"/>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95970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4F5A-D20F-9A53-AAAE-79242A3F9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B500EC-060C-D4BD-B24B-31D3A41D2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5BED2-2778-5C3C-76A8-5BD01C85B00E}"/>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2B56D6FD-2B98-452F-2523-FF1D9F1F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22FCB-0A32-2101-054D-AE2326A422F4}"/>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130883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685BF7-233F-9B93-8FE8-BA7387061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B45BC-6BFB-FFC8-E40A-CE038EE9A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59B3-2F24-E6EC-FE4A-017A33E71FD3}"/>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56986D06-4F3F-871D-7B3E-99097045F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8503F-990C-652D-4D54-343BCB13E3A7}"/>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1350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1703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1815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50827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3296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65185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6754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1434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6164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6D3C-63EA-810D-8272-1C6D1FD4C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00461-C918-2281-35C8-2E61E736F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0AF7A-C43B-086C-0C59-B93E96EA49FC}"/>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33C76C68-922A-A789-7B4D-D216758C6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052CD-B162-49A4-40A3-F13382155773}"/>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77207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17037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609724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1049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957A-8E97-0AE7-6F58-096142D247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44C64-8FEB-C119-F3B6-3CD4BA8CD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B4672-2654-D4F8-B62F-1F81932540F5}"/>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9FAA28BE-FBB7-3A96-C757-689AA227F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ABA1E-2058-43DA-6A0D-BFAF93FE63BA}"/>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57497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6961-0DCA-F4CB-4A03-90A331D6D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2F8006-B9F7-D1EE-E438-5AE50BF32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8F2A5-A5F8-8ECF-DD6A-F151B03B6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B888C-7D93-AE3F-859C-AB306762A4CD}"/>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6" name="Footer Placeholder 5">
            <a:extLst>
              <a:ext uri="{FF2B5EF4-FFF2-40B4-BE49-F238E27FC236}">
                <a16:creationId xmlns:a16="http://schemas.microsoft.com/office/drawing/2014/main" id="{0B82E25D-830F-A9E7-D653-F37ACCE07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01B5C-2D68-9AE3-B229-1B30EF056F7B}"/>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8479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DC25-8DE9-6BA4-E4B1-139858008D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ABE87-1B14-70C3-A72B-76CD5F1B9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3BD27-9473-1854-5616-15DB4AFA3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4A3F8-4322-0E5B-5E3D-28DECF115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84C26-8424-E1CA-A8C1-C0DA29CB0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13CB6-CCD2-E36C-C404-68D7A58DFC0D}"/>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8" name="Footer Placeholder 7">
            <a:extLst>
              <a:ext uri="{FF2B5EF4-FFF2-40B4-BE49-F238E27FC236}">
                <a16:creationId xmlns:a16="http://schemas.microsoft.com/office/drawing/2014/main" id="{13545481-7F0C-411F-FC40-145ACAD19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D7963C-6340-8B0A-03E6-49A99244FE93}"/>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224958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FDAC-1293-8C90-57A3-C7FC7B1D0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1D42D-7C9B-51AC-C140-42CA9F22DC36}"/>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4" name="Footer Placeholder 3">
            <a:extLst>
              <a:ext uri="{FF2B5EF4-FFF2-40B4-BE49-F238E27FC236}">
                <a16:creationId xmlns:a16="http://schemas.microsoft.com/office/drawing/2014/main" id="{6E133091-9AA0-A7C1-6561-477E179B3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715CD-78C4-FAB9-AACD-ED20DEA83514}"/>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83031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D8AD1-DDC1-F28C-2B1B-4963DC0AB640}"/>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3" name="Footer Placeholder 2">
            <a:extLst>
              <a:ext uri="{FF2B5EF4-FFF2-40B4-BE49-F238E27FC236}">
                <a16:creationId xmlns:a16="http://schemas.microsoft.com/office/drawing/2014/main" id="{2DBF92F2-C36E-8303-0970-9724F6FF1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2A1273-B5D4-F1C3-8046-B31CD445EAAA}"/>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150146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4026-75EE-D0FD-702F-8450C3570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4F886-98D0-F0EC-5E80-25C4EA8A0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C90ACA-86A6-A69B-68E2-3324409F6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9B325-383A-E7B4-BF9D-F917006659AE}"/>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6" name="Footer Placeholder 5">
            <a:extLst>
              <a:ext uri="{FF2B5EF4-FFF2-40B4-BE49-F238E27FC236}">
                <a16:creationId xmlns:a16="http://schemas.microsoft.com/office/drawing/2014/main" id="{4BCBB38E-7CD4-3B6D-23D1-25D374894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EFFC4-D66B-CCF0-7B8E-E6861C4164FB}"/>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7952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B648-959E-3316-D9BA-3964D4585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89348-61DE-E703-7A18-F26FB2D05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8D3D9-BA8A-C5AC-5F54-19B7903E8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A4F09-BAA4-6404-5605-273ED6376516}"/>
              </a:ext>
            </a:extLst>
          </p:cNvPr>
          <p:cNvSpPr>
            <a:spLocks noGrp="1"/>
          </p:cNvSpPr>
          <p:nvPr>
            <p:ph type="dt" sz="half" idx="10"/>
          </p:nvPr>
        </p:nvSpPr>
        <p:spPr/>
        <p:txBody>
          <a:bodyPr/>
          <a:lstStyle/>
          <a:p>
            <a:fld id="{8E90C0A9-23CA-4797-9C03-FA1A78C551CD}" type="datetimeFigureOut">
              <a:rPr lang="en-US" smtClean="0"/>
              <a:t>5/23/2026</a:t>
            </a:fld>
            <a:endParaRPr lang="en-US"/>
          </a:p>
        </p:txBody>
      </p:sp>
      <p:sp>
        <p:nvSpPr>
          <p:cNvPr id="6" name="Footer Placeholder 5">
            <a:extLst>
              <a:ext uri="{FF2B5EF4-FFF2-40B4-BE49-F238E27FC236}">
                <a16:creationId xmlns:a16="http://schemas.microsoft.com/office/drawing/2014/main" id="{A1E4264B-ED11-D47D-F1BB-2F20622F0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84748-E8EF-1CC5-CFB5-F58F58357D74}"/>
              </a:ext>
            </a:extLst>
          </p:cNvPr>
          <p:cNvSpPr>
            <a:spLocks noGrp="1"/>
          </p:cNvSpPr>
          <p:nvPr>
            <p:ph type="sldNum" sz="quarter" idx="12"/>
          </p:nvPr>
        </p:nvSpPr>
        <p:spPr/>
        <p:txBody>
          <a:bodyPr/>
          <a:lstStyle/>
          <a:p>
            <a:fld id="{5F8F96B8-A55A-407E-8303-6EB954378CBB}" type="slidenum">
              <a:rPr lang="en-US" smtClean="0"/>
              <a:t>‹#›</a:t>
            </a:fld>
            <a:endParaRPr lang="en-US"/>
          </a:p>
        </p:txBody>
      </p:sp>
    </p:spTree>
    <p:extLst>
      <p:ext uri="{BB962C8B-B14F-4D97-AF65-F5344CB8AC3E}">
        <p14:creationId xmlns:p14="http://schemas.microsoft.com/office/powerpoint/2010/main" val="39583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C1577-8A02-1FBC-3865-748BFFD5C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04A0D-AAE8-A4EB-4C95-3BB6B7F7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7C47-3764-E7EF-9C07-DD7299895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0C0A9-23CA-4797-9C03-FA1A78C551CD}" type="datetimeFigureOut">
              <a:rPr lang="en-US" smtClean="0"/>
              <a:t>5/23/2026</a:t>
            </a:fld>
            <a:endParaRPr lang="en-US"/>
          </a:p>
        </p:txBody>
      </p:sp>
      <p:sp>
        <p:nvSpPr>
          <p:cNvPr id="5" name="Footer Placeholder 4">
            <a:extLst>
              <a:ext uri="{FF2B5EF4-FFF2-40B4-BE49-F238E27FC236}">
                <a16:creationId xmlns:a16="http://schemas.microsoft.com/office/drawing/2014/main" id="{A45796D9-49FB-7BE1-F703-6F0DD0C7B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E43C53-D5A2-A028-1C32-ADED476B3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F96B8-A55A-407E-8303-6EB954378CBB}" type="slidenum">
              <a:rPr lang="en-US" smtClean="0"/>
              <a:t>‹#›</a:t>
            </a:fld>
            <a:endParaRPr lang="en-US"/>
          </a:p>
        </p:txBody>
      </p:sp>
    </p:spTree>
    <p:extLst>
      <p:ext uri="{BB962C8B-B14F-4D97-AF65-F5344CB8AC3E}">
        <p14:creationId xmlns:p14="http://schemas.microsoft.com/office/powerpoint/2010/main" val="7212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5/23/2026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104167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C83A-54A4-A70B-354D-A7087FCF54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9BD526-1F47-6841-820A-AE199949C9D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18A982-5020-34F9-FEE2-32EF598871EF}"/>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2D73986-52D3-5F4A-FC01-41A203D18F64}"/>
              </a:ext>
            </a:extLst>
          </p:cNvPr>
          <p:cNvSpPr/>
          <p:nvPr/>
        </p:nvSpPr>
        <p:spPr>
          <a:xfrm>
            <a:off x="23812" y="4079048"/>
            <a:ext cx="8927307" cy="2560281"/>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606AFB1-1FE2-E798-C946-60A55B80F387}"/>
              </a:ext>
            </a:extLst>
          </p:cNvPr>
          <p:cNvSpPr txBox="1"/>
          <p:nvPr/>
        </p:nvSpPr>
        <p:spPr>
          <a:xfrm>
            <a:off x="125423" y="3235529"/>
            <a:ext cx="9159632" cy="4247317"/>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0" b="0" i="0" u="none" strike="noStrike" kern="1200" cap="none" spc="800"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Micah</a:t>
            </a:r>
          </a:p>
        </p:txBody>
      </p:sp>
      <p:sp>
        <p:nvSpPr>
          <p:cNvPr id="6" name="TextBox 5">
            <a:extLst>
              <a:ext uri="{FF2B5EF4-FFF2-40B4-BE49-F238E27FC236}">
                <a16:creationId xmlns:a16="http://schemas.microsoft.com/office/drawing/2014/main" id="{D4A69A83-FBED-FE26-E790-3F3DE3B53703}"/>
              </a:ext>
            </a:extLst>
          </p:cNvPr>
          <p:cNvSpPr txBox="1"/>
          <p:nvPr/>
        </p:nvSpPr>
        <p:spPr>
          <a:xfrm>
            <a:off x="4020630" y="4079048"/>
            <a:ext cx="3524585" cy="1015663"/>
          </a:xfrm>
          <a:prstGeom prst="rect">
            <a:avLst/>
          </a:prstGeom>
          <a:noFill/>
        </p:spPr>
        <p:txBody>
          <a:bodyPr wrap="square" rtlCol="0">
            <a:spAutoFit/>
            <a:scene3d>
              <a:camera prst="orthographicFront"/>
              <a:lightRig rig="threePt" dir="t"/>
            </a:scene3d>
            <a:sp3d extrusionH="57150">
              <a:bevelT w="38100" h="381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222D33"/>
                </a:solidFill>
                <a:effectLst/>
                <a:uLnTx/>
                <a:uFillTx/>
                <a:latin typeface="Agency FB" panose="020B0503020202020204" pitchFamily="34" charset="0"/>
                <a:ea typeface="+mn-ea"/>
                <a:cs typeface="+mn-cs"/>
              </a:rPr>
              <a:t>Chapter 6-7</a:t>
            </a:r>
          </a:p>
        </p:txBody>
      </p:sp>
      <p:sp>
        <p:nvSpPr>
          <p:cNvPr id="4" name="Flowchart: Data 3">
            <a:extLst>
              <a:ext uri="{FF2B5EF4-FFF2-40B4-BE49-F238E27FC236}">
                <a16:creationId xmlns:a16="http://schemas.microsoft.com/office/drawing/2014/main" id="{EE108845-0636-0D5E-0309-A906D9E4C052}"/>
              </a:ext>
            </a:extLst>
          </p:cNvPr>
          <p:cNvSpPr/>
          <p:nvPr/>
        </p:nvSpPr>
        <p:spPr>
          <a:xfrm>
            <a:off x="-1737853" y="365125"/>
            <a:ext cx="9656677" cy="1690688"/>
          </a:xfrm>
          <a:prstGeom prst="flowChartInputOutput">
            <a:avLst/>
          </a:prstGeom>
          <a:solidFill>
            <a:srgbClr val="727A30">
              <a:alpha val="8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0E3D6A-62AA-18AE-4F17-F58ADE05DF70}"/>
              </a:ext>
            </a:extLst>
          </p:cNvPr>
          <p:cNvSpPr txBox="1"/>
          <p:nvPr/>
        </p:nvSpPr>
        <p:spPr>
          <a:xfrm>
            <a:off x="109466" y="548951"/>
            <a:ext cx="7851193" cy="1678986"/>
          </a:xfrm>
          <a:prstGeom prst="rect">
            <a:avLst/>
          </a:prstGeom>
          <a:noFill/>
        </p:spPr>
        <p:txBody>
          <a:bodyPr wrap="square" rtlCol="0">
            <a:spAutoFit/>
          </a:bodyPr>
          <a:lstStyle/>
          <a:p>
            <a:pPr>
              <a:lnSpc>
                <a:spcPts val="6000"/>
              </a:lnSpc>
            </a:pPr>
            <a:r>
              <a:rPr lang="en-US" sz="6600" dirty="0">
                <a:ln w="3175">
                  <a:noFill/>
                </a:ln>
                <a:solidFill>
                  <a:schemeClr val="bg2">
                    <a:lumMod val="10000"/>
                  </a:schemeClr>
                </a:solidFill>
                <a:effectLst>
                  <a:outerShdw blurRad="50800" dist="38100" dir="18900000" algn="bl" rotWithShape="0">
                    <a:prstClr val="black">
                      <a:alpha val="40000"/>
                    </a:prstClr>
                  </a:outerShdw>
                </a:effectLst>
                <a:latin typeface="Bookman Old Style" panose="02050604050505020204" pitchFamily="18" charset="0"/>
              </a:rPr>
              <a:t>Israel’s Timeline Of Grace</a:t>
            </a:r>
          </a:p>
        </p:txBody>
      </p:sp>
      <p:pic>
        <p:nvPicPr>
          <p:cNvPr id="10" name="Content Placeholder 7" descr="A hexagon shaped logo with red and blue text&#10;&#10;AI-generated content may be incorrect.">
            <a:extLst>
              <a:ext uri="{FF2B5EF4-FFF2-40B4-BE49-F238E27FC236}">
                <a16:creationId xmlns:a16="http://schemas.microsoft.com/office/drawing/2014/main" id="{0AA198B1-8899-A328-0E6D-B072F69D0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372" y="5667510"/>
            <a:ext cx="2030205" cy="9718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520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68E5D-58E9-BE6B-1C93-B86E4E57817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D00F75E-5116-EBBD-DBEB-A550AA94F1D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068FA5B-287D-CC21-5A93-74C82C41D03C}"/>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28541-117A-B50A-9E34-4142E737F806}"/>
              </a:ext>
            </a:extLst>
          </p:cNvPr>
          <p:cNvSpPr/>
          <p:nvPr/>
        </p:nvSpPr>
        <p:spPr>
          <a:xfrm>
            <a:off x="0" y="0"/>
            <a:ext cx="12192000" cy="6858000"/>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7C949BB-38A4-7A97-D4DA-A47810936D20}"/>
              </a:ext>
            </a:extLst>
          </p:cNvPr>
          <p:cNvSpPr txBox="1"/>
          <p:nvPr/>
        </p:nvSpPr>
        <p:spPr>
          <a:xfrm>
            <a:off x="219207" y="-100360"/>
            <a:ext cx="10161481" cy="1246495"/>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Israel’s Timeline Of Grace</a:t>
            </a:r>
          </a:p>
        </p:txBody>
      </p:sp>
      <p:sp>
        <p:nvSpPr>
          <p:cNvPr id="9" name="TextBox 8">
            <a:extLst>
              <a:ext uri="{FF2B5EF4-FFF2-40B4-BE49-F238E27FC236}">
                <a16:creationId xmlns:a16="http://schemas.microsoft.com/office/drawing/2014/main" id="{013A94A0-504D-7873-196D-3CCE4F3303B8}"/>
              </a:ext>
            </a:extLst>
          </p:cNvPr>
          <p:cNvSpPr txBox="1"/>
          <p:nvPr/>
        </p:nvSpPr>
        <p:spPr>
          <a:xfrm>
            <a:off x="377659" y="1021817"/>
            <a:ext cx="11436681" cy="2185214"/>
          </a:xfrm>
          <a:prstGeom prst="rect">
            <a:avLst/>
          </a:prstGeom>
          <a:noFill/>
        </p:spPr>
        <p:txBody>
          <a:bodyPr wrap="square" rtlCol="0">
            <a:spAutoFit/>
            <a:scene3d>
              <a:camera prst="orthographicFront"/>
              <a:lightRig rig="threePt" dir="t"/>
            </a:scene3d>
            <a:sp3d extrusionH="57150">
              <a:bevelT w="38100" h="38100" prst="relaxedInset"/>
            </a:sp3d>
          </a:bodyPr>
          <a:lstStyle/>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loosed from under evil leaders</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expected to forsake their own efforts</a:t>
            </a:r>
          </a:p>
        </p:txBody>
      </p:sp>
      <p:pic>
        <p:nvPicPr>
          <p:cNvPr id="10" name="Content Placeholder 7" descr="A hexagon shaped logo with red and blue text&#10;&#10;AI-generated content may be incorrect.">
            <a:extLst>
              <a:ext uri="{FF2B5EF4-FFF2-40B4-BE49-F238E27FC236}">
                <a16:creationId xmlns:a16="http://schemas.microsoft.com/office/drawing/2014/main" id="{D8857FBC-4474-D2A6-91DD-9494A1838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473" y="157885"/>
            <a:ext cx="2030205" cy="9718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47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6ED3-9F0E-838E-E78C-C3EAD0BD18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CF8B28-532C-9FED-FE34-0EBABA0F6B7F}"/>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4437D4E-6FEB-89EB-2C93-2D55FED2A0D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A606637-4E41-E091-4E5E-EE41BA89797D}"/>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B98F5DB-5DDA-3E2D-510C-6386413CB435}"/>
              </a:ext>
            </a:extLst>
          </p:cNvPr>
          <p:cNvSpPr/>
          <p:nvPr/>
        </p:nvSpPr>
        <p:spPr>
          <a:xfrm>
            <a:off x="0" y="0"/>
            <a:ext cx="12192000" cy="6858000"/>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25400D-223C-67DE-8711-6EB245C606FD}"/>
              </a:ext>
            </a:extLst>
          </p:cNvPr>
          <p:cNvSpPr txBox="1"/>
          <p:nvPr/>
        </p:nvSpPr>
        <p:spPr>
          <a:xfrm>
            <a:off x="5619625" y="5530632"/>
            <a:ext cx="6295096" cy="1261884"/>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600" b="0" i="0" u="none" strike="noStrike" kern="1200" cap="none"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I Samuel 15:22</a:t>
            </a:r>
          </a:p>
        </p:txBody>
      </p:sp>
      <p:sp>
        <p:nvSpPr>
          <p:cNvPr id="9" name="TextBox 8">
            <a:extLst>
              <a:ext uri="{FF2B5EF4-FFF2-40B4-BE49-F238E27FC236}">
                <a16:creationId xmlns:a16="http://schemas.microsoft.com/office/drawing/2014/main" id="{8BBBDC96-F06E-3A11-614F-C6CCC3435393}"/>
              </a:ext>
            </a:extLst>
          </p:cNvPr>
          <p:cNvSpPr txBox="1"/>
          <p:nvPr/>
        </p:nvSpPr>
        <p:spPr>
          <a:xfrm>
            <a:off x="377660" y="163631"/>
            <a:ext cx="11436681" cy="6924973"/>
          </a:xfrm>
          <a:prstGeom prst="rect">
            <a:avLst/>
          </a:prstGeom>
          <a:noFill/>
        </p:spPr>
        <p:txBody>
          <a:bodyPr wrap="square" rtlCol="0">
            <a:spAutoFit/>
            <a:scene3d>
              <a:camera prst="orthographicFront"/>
              <a:lightRig rig="threePt" dir="t"/>
            </a:scene3d>
            <a:sp3d extrusionH="57150">
              <a:bevelT w="38100" h="38100" prst="relaxedInset"/>
            </a:sp3d>
          </a:bodyPr>
          <a:lstStyle/>
          <a:p>
            <a:pPr marR="0" lvl="0" algn="just" defTabSz="914400" rtl="0" eaLnBrk="1" fontAlgn="auto" latinLnBrk="0" hangingPunct="1">
              <a:lnSpc>
                <a:spcPct val="100000"/>
              </a:lnSpc>
              <a:spcBef>
                <a:spcPts val="0"/>
              </a:spcBef>
              <a:spcAft>
                <a:spcPts val="0"/>
              </a:spcAft>
              <a:buClrTx/>
              <a:buSzTx/>
              <a:tabLst/>
              <a:defRPr/>
            </a:pPr>
            <a:r>
              <a:rPr kumimoji="0" lang="en-US" sz="7400" b="0" i="0" u="none" strike="noStrike" kern="1200" cap="none" spc="0" normalizeH="0" baseline="0" noProof="0" dirty="0">
                <a:ln>
                  <a:noFill/>
                </a:ln>
                <a:solidFill>
                  <a:srgbClr val="222D33"/>
                </a:solidFill>
                <a:effectLst/>
                <a:uLnTx/>
                <a:uFillTx/>
                <a:latin typeface="Agency FB" panose="020B0503020202020204" pitchFamily="34" charset="0"/>
              </a:rPr>
              <a:t>“Samuel said, “Has Yahweh as much delight in burnt offerings and sacrifices as in obeying the voice of Yahweh? Behold, to obey is better than sacrifice, and to heed than the fat of rams.”</a:t>
            </a:r>
          </a:p>
        </p:txBody>
      </p:sp>
    </p:spTree>
    <p:extLst>
      <p:ext uri="{BB962C8B-B14F-4D97-AF65-F5344CB8AC3E}">
        <p14:creationId xmlns:p14="http://schemas.microsoft.com/office/powerpoint/2010/main" val="159678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356F-5623-8CB4-0FBF-A6CC861E4A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9AE5FB-4DB4-073A-FF37-3B6EA7F5157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30684823-6CE2-B20C-97A2-DBF4054B797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98246B2-A397-C11A-35B5-6EEDDF0A0C54}"/>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A93294E-31BD-13E6-0D38-773F6349B08C}"/>
              </a:ext>
            </a:extLst>
          </p:cNvPr>
          <p:cNvSpPr/>
          <p:nvPr/>
        </p:nvSpPr>
        <p:spPr>
          <a:xfrm>
            <a:off x="0" y="0"/>
            <a:ext cx="12192000" cy="6858000"/>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284F4F-DB79-71E9-4ECD-128E58BDDF30}"/>
              </a:ext>
            </a:extLst>
          </p:cNvPr>
          <p:cNvSpPr txBox="1"/>
          <p:nvPr/>
        </p:nvSpPr>
        <p:spPr>
          <a:xfrm>
            <a:off x="219207" y="-100360"/>
            <a:ext cx="10161481" cy="1246495"/>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Israel’s Timeline Of Grace</a:t>
            </a:r>
          </a:p>
        </p:txBody>
      </p:sp>
      <p:sp>
        <p:nvSpPr>
          <p:cNvPr id="9" name="TextBox 8">
            <a:extLst>
              <a:ext uri="{FF2B5EF4-FFF2-40B4-BE49-F238E27FC236}">
                <a16:creationId xmlns:a16="http://schemas.microsoft.com/office/drawing/2014/main" id="{C65B8453-6F96-EFEF-A3DA-659D7F9623D6}"/>
              </a:ext>
            </a:extLst>
          </p:cNvPr>
          <p:cNvSpPr txBox="1"/>
          <p:nvPr/>
        </p:nvSpPr>
        <p:spPr>
          <a:xfrm>
            <a:off x="377659" y="1021817"/>
            <a:ext cx="11436681" cy="4585871"/>
          </a:xfrm>
          <a:prstGeom prst="rect">
            <a:avLst/>
          </a:prstGeom>
          <a:noFill/>
        </p:spPr>
        <p:txBody>
          <a:bodyPr wrap="square" rtlCol="0">
            <a:spAutoFit/>
            <a:scene3d>
              <a:camera prst="orthographicFront"/>
              <a:lightRig rig="threePt" dir="t"/>
            </a:scene3d>
            <a:sp3d extrusionH="57150">
              <a:bevelT w="38100" h="38100" prst="relaxedInset"/>
            </a:sp3d>
          </a:bodyPr>
          <a:lstStyle/>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loosed from under evil leaders</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expected to forsake their own efforts</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released into rebellion</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discontent and distrusting</a:t>
            </a:r>
          </a:p>
        </p:txBody>
      </p:sp>
      <p:pic>
        <p:nvPicPr>
          <p:cNvPr id="10" name="Content Placeholder 7" descr="A hexagon shaped logo with red and blue text&#10;&#10;AI-generated content may be incorrect.">
            <a:extLst>
              <a:ext uri="{FF2B5EF4-FFF2-40B4-BE49-F238E27FC236}">
                <a16:creationId xmlns:a16="http://schemas.microsoft.com/office/drawing/2014/main" id="{C202EAAC-49BA-E675-F54C-8E3BB170B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473" y="157885"/>
            <a:ext cx="2030205" cy="9718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44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68E4E-C3FF-5999-C5EA-799F59BA14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6520DD-5E62-D70B-AC91-70F3026BA5F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060C675-BC46-4BA5-5732-739A3433D56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4BA7A3D-8D16-31FC-066F-D039BABD7B28}"/>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3B233C7-69A3-2918-CA0A-18FA4759C496}"/>
              </a:ext>
            </a:extLst>
          </p:cNvPr>
          <p:cNvSpPr/>
          <p:nvPr/>
        </p:nvSpPr>
        <p:spPr>
          <a:xfrm>
            <a:off x="0" y="0"/>
            <a:ext cx="12192000" cy="6858000"/>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EBCA8AC-724D-84D5-D32D-68ECD12656DE}"/>
              </a:ext>
            </a:extLst>
          </p:cNvPr>
          <p:cNvSpPr txBox="1"/>
          <p:nvPr/>
        </p:nvSpPr>
        <p:spPr>
          <a:xfrm>
            <a:off x="6618803" y="5530632"/>
            <a:ext cx="5295917" cy="1261884"/>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600" b="0" i="0" u="none" strike="noStrike" kern="1200" cap="none"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Romans 3:4a</a:t>
            </a:r>
          </a:p>
        </p:txBody>
      </p:sp>
      <p:sp>
        <p:nvSpPr>
          <p:cNvPr id="9" name="TextBox 8">
            <a:extLst>
              <a:ext uri="{FF2B5EF4-FFF2-40B4-BE49-F238E27FC236}">
                <a16:creationId xmlns:a16="http://schemas.microsoft.com/office/drawing/2014/main" id="{1496C716-87CB-B983-03B1-913799E9EE61}"/>
              </a:ext>
            </a:extLst>
          </p:cNvPr>
          <p:cNvSpPr txBox="1"/>
          <p:nvPr/>
        </p:nvSpPr>
        <p:spPr>
          <a:xfrm>
            <a:off x="377660" y="163631"/>
            <a:ext cx="11436681" cy="4708981"/>
          </a:xfrm>
          <a:prstGeom prst="rect">
            <a:avLst/>
          </a:prstGeom>
          <a:noFill/>
        </p:spPr>
        <p:txBody>
          <a:bodyPr wrap="square" rtlCol="0">
            <a:spAutoFit/>
            <a:scene3d>
              <a:camera prst="orthographicFront"/>
              <a:lightRig rig="threePt" dir="t"/>
            </a:scene3d>
            <a:sp3d extrusionH="57150">
              <a:bevelT w="38100" h="38100" prst="relaxedInset"/>
            </a:sp3d>
          </a:bodyPr>
          <a:lstStyle/>
          <a:p>
            <a:pPr marR="0" lvl="0" algn="just" defTabSz="914400" rtl="0" eaLnBrk="1" fontAlgn="auto" latinLnBrk="0" hangingPunct="1">
              <a:lnSpc>
                <a:spcPct val="100000"/>
              </a:lnSpc>
              <a:spcBef>
                <a:spcPts val="0"/>
              </a:spcBef>
              <a:spcAft>
                <a:spcPts val="0"/>
              </a:spcAft>
              <a:buClrTx/>
              <a:buSzTx/>
              <a:tabLst/>
              <a:defRPr/>
            </a:pPr>
            <a:r>
              <a:rPr kumimoji="0" lang="en-US" sz="10000" b="0" i="0" u="none" strike="noStrike" kern="1200" cap="none" spc="0" normalizeH="0" baseline="0" noProof="0" dirty="0">
                <a:ln>
                  <a:noFill/>
                </a:ln>
                <a:solidFill>
                  <a:srgbClr val="222D33"/>
                </a:solidFill>
                <a:effectLst/>
                <a:uLnTx/>
                <a:uFillTx/>
                <a:latin typeface="Agency FB" panose="020B0503020202020204" pitchFamily="34" charset="0"/>
              </a:rPr>
              <a:t>“May it never be! Rather, let God be true and every man a liar.”</a:t>
            </a:r>
          </a:p>
        </p:txBody>
      </p:sp>
    </p:spTree>
    <p:extLst>
      <p:ext uri="{BB962C8B-B14F-4D97-AF65-F5344CB8AC3E}">
        <p14:creationId xmlns:p14="http://schemas.microsoft.com/office/powerpoint/2010/main" val="255682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423C5-7AFC-3101-2AB6-1910C6FDAC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7C4353-3725-CA41-736A-F11D83DAE91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1E9EA9B-BEDE-6AA2-D7ED-595BAC5EB22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0D706A2-F6E5-A9D5-B384-1692CBB384AA}"/>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621363B-D4CC-6B25-53E1-D7733BF5B74A}"/>
              </a:ext>
            </a:extLst>
          </p:cNvPr>
          <p:cNvSpPr/>
          <p:nvPr/>
        </p:nvSpPr>
        <p:spPr>
          <a:xfrm>
            <a:off x="0" y="0"/>
            <a:ext cx="12192000" cy="6858000"/>
          </a:xfrm>
          <a:prstGeom prst="rect">
            <a:avLst/>
          </a:prstGeom>
          <a:solidFill>
            <a:srgbClr val="C7D6DD">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7D6DD"/>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BD9530F-76AF-7C20-0727-EC42C6EBC7FE}"/>
              </a:ext>
            </a:extLst>
          </p:cNvPr>
          <p:cNvSpPr txBox="1"/>
          <p:nvPr/>
        </p:nvSpPr>
        <p:spPr>
          <a:xfrm>
            <a:off x="219207" y="-100360"/>
            <a:ext cx="10161481" cy="1246495"/>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400" b="0" i="0" u="none" strike="noStrike" kern="1200" cap="none" normalizeH="0" baseline="0" noProof="0" dirty="0">
                <a:ln>
                  <a:solidFill>
                    <a:srgbClr val="000000"/>
                  </a:solidFill>
                </a:ln>
                <a:gradFill flip="none" rotWithShape="1">
                  <a:gsLst>
                    <a:gs pos="35000">
                      <a:srgbClr val="8C6414"/>
                    </a:gs>
                    <a:gs pos="51000">
                      <a:srgbClr val="FFE68C"/>
                    </a:gs>
                    <a:gs pos="64000">
                      <a:srgbClr val="D4AF37"/>
                    </a:gs>
                    <a:gs pos="74000">
                      <a:srgbClr val="A0781E"/>
                    </a:gs>
                  </a:gsLst>
                  <a:lin ang="5400000" scaled="1"/>
                  <a:tileRect/>
                </a:gradFill>
                <a:effectLst>
                  <a:outerShdw blurRad="50800" dist="38100" dir="2700000" algn="tl" rotWithShape="0">
                    <a:prstClr val="black">
                      <a:alpha val="40000"/>
                    </a:prstClr>
                  </a:outerShdw>
                </a:effectLst>
                <a:uLnTx/>
                <a:uFillTx/>
                <a:latin typeface="Garamond" panose="02020404030301010803" pitchFamily="18" charset="0"/>
                <a:ea typeface="+mn-ea"/>
                <a:cs typeface="Times New Roman" panose="02020603050405020304" pitchFamily="18" charset="0"/>
              </a:rPr>
              <a:t>Israel’s Timeline Of Grace</a:t>
            </a:r>
          </a:p>
        </p:txBody>
      </p:sp>
      <p:sp>
        <p:nvSpPr>
          <p:cNvPr id="9" name="TextBox 8">
            <a:extLst>
              <a:ext uri="{FF2B5EF4-FFF2-40B4-BE49-F238E27FC236}">
                <a16:creationId xmlns:a16="http://schemas.microsoft.com/office/drawing/2014/main" id="{366F9178-BA4E-D045-9471-7179CDCCA8C7}"/>
              </a:ext>
            </a:extLst>
          </p:cNvPr>
          <p:cNvSpPr txBox="1"/>
          <p:nvPr/>
        </p:nvSpPr>
        <p:spPr>
          <a:xfrm>
            <a:off x="377659" y="1021817"/>
            <a:ext cx="11436681" cy="5786199"/>
          </a:xfrm>
          <a:prstGeom prst="rect">
            <a:avLst/>
          </a:prstGeom>
          <a:noFill/>
        </p:spPr>
        <p:txBody>
          <a:bodyPr wrap="square" rtlCol="0">
            <a:spAutoFit/>
            <a:scene3d>
              <a:camera prst="orthographicFront"/>
              <a:lightRig rig="threePt" dir="t"/>
            </a:scene3d>
            <a:sp3d extrusionH="57150">
              <a:bevelT w="38100" h="38100" prst="relaxedInset"/>
            </a:sp3d>
          </a:bodyPr>
          <a:lstStyle/>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loosed from under evil leaders</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expected to forsake their own efforts</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released into rebellion</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discontent and distrusting</a:t>
            </a:r>
          </a:p>
          <a:p>
            <a:pPr marL="627063" marR="0" lvl="0" indent="-627063" algn="l" defTabSz="914400" rtl="0" eaLnBrk="1" fontAlgn="auto" latinLnBrk="0" hangingPunct="1">
              <a:lnSpc>
                <a:spcPct val="100000"/>
              </a:lnSpc>
              <a:spcBef>
                <a:spcPts val="0"/>
              </a:spcBef>
              <a:spcAft>
                <a:spcPts val="2400"/>
              </a:spcAft>
              <a:buClrTx/>
              <a:buSzTx/>
              <a:buFont typeface="+mj-lt"/>
              <a:buAutoNum type="arabicPeriod"/>
              <a:tabLst/>
              <a:defRPr/>
            </a:pPr>
            <a:r>
              <a:rPr lang="en-US" sz="5800" dirty="0">
                <a:solidFill>
                  <a:srgbClr val="222D33"/>
                </a:solidFill>
                <a:latin typeface="Agency FB" panose="020B0503020202020204" pitchFamily="34" charset="0"/>
              </a:rPr>
              <a:t>They’re gifted life by God’s grace</a:t>
            </a:r>
          </a:p>
        </p:txBody>
      </p:sp>
      <p:pic>
        <p:nvPicPr>
          <p:cNvPr id="10" name="Content Placeholder 7" descr="A hexagon shaped logo with red and blue text&#10;&#10;AI-generated content may be incorrect.">
            <a:extLst>
              <a:ext uri="{FF2B5EF4-FFF2-40B4-BE49-F238E27FC236}">
                <a16:creationId xmlns:a16="http://schemas.microsoft.com/office/drawing/2014/main" id="{80A4B498-20FB-FCA4-75CB-2E2733CD9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7473" y="157885"/>
            <a:ext cx="2030205" cy="9718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63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144</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Agency FB</vt:lpstr>
      <vt:lpstr>Arial</vt:lpstr>
      <vt:lpstr>Bookman Old Style</vt:lpstr>
      <vt:lpstr>Calibri</vt:lpstr>
      <vt:lpstr>Calibri Light</vt:lpstr>
      <vt:lpstr>Garamond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3</cp:revision>
  <dcterms:created xsi:type="dcterms:W3CDTF">2026-05-07T18:40:11Z</dcterms:created>
  <dcterms:modified xsi:type="dcterms:W3CDTF">2026-05-24T01:12:32Z</dcterms:modified>
</cp:coreProperties>
</file>