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9" r:id="rId2"/>
    <p:sldId id="601" r:id="rId3"/>
    <p:sldId id="602" r:id="rId4"/>
    <p:sldId id="603" r:id="rId5"/>
    <p:sldId id="605" r:id="rId6"/>
    <p:sldId id="608" r:id="rId7"/>
    <p:sldId id="606" r:id="rId8"/>
    <p:sldId id="607" r:id="rId9"/>
    <p:sldId id="6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8CA51-B9B2-4AEC-9EEB-CE7748B62A07}" v="5" dt="2026-05-30T18:54:07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9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modSld sldOrd">
      <pc:chgData name="Daniel Shunk" userId="8b1a05f26d681f8b" providerId="LiveId" clId="{92551CD1-72E2-4A83-B06E-9F01B71D04EE}" dt="2026-05-30T18:54:12.091" v="129"/>
      <pc:docMkLst>
        <pc:docMk/>
      </pc:docMkLst>
      <pc:sldChg chg="modAnim">
        <pc:chgData name="Daniel Shunk" userId="8b1a05f26d681f8b" providerId="LiveId" clId="{92551CD1-72E2-4A83-B06E-9F01B71D04EE}" dt="2026-05-30T18:48:37.003" v="2"/>
        <pc:sldMkLst>
          <pc:docMk/>
          <pc:sldMk cId="4045475740" sldId="603"/>
        </pc:sldMkLst>
      </pc:sldChg>
      <pc:sldChg chg="modSp mod">
        <pc:chgData name="Daniel Shunk" userId="8b1a05f26d681f8b" providerId="LiveId" clId="{92551CD1-72E2-4A83-B06E-9F01B71D04EE}" dt="2026-05-30T18:50:55.215" v="57" actId="255"/>
        <pc:sldMkLst>
          <pc:docMk/>
          <pc:sldMk cId="295739997" sldId="605"/>
        </pc:sldMkLst>
        <pc:spChg chg="mod">
          <ac:chgData name="Daniel Shunk" userId="8b1a05f26d681f8b" providerId="LiveId" clId="{92551CD1-72E2-4A83-B06E-9F01B71D04EE}" dt="2026-05-30T18:50:55.215" v="57" actId="255"/>
          <ac:spMkLst>
            <pc:docMk/>
            <pc:sldMk cId="295739997" sldId="605"/>
            <ac:spMk id="5" creationId="{C2DB3A96-893C-47F8-38CB-8D17DF48634B}"/>
          </ac:spMkLst>
        </pc:spChg>
        <pc:spChg chg="mod">
          <ac:chgData name="Daniel Shunk" userId="8b1a05f26d681f8b" providerId="LiveId" clId="{92551CD1-72E2-4A83-B06E-9F01B71D04EE}" dt="2026-05-30T18:48:57.747" v="14" actId="20577"/>
          <ac:spMkLst>
            <pc:docMk/>
            <pc:sldMk cId="295739997" sldId="605"/>
            <ac:spMk id="10" creationId="{1B69DC4B-197F-D98E-2309-E30AC1467BE1}"/>
          </ac:spMkLst>
        </pc:spChg>
      </pc:sldChg>
      <pc:sldChg chg="add">
        <pc:chgData name="Daniel Shunk" userId="8b1a05f26d681f8b" providerId="LiveId" clId="{92551CD1-72E2-4A83-B06E-9F01B71D04EE}" dt="2026-05-30T18:48:41.650" v="3" actId="2890"/>
        <pc:sldMkLst>
          <pc:docMk/>
          <pc:sldMk cId="3486177102" sldId="606"/>
        </pc:sldMkLst>
      </pc:sldChg>
      <pc:sldChg chg="modSp add mod replId">
        <pc:chgData name="Daniel Shunk" userId="8b1a05f26d681f8b" providerId="LiveId" clId="{92551CD1-72E2-4A83-B06E-9F01B71D04EE}" dt="2026-05-30T18:53:50.080" v="126" actId="255"/>
        <pc:sldMkLst>
          <pc:docMk/>
          <pc:sldMk cId="848521306" sldId="607"/>
        </pc:sldMkLst>
        <pc:spChg chg="mod">
          <ac:chgData name="Daniel Shunk" userId="8b1a05f26d681f8b" providerId="LiveId" clId="{92551CD1-72E2-4A83-B06E-9F01B71D04EE}" dt="2026-05-30T18:53:50.080" v="126" actId="255"/>
          <ac:spMkLst>
            <pc:docMk/>
            <pc:sldMk cId="848521306" sldId="607"/>
            <ac:spMk id="5" creationId="{B108D1EE-7F91-897E-2C38-559F72C9FCC8}"/>
          </ac:spMkLst>
        </pc:spChg>
        <pc:spChg chg="mod">
          <ac:chgData name="Daniel Shunk" userId="8b1a05f26d681f8b" providerId="LiveId" clId="{92551CD1-72E2-4A83-B06E-9F01B71D04EE}" dt="2026-05-30T18:53:00.101" v="117" actId="20577"/>
          <ac:spMkLst>
            <pc:docMk/>
            <pc:sldMk cId="848521306" sldId="607"/>
            <ac:spMk id="10" creationId="{53FEF19B-AF27-9E5A-1D9B-1E21AF5B59AB}"/>
          </ac:spMkLst>
        </pc:spChg>
      </pc:sldChg>
      <pc:sldChg chg="modSp add mod">
        <pc:chgData name="Daniel Shunk" userId="8b1a05f26d681f8b" providerId="LiveId" clId="{92551CD1-72E2-4A83-B06E-9F01B71D04EE}" dt="2026-05-30T18:52:23.387" v="104" actId="255"/>
        <pc:sldMkLst>
          <pc:docMk/>
          <pc:sldMk cId="1801381210" sldId="608"/>
        </pc:sldMkLst>
        <pc:spChg chg="mod">
          <ac:chgData name="Daniel Shunk" userId="8b1a05f26d681f8b" providerId="LiveId" clId="{92551CD1-72E2-4A83-B06E-9F01B71D04EE}" dt="2026-05-30T18:52:23.387" v="104" actId="255"/>
          <ac:spMkLst>
            <pc:docMk/>
            <pc:sldMk cId="1801381210" sldId="608"/>
            <ac:spMk id="5" creationId="{E8E88A67-77E4-1653-9E56-AE72C89152A1}"/>
          </ac:spMkLst>
        </pc:spChg>
      </pc:sldChg>
      <pc:sldChg chg="modSp add mod ord addAnim delAnim modAnim">
        <pc:chgData name="Daniel Shunk" userId="8b1a05f26d681f8b" providerId="LiveId" clId="{92551CD1-72E2-4A83-B06E-9F01B71D04EE}" dt="2026-05-30T18:54:12.091" v="129"/>
        <pc:sldMkLst>
          <pc:docMk/>
          <pc:sldMk cId="318094808" sldId="609"/>
        </pc:sldMkLst>
        <pc:spChg chg="mod">
          <ac:chgData name="Daniel Shunk" userId="8b1a05f26d681f8b" providerId="LiveId" clId="{92551CD1-72E2-4A83-B06E-9F01B71D04EE}" dt="2026-05-30T18:54:01.161" v="127" actId="113"/>
          <ac:spMkLst>
            <pc:docMk/>
            <pc:sldMk cId="318094808" sldId="609"/>
            <ac:spMk id="5" creationId="{0F397AC4-6544-6A80-9012-54ADC5B2D1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6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3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040C-1A91-8B4F-5630-E69E74CD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F5B4-DA18-7B21-1576-E59CA37A4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51AAC-4B62-A550-58CA-6F508E172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72E215-D5D0-8FCE-4F53-664FD738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50" y="-141626"/>
            <a:ext cx="11766300" cy="714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9A9744-F315-C0E2-5B4D-582E87E5A320}"/>
              </a:ext>
            </a:extLst>
          </p:cNvPr>
          <p:cNvSpPr txBox="1"/>
          <p:nvPr/>
        </p:nvSpPr>
        <p:spPr>
          <a:xfrm>
            <a:off x="287213" y="5617835"/>
            <a:ext cx="11502900" cy="111825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300" dirty="0">
                <a:solidFill>
                  <a:srgbClr val="FFFF0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Sagona ExtraLight" panose="02020303050505020204" pitchFamily="18" charset="0"/>
              </a:rPr>
              <a:t>When Justice Prevails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D76EC068-59D4-1231-69C8-C60557830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45" y="121910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77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3043A41-B724-0783-7B6F-4C8B6323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62C37C-D0B5-B4E3-03B7-2F3C28F6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C193E5-9976-2D12-5033-27CDEAD9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2801E-7FE9-12C4-7D82-C3F493A4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BB2A78-1739-144F-429D-F49F56A9297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05992-391E-4A7C-8990-5E9EF70A59C8}"/>
              </a:ext>
            </a:extLst>
          </p:cNvPr>
          <p:cNvSpPr txBox="1"/>
          <p:nvPr/>
        </p:nvSpPr>
        <p:spPr>
          <a:xfrm>
            <a:off x="353439" y="1131603"/>
            <a:ext cx="11485122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God will be seen in strength and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Our enemies will understand their lack of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We will learn not to trust ourselves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3BEA203B-E646-AD0D-18F3-A669433D2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45" y="121910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5D71D9-94C7-3DC7-4862-276E2DE81705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When Justice Prevails</a:t>
            </a:r>
          </a:p>
        </p:txBody>
      </p:sp>
    </p:spTree>
    <p:extLst>
      <p:ext uri="{BB962C8B-B14F-4D97-AF65-F5344CB8AC3E}">
        <p14:creationId xmlns:p14="http://schemas.microsoft.com/office/powerpoint/2010/main" val="34246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DBFB3CD-A796-72CE-F67D-98E84B6BB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946F10-299A-32B6-8D71-55E1AA59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B2A1AA-7120-C2E1-789D-DEEC79766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39D65-E77B-5D77-9387-54E98E83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C6ABDC-743F-5A9C-A7EF-5EFEC141940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2144B-FA55-45A2-3489-D21A428E8FF7}"/>
              </a:ext>
            </a:extLst>
          </p:cNvPr>
          <p:cNvSpPr txBox="1"/>
          <p:nvPr/>
        </p:nvSpPr>
        <p:spPr>
          <a:xfrm>
            <a:off x="353439" y="1131603"/>
            <a:ext cx="11485122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8800" b="1" spc="300" dirty="0">
                <a:solidFill>
                  <a:srgbClr val="FFFF00"/>
                </a:solidFill>
                <a:latin typeface="Sagona ExtraLight" panose="02020303050505020204" pitchFamily="18" charset="0"/>
              </a:rPr>
              <a:t>“</a:t>
            </a:r>
            <a:r>
              <a:rPr lang="en-US" sz="8800" b="1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There is a way which seems right to a man, But its end is the way of death.”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A8FF4-E410-0284-626F-0E8D92BF434C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Proverbs 14:12</a:t>
            </a:r>
          </a:p>
        </p:txBody>
      </p:sp>
    </p:spTree>
    <p:extLst>
      <p:ext uri="{BB962C8B-B14F-4D97-AF65-F5344CB8AC3E}">
        <p14:creationId xmlns:p14="http://schemas.microsoft.com/office/powerpoint/2010/main" val="309205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94625C-7140-4F42-4AA1-31C948093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18D0BB-3B8A-B2DB-CA1C-BF33A2C3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5D47AE-0F06-3BCD-8FC6-37509568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3D148-2819-268C-CFE4-5205985AB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63C99C-FB8F-134A-38BF-E3A42CEE7EF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ADBA3-6B25-D3D4-4675-F2CC45BD11A5}"/>
              </a:ext>
            </a:extLst>
          </p:cNvPr>
          <p:cNvSpPr txBox="1"/>
          <p:nvPr/>
        </p:nvSpPr>
        <p:spPr>
          <a:xfrm>
            <a:off x="353439" y="1131603"/>
            <a:ext cx="11485122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God will be seen in strength and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Our enemies will understand their lack of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We will learn not to trust ourselves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4FE1FAE5-FE19-243B-C357-7FAEC9C19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45" y="121910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5E964C-75D0-A6CA-FE67-702A876FA1D0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When Justice Prevails</a:t>
            </a:r>
          </a:p>
        </p:txBody>
      </p:sp>
    </p:spTree>
    <p:extLst>
      <p:ext uri="{BB962C8B-B14F-4D97-AF65-F5344CB8AC3E}">
        <p14:creationId xmlns:p14="http://schemas.microsoft.com/office/powerpoint/2010/main" val="40454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5D21C7-4FB4-16C7-095E-47356C4C3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D50DAB-2631-C57C-FDA6-F9A856DD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6400FF-A5D4-9065-6A6F-3F9241B6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D37D8-F8C3-7B4C-CBF7-55C5D303D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8FE449-27FA-7E69-EF05-D9F19A6F6D2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B3A96-893C-47F8-38CB-8D17DF48634B}"/>
              </a:ext>
            </a:extLst>
          </p:cNvPr>
          <p:cNvSpPr txBox="1"/>
          <p:nvPr/>
        </p:nvSpPr>
        <p:spPr>
          <a:xfrm>
            <a:off x="353439" y="1131603"/>
            <a:ext cx="11485122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4100" b="1" spc="300" dirty="0">
                <a:solidFill>
                  <a:srgbClr val="FFFF00"/>
                </a:solidFill>
                <a:latin typeface="Sagona ExtraLight" panose="02020303050505020204" pitchFamily="18" charset="0"/>
              </a:rPr>
              <a:t>“Now at that same time there were some present who were reporting to Him about the Galileans whose blood Pilate had mixed with their sacrifices. Jesus answered &amp; said to them, ‘Do you think that these Galileans were greater sinners than all other Galileans because they suffered these things?’… (</a:t>
            </a:r>
            <a:r>
              <a:rPr lang="en-US" sz="4100" b="1" spc="300" dirty="0" err="1">
                <a:solidFill>
                  <a:srgbClr val="FFFF00"/>
                </a:solidFill>
                <a:latin typeface="Sagona ExtraLight" panose="02020303050505020204" pitchFamily="18" charset="0"/>
              </a:rPr>
              <a:t>con’t</a:t>
            </a:r>
            <a:r>
              <a:rPr lang="en-US" sz="4100" b="1" spc="300" dirty="0">
                <a:solidFill>
                  <a:srgbClr val="FFFF00"/>
                </a:solidFill>
                <a:latin typeface="Sagona ExtraLight" panose="02020303050505020204" pitchFamily="18" charset="0"/>
              </a:rPr>
              <a:t>)</a:t>
            </a:r>
            <a:endParaRPr lang="en-US" sz="4100" b="1" spc="300" dirty="0">
              <a:solidFill>
                <a:srgbClr val="FFFF00"/>
              </a:solidFill>
              <a:effectLst/>
              <a:latin typeface="Sagona ExtraLight" panose="02020303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9DC4B-197F-D98E-2309-E30AC1467BE1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Luke 13:1-5</a:t>
            </a:r>
          </a:p>
        </p:txBody>
      </p:sp>
    </p:spTree>
    <p:extLst>
      <p:ext uri="{BB962C8B-B14F-4D97-AF65-F5344CB8AC3E}">
        <p14:creationId xmlns:p14="http://schemas.microsoft.com/office/powerpoint/2010/main" val="29573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8E156C-99DC-F58E-50E8-2DB22F59D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9A9E83-184E-2175-C593-D4835C34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6A8CB9-6628-3154-1FC6-A8F955D0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305C9-6DA3-47D5-7F43-15E44DB8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1625CB-D3F1-8167-1B74-3B150426B58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88A67-77E4-1653-9E56-AE72C89152A1}"/>
              </a:ext>
            </a:extLst>
          </p:cNvPr>
          <p:cNvSpPr txBox="1"/>
          <p:nvPr/>
        </p:nvSpPr>
        <p:spPr>
          <a:xfrm>
            <a:off x="353439" y="1131603"/>
            <a:ext cx="11485122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4300" b="1" spc="300" dirty="0">
                <a:solidFill>
                  <a:srgbClr val="FFFF00"/>
                </a:solidFill>
                <a:latin typeface="Sagona ExtraLight" panose="02020303050505020204" pitchFamily="18" charset="0"/>
              </a:rPr>
              <a:t>(</a:t>
            </a:r>
            <a:r>
              <a:rPr lang="en-US" sz="4300" b="1" spc="300" dirty="0" err="1">
                <a:solidFill>
                  <a:srgbClr val="FFFF00"/>
                </a:solidFill>
                <a:latin typeface="Sagona ExtraLight" panose="02020303050505020204" pitchFamily="18" charset="0"/>
              </a:rPr>
              <a:t>con’t</a:t>
            </a:r>
            <a:r>
              <a:rPr lang="en-US" sz="4300" b="1" spc="300" dirty="0">
                <a:solidFill>
                  <a:srgbClr val="FFFF00"/>
                </a:solidFill>
                <a:latin typeface="Sagona ExtraLight" panose="02020303050505020204" pitchFamily="18" charset="0"/>
              </a:rPr>
              <a:t>) …‘I tell you, no, but unless you repent, you will all likewise perish. Or do you think that those eighteen on whom the tower in Siloam fell &amp; killed them were worse offenders than all the men who live in Jerusalem? I tell you, no, but unless you repent, you will all likewise perish.’”</a:t>
            </a:r>
            <a:endParaRPr lang="en-US" sz="4300" b="1" spc="300" dirty="0">
              <a:solidFill>
                <a:srgbClr val="FFFF00"/>
              </a:solidFill>
              <a:effectLst/>
              <a:latin typeface="Sagona ExtraLight" panose="02020303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C7420-1B2D-5111-3C66-E8C6CEC09086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Luke 13:1-5</a:t>
            </a:r>
          </a:p>
        </p:txBody>
      </p:sp>
    </p:spTree>
    <p:extLst>
      <p:ext uri="{BB962C8B-B14F-4D97-AF65-F5344CB8AC3E}">
        <p14:creationId xmlns:p14="http://schemas.microsoft.com/office/powerpoint/2010/main" val="180138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EFC7C0-395E-CE90-B9DA-E770FAA8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D9E409-1461-9770-AE71-077C6C70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5B59CE-FB08-721C-D3CC-2CEA3B201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D7758-2ED3-F575-2538-C3B5D90F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F963EE-03A2-77E2-4535-8A60A8CCD9B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57DD-EF36-178A-9014-0F52CD52F945}"/>
              </a:ext>
            </a:extLst>
          </p:cNvPr>
          <p:cNvSpPr txBox="1"/>
          <p:nvPr/>
        </p:nvSpPr>
        <p:spPr>
          <a:xfrm>
            <a:off x="353439" y="1131603"/>
            <a:ext cx="11485122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God will be seen in strength and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Our enemies will understand their lack of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We will learn not to trust ourselves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BCFA2E56-2B28-7467-D2D0-E0AEAE5E2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45" y="121910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7E850D-D0F1-EA14-21B3-D1898582208B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When Justice Prevails</a:t>
            </a:r>
          </a:p>
        </p:txBody>
      </p:sp>
    </p:spTree>
    <p:extLst>
      <p:ext uri="{BB962C8B-B14F-4D97-AF65-F5344CB8AC3E}">
        <p14:creationId xmlns:p14="http://schemas.microsoft.com/office/powerpoint/2010/main" val="348617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86A24E-3D1A-9204-FFF1-8B3CB8E30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B569FA-653D-4239-A357-970C6382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95640D-DDE4-CC29-E1DA-2BE957991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4AB84-3161-0D7F-7290-872F9FE2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AC8224-6C06-77F4-E3A7-307C4322C22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8D1EE-7F91-897E-2C38-559F72C9FCC8}"/>
              </a:ext>
            </a:extLst>
          </p:cNvPr>
          <p:cNvSpPr txBox="1"/>
          <p:nvPr/>
        </p:nvSpPr>
        <p:spPr>
          <a:xfrm>
            <a:off x="353439" y="1131603"/>
            <a:ext cx="11485122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7000" b="1" spc="300" dirty="0">
                <a:solidFill>
                  <a:srgbClr val="FFFF00"/>
                </a:solidFill>
                <a:latin typeface="Sagona ExtraLight" panose="02020303050505020204" pitchFamily="18" charset="0"/>
              </a:rPr>
              <a:t>“</a:t>
            </a:r>
            <a:r>
              <a:rPr lang="en-US" sz="7000" b="1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Some boast in chariots and some in horses, But we will boast in the name of Yahweh, our God.”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EF19B-AF27-9E5A-1D9B-1E21AF5B59AB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Psalm 20:7</a:t>
            </a:r>
          </a:p>
        </p:txBody>
      </p:sp>
    </p:spTree>
    <p:extLst>
      <p:ext uri="{BB962C8B-B14F-4D97-AF65-F5344CB8AC3E}">
        <p14:creationId xmlns:p14="http://schemas.microsoft.com/office/powerpoint/2010/main" val="84852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8268B7-E498-9E9C-C611-219EA484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965CFA-9B06-182F-F80E-E6CB5EE1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76FD2C-0038-3903-9204-A536DEE84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89C24-FC12-1B56-AE8E-C6D43A93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99FB8C-3730-1400-D1EB-E786B7130B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97AC4-6544-6A80-9012-54ADC5B2D1FF}"/>
              </a:ext>
            </a:extLst>
          </p:cNvPr>
          <p:cNvSpPr txBox="1"/>
          <p:nvPr/>
        </p:nvSpPr>
        <p:spPr>
          <a:xfrm>
            <a:off x="353439" y="1131603"/>
            <a:ext cx="11485122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b="1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God will be seen in strength and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b="1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Our enemies will understand their lack of control</a:t>
            </a:r>
          </a:p>
          <a:p>
            <a:pPr marL="971550" indent="-971550">
              <a:spcAft>
                <a:spcPts val="2400"/>
              </a:spcAft>
              <a:buFont typeface="+mj-lt"/>
              <a:buAutoNum type="arabicPeriod"/>
            </a:pPr>
            <a:r>
              <a:rPr lang="en-US" sz="5400" b="1" spc="300" dirty="0">
                <a:solidFill>
                  <a:srgbClr val="FFFF00"/>
                </a:solidFill>
                <a:effectLst/>
                <a:latin typeface="Sagona ExtraLight" panose="02020303050505020204" pitchFamily="18" charset="0"/>
              </a:rPr>
              <a:t>We will learn not to trust ourselves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B4C2D492-6AD8-9874-7AA3-EB428C7D5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45" y="121910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98CE45-B202-7E73-24E5-5DEB98F7A925}"/>
              </a:ext>
            </a:extLst>
          </p:cNvPr>
          <p:cNvSpPr txBox="1"/>
          <p:nvPr/>
        </p:nvSpPr>
        <p:spPr>
          <a:xfrm>
            <a:off x="1215900" y="-75822"/>
            <a:ext cx="8583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Script MT Bold" panose="03040602040607080904" pitchFamily="66" charset="0"/>
              </a:rPr>
              <a:t>When Justice Prevails</a:t>
            </a:r>
          </a:p>
        </p:txBody>
      </p:sp>
    </p:spTree>
    <p:extLst>
      <p:ext uri="{BB962C8B-B14F-4D97-AF65-F5344CB8AC3E}">
        <p14:creationId xmlns:p14="http://schemas.microsoft.com/office/powerpoint/2010/main" val="3180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283</Words>
  <Application>Microsoft Office PowerPoint</Application>
  <PresentationFormat>Widescreen</PresentationFormat>
  <Paragraphs>25</Paragraphs>
  <Slides>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Sagona ExtraLight</vt:lpstr>
      <vt:lpstr>Script MT Bold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2026-05-30T18:26:43Z</dcterms:created>
  <dcterms:modified xsi:type="dcterms:W3CDTF">2026-05-30T18:54:15Z</dcterms:modified>
</cp:coreProperties>
</file>