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601" r:id="rId2"/>
    <p:sldId id="602" r:id="rId3"/>
    <p:sldId id="603" r:id="rId4"/>
    <p:sldId id="606" r:id="rId5"/>
    <p:sldId id="60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6" autoAdjust="0"/>
    <p:restoredTop sz="94660"/>
  </p:normalViewPr>
  <p:slideViewPr>
    <p:cSldViewPr snapToGrid="0">
      <p:cViewPr varScale="1">
        <p:scale>
          <a:sx n="39" d="100"/>
          <a:sy n="39" d="100"/>
        </p:scale>
        <p:origin x="-24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Shunk" userId="8b1a05f26d681f8b" providerId="LiveId" clId="{C522C12B-76D0-4169-B40C-E74A539AE761}"/>
    <pc:docChg chg="modSld">
      <pc:chgData name="Daniel Shunk" userId="8b1a05f26d681f8b" providerId="LiveId" clId="{C522C12B-76D0-4169-B40C-E74A539AE761}" dt="2026-06-18T23:00:33.242" v="1" actId="1076"/>
      <pc:docMkLst>
        <pc:docMk/>
      </pc:docMkLst>
      <pc:sldChg chg="modSp mod modShow">
        <pc:chgData name="Daniel Shunk" userId="8b1a05f26d681f8b" providerId="LiveId" clId="{C522C12B-76D0-4169-B40C-E74A539AE761}" dt="2026-06-18T23:00:33.242" v="1" actId="1076"/>
        <pc:sldMkLst>
          <pc:docMk/>
          <pc:sldMk cId="4113321689" sldId="601"/>
        </pc:sldMkLst>
        <pc:spChg chg="mod">
          <ac:chgData name="Daniel Shunk" userId="8b1a05f26d681f8b" providerId="LiveId" clId="{C522C12B-76D0-4169-B40C-E74A539AE761}" dt="2026-06-18T23:00:33.242" v="1" actId="1076"/>
          <ac:spMkLst>
            <pc:docMk/>
            <pc:sldMk cId="4113321689" sldId="601"/>
            <ac:spMk id="5" creationId="{00126D18-629C-6A0B-08A0-ECADEAC32B44}"/>
          </ac:spMkLst>
        </pc:spChg>
      </pc:sldChg>
    </pc:docChg>
  </pc:docChgLst>
  <pc:docChgLst>
    <pc:chgData name="Daniel Shunk" userId="8b1a05f26d681f8b" providerId="LiveId" clId="{92551CD1-72E2-4A83-B06E-9F01B71D04EE}"/>
    <pc:docChg chg="custSel addSld delSld modSld sldOrd">
      <pc:chgData name="Daniel Shunk" userId="8b1a05f26d681f8b" providerId="LiveId" clId="{92551CD1-72E2-4A83-B06E-9F01B71D04EE}" dt="2026-06-02T15:58:39.265" v="857" actId="113"/>
      <pc:docMkLst>
        <pc:docMk/>
      </pc:docMkLst>
      <pc:sldChg chg="addSp delSp modSp mod">
        <pc:chgData name="Daniel Shunk" userId="8b1a05f26d681f8b" providerId="LiveId" clId="{92551CD1-72E2-4A83-B06E-9F01B71D04EE}" dt="2026-06-02T15:32:44.747" v="2" actId="478"/>
        <pc:sldMkLst>
          <pc:docMk/>
          <pc:sldMk cId="4113321689" sldId="601"/>
        </pc:sldMkLst>
      </pc:sldChg>
      <pc:sldChg chg="addSp modSp new mod addAnim delAnim modAnim">
        <pc:chgData name="Daniel Shunk" userId="8b1a05f26d681f8b" providerId="LiveId" clId="{92551CD1-72E2-4A83-B06E-9F01B71D04EE}" dt="2026-06-02T15:50:02.183" v="369"/>
        <pc:sldMkLst>
          <pc:docMk/>
          <pc:sldMk cId="4260572448" sldId="602"/>
        </pc:sldMkLst>
        <pc:spChg chg="add mod">
          <ac:chgData name="Daniel Shunk" userId="8b1a05f26d681f8b" providerId="LiveId" clId="{92551CD1-72E2-4A83-B06E-9F01B71D04EE}" dt="2026-06-02T15:36:47.335" v="64" actId="120"/>
          <ac:spMkLst>
            <pc:docMk/>
            <pc:sldMk cId="4260572448" sldId="602"/>
            <ac:spMk id="5" creationId="{928DE457-DE1F-1A2D-7E4A-5752095333E3}"/>
          </ac:spMkLst>
        </pc:spChg>
        <pc:spChg chg="add mod">
          <ac:chgData name="Daniel Shunk" userId="8b1a05f26d681f8b" providerId="LiveId" clId="{92551CD1-72E2-4A83-B06E-9F01B71D04EE}" dt="2026-06-02T15:49:23.580" v="362" actId="20577"/>
          <ac:spMkLst>
            <pc:docMk/>
            <pc:sldMk cId="4260572448" sldId="602"/>
            <ac:spMk id="6" creationId="{9DC72BEA-D3D3-7869-5E01-97D2DDE399D3}"/>
          </ac:spMkLst>
        </pc:spChg>
        <pc:picChg chg="add mod">
          <ac:chgData name="Daniel Shunk" userId="8b1a05f26d681f8b" providerId="LiveId" clId="{92551CD1-72E2-4A83-B06E-9F01B71D04EE}" dt="2026-06-02T15:33:46.838" v="5"/>
          <ac:picMkLst>
            <pc:docMk/>
            <pc:sldMk cId="4260572448" sldId="602"/>
            <ac:picMk id="4" creationId="{220F8A58-45C5-FC0E-754A-872336B98148}"/>
          </ac:picMkLst>
        </pc:picChg>
        <pc:picChg chg="add mod">
          <ac:chgData name="Daniel Shunk" userId="8b1a05f26d681f8b" providerId="LiveId" clId="{92551CD1-72E2-4A83-B06E-9F01B71D04EE}" dt="2026-06-02T15:49:29.492" v="363" actId="14100"/>
          <ac:picMkLst>
            <pc:docMk/>
            <pc:sldMk cId="4260572448" sldId="602"/>
            <ac:picMk id="7" creationId="{B741AEB8-6772-1A06-CC07-706278B289EB}"/>
          </ac:picMkLst>
        </pc:picChg>
      </pc:sldChg>
      <pc:sldChg chg="delSp modSp add mod modAnim">
        <pc:chgData name="Daniel Shunk" userId="8b1a05f26d681f8b" providerId="LiveId" clId="{92551CD1-72E2-4A83-B06E-9F01B71D04EE}" dt="2026-06-02T15:52:20.605" v="434" actId="20577"/>
        <pc:sldMkLst>
          <pc:docMk/>
          <pc:sldMk cId="1956767415" sldId="603"/>
        </pc:sldMkLst>
        <pc:spChg chg="mod">
          <ac:chgData name="Daniel Shunk" userId="8b1a05f26d681f8b" providerId="LiveId" clId="{92551CD1-72E2-4A83-B06E-9F01B71D04EE}" dt="2026-06-02T15:52:20.605" v="434" actId="20577"/>
          <ac:spMkLst>
            <pc:docMk/>
            <pc:sldMk cId="1956767415" sldId="603"/>
            <ac:spMk id="5" creationId="{0C019990-8A1F-A5D5-7C07-65949A70B65B}"/>
          </ac:spMkLst>
        </pc:spChg>
        <pc:spChg chg="mod">
          <ac:chgData name="Daniel Shunk" userId="8b1a05f26d681f8b" providerId="LiveId" clId="{92551CD1-72E2-4A83-B06E-9F01B71D04EE}" dt="2026-06-02T15:51:55.211" v="430" actId="12788"/>
          <ac:spMkLst>
            <pc:docMk/>
            <pc:sldMk cId="1956767415" sldId="603"/>
            <ac:spMk id="6" creationId="{A33FD04D-4CAA-3C13-FF7C-69B4B93CA683}"/>
          </ac:spMkLst>
        </pc:spChg>
      </pc:sldChg>
      <pc:sldChg chg="add ord addAnim delAnim modAnim">
        <pc:chgData name="Daniel Shunk" userId="8b1a05f26d681f8b" providerId="LiveId" clId="{92551CD1-72E2-4A83-B06E-9F01B71D04EE}" dt="2026-06-02T15:52:38.661" v="435"/>
        <pc:sldMkLst>
          <pc:docMk/>
          <pc:sldMk cId="838574342" sldId="606"/>
        </pc:sldMkLst>
      </pc:sldChg>
      <pc:sldChg chg="modSp add mod addAnim delAnim modAnim">
        <pc:chgData name="Daniel Shunk" userId="8b1a05f26d681f8b" providerId="LiveId" clId="{92551CD1-72E2-4A83-B06E-9F01B71D04EE}" dt="2026-06-02T15:58:39.265" v="857" actId="113"/>
        <pc:sldMkLst>
          <pc:docMk/>
          <pc:sldMk cId="1956837941" sldId="607"/>
        </pc:sldMkLst>
        <pc:spChg chg="mod">
          <ac:chgData name="Daniel Shunk" userId="8b1a05f26d681f8b" providerId="LiveId" clId="{92551CD1-72E2-4A83-B06E-9F01B71D04EE}" dt="2026-06-02T15:54:10.030" v="530" actId="20577"/>
          <ac:spMkLst>
            <pc:docMk/>
            <pc:sldMk cId="1956837941" sldId="607"/>
            <ac:spMk id="5" creationId="{C19AF65B-3F15-05CC-DB52-AC1E30961EAC}"/>
          </ac:spMkLst>
        </pc:spChg>
        <pc:spChg chg="mod">
          <ac:chgData name="Daniel Shunk" userId="8b1a05f26d681f8b" providerId="LiveId" clId="{92551CD1-72E2-4A83-B06E-9F01B71D04EE}" dt="2026-06-02T15:58:39.265" v="857" actId="113"/>
          <ac:spMkLst>
            <pc:docMk/>
            <pc:sldMk cId="1956837941" sldId="607"/>
            <ac:spMk id="6" creationId="{AAFB3CBC-465E-D9A7-AA06-0B9611B5C4D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9B715-8D04-4D30-95A6-98A05950CF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8CBFC9-C7C6-4B93-A5C2-C8A360993F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23AA1-9ACA-4D56-AA6D-F9D8A6A5F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9B5E8-2305-46C5-8CE7-A103235F1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A8664-77D1-45B6-8692-4BE5BE381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35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1395C-497C-4D19-A61E-3C345BFD3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CD1B56-9A48-4E63-B02C-40E44CC377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1AC2A-ACE7-4A2B-8674-1D6B668FA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590AC-E2E6-47FD-9B7E-A73A2D1A0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F9282-8815-4187-B572-7A5B85330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616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663258-A567-4ECB-822F-85EC4B7F0E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D94F6F-65A9-44FC-A172-9B03126D1E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21B97-FEBD-4CCA-B928-A51F41AF1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56E76-69F5-480F-BF20-A44BA0EA0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D13EA-19FE-44E0-84F4-A22909274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15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77128-CE0E-4B75-A69F-0D65898C9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C0A04-E7CB-4274-9C16-246F2902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6DAF3-92CB-4BC4-98C2-32F5FD633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209D0-A7BC-4BEC-879E-C119BDC5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F73EC-B810-4F67-AB77-AD9365995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007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894DA-6B15-4F6F-90DD-4456D1276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2BC9F-933F-44C3-B228-5E4EE7316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4A558-611B-4101-871B-B1216FD79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12A65-6A45-461A-9378-3B14F1FB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84D3D-CEFD-4F66-98AA-E7AA80248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38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9ED09-F382-474C-B816-E5425653F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1503E-060E-4CA1-A21B-CF25FDBFDE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7D40C8-5790-440D-9095-1628C13476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B3C645-E876-41A6-B2FA-81FE80802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C9B73F-141E-4303-B17F-DD2264237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762450-6EF0-4D8D-A28F-15951B588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995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DE9F7-5DDA-4FC4-9E2D-281D8ED82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9004D-8F32-42F9-B126-C12FF180F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FC5DE6-DD52-4E66-99FD-C96A23920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1DE3F0-3B3B-474B-9C9A-A4071ECE6C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6BB200-33CB-4CE2-B047-6E13F803CD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ED0C0D-EF81-4129-891E-9E773AEA9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BC4B36-C6B5-4F7D-8C18-521AEAFA8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48371F-184B-47F0-9CE4-8F4ED4243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8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F5447-1327-4C2A-AF47-D9E948ACE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D95219-A767-416F-B72A-06DB62B97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291C2C-57CB-4F57-A11A-AA90EDA0B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F7FC7D-3262-40F3-B047-7478067B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640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62A474-DE80-4286-A09A-71AF42E1C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4B39E5-DC03-45DE-8DE8-EF1A59D5D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89D03B-EBC8-43EC-BC22-9AA9BC148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765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3123B-7738-4575-B49B-5EA9A960C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01CAF-9B8E-472F-BA60-99C41AEBB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8AEFC-F31D-4268-A091-5A407AAFB5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E6FB8B-AE8B-4D98-81B8-9865E2C76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E66DF0-0D67-41AC-BB70-61A76950E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396EEA-FD9C-4DCA-A6FB-2FE1A0656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20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67593-5515-4AC5-B82B-1F699CBBD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51F1F2-6EFA-4AF3-A1AC-D1C78AE0A6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84BB2E-FFD9-4672-AF78-BA32BD74D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CB74BE-7D85-4C6E-8E51-0B402CCFA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B9909F-B63D-47C2-8311-51AE09689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E84EFE-A407-40EF-9DE3-F65937D71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120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C4D141-9878-446A-85B4-15005203F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C9DE12-7079-4FF3-A138-542B74E3F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6072A-0F0C-4256-AACC-88AFDB9FE2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FDC36-999F-4E72-9EE7-6FDD261760F8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BB613-B724-49E7-B8D9-8531ACEBF3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9E951-E282-409A-91D6-A07EE00EC0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20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www.flickr.com/photos/wwarby/696336274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www.flickr.com/photos/wwarby/6963362742" TargetMode="Externa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lickr.com/photos/wwarby/6963362742" TargetMode="Externa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www.flickr.com/photos/wwarby/6963362742" TargetMode="Externa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www.flickr.com/photos/wwarby/6963362742" TargetMode="Externa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1F530-3180-6819-1D9A-76199FE07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A9B8D-8E2A-E6B5-81EF-51E66F1F4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8D69D9-483D-F08B-28CC-40DD46469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818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126D18-629C-6A0B-08A0-ECADEAC32B44}"/>
              </a:ext>
            </a:extLst>
          </p:cNvPr>
          <p:cNvSpPr txBox="1"/>
          <p:nvPr/>
        </p:nvSpPr>
        <p:spPr>
          <a:xfrm>
            <a:off x="-342465" y="-1819650"/>
            <a:ext cx="12853115" cy="60939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" b="0" i="0" u="none" strike="noStrike" kern="1200" cap="none" spc="0" normalizeH="0" baseline="0" noProof="0" dirty="0">
                <a:ln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4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rgbClr val="865640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TXingkai" panose="02010800040101010101" pitchFamily="2" charset="-122"/>
                <a:ea typeface="STXingkai" panose="02010800040101010101" pitchFamily="2" charset="-122"/>
                <a:cs typeface="+mn-cs"/>
              </a:rPr>
              <a:t>.</a:t>
            </a:r>
            <a:r>
              <a:rPr kumimoji="0" lang="en-US" sz="10000" b="0" i="0" u="none" strike="noStrike" kern="1200" cap="none" spc="0" normalizeH="0" baseline="0" noProof="0" dirty="0">
                <a:ln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4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rgbClr val="865640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TXingkai" panose="02010800040101010101" pitchFamily="2" charset="-122"/>
                <a:ea typeface="STXingkai" panose="02010800040101010101" pitchFamily="2" charset="-122"/>
                <a:cs typeface="+mn-cs"/>
              </a:rPr>
              <a:t>     </a:t>
            </a:r>
            <a:r>
              <a:rPr kumimoji="0" lang="en-US" sz="29000" b="0" i="0" u="none" strike="noStrike" kern="1200" cap="none" spc="-500" normalizeH="0" baseline="0" noProof="0" dirty="0">
                <a:ln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4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rgbClr val="7B583C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TXingkai" panose="02010800040101010101" pitchFamily="2" charset="-122"/>
                <a:ea typeface="STXingkai" panose="02010800040101010101" pitchFamily="2" charset="-122"/>
                <a:cs typeface="+mn-cs"/>
              </a:rPr>
              <a:t>Habakkuk</a:t>
            </a:r>
            <a:r>
              <a:rPr kumimoji="0" lang="en-US" sz="29000" b="0" i="0" u="none" strike="noStrike" kern="1200" cap="none" spc="-500" normalizeH="0" baseline="0" noProof="0" dirty="0">
                <a:ln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4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rgbClr val="865640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TXingkai" panose="02010800040101010101" pitchFamily="2" charset="-122"/>
                <a:ea typeface="STXingkai" panose="02010800040101010101" pitchFamily="2" charset="-122"/>
                <a:cs typeface="+mn-cs"/>
              </a:rPr>
              <a:t> </a:t>
            </a:r>
            <a:r>
              <a:rPr kumimoji="0" lang="en-US" sz="100" b="0" i="0" u="none" strike="noStrike" kern="1200" cap="none" spc="-500" normalizeH="0" baseline="0" noProof="0" dirty="0">
                <a:ln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4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rgbClr val="865640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TXingkai" panose="02010800040101010101" pitchFamily="2" charset="-122"/>
                <a:ea typeface="STXingkai" panose="02010800040101010101" pitchFamily="2" charset="-122"/>
                <a:cs typeface="+mn-cs"/>
              </a:rPr>
              <a:t>.</a:t>
            </a:r>
            <a:endParaRPr kumimoji="0" lang="en-US" sz="100" b="0" i="0" u="none" strike="noStrike" kern="1200" cap="none" spc="-500" normalizeH="0" baseline="0" noProof="0" dirty="0">
              <a:ln>
                <a:noFill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63500">
                  <a:srgbClr val="865640">
                    <a:satMod val="175000"/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French Script MT" panose="03020402040607040605" pitchFamily="66" charset="0"/>
              <a:ea typeface="+mn-ea"/>
              <a:cs typeface="+mn-cs"/>
            </a:endParaRPr>
          </a:p>
        </p:txBody>
      </p:sp>
      <p:pic>
        <p:nvPicPr>
          <p:cNvPr id="6" name="Content Placeholder 7" descr="A hexagon shaped logo with red and blue text&#10;&#10;AI-generated content may be incorrect.">
            <a:extLst>
              <a:ext uri="{FF2B5EF4-FFF2-40B4-BE49-F238E27FC236}">
                <a16:creationId xmlns:a16="http://schemas.microsoft.com/office/drawing/2014/main" id="{662723F8-D2C8-14BA-6E8A-840E08AE99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842" y="5850328"/>
            <a:ext cx="1877831" cy="8988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E55804-D9AF-22B5-E60A-32A6F1372A2D}"/>
              </a:ext>
            </a:extLst>
          </p:cNvPr>
          <p:cNvSpPr txBox="1"/>
          <p:nvPr/>
        </p:nvSpPr>
        <p:spPr>
          <a:xfrm>
            <a:off x="192834" y="4714399"/>
            <a:ext cx="8189517" cy="190263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>
              <a:lnSpc>
                <a:spcPts val="7000"/>
              </a:lnSpc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4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rgbClr val="7B583C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itka Text Semibold" pitchFamily="2" charset="0"/>
                <a:ea typeface="STXingkai" panose="02010800040101010101" pitchFamily="2" charset="-122"/>
              </a:rPr>
              <a:t>God Handles Evil Perfectly</a:t>
            </a:r>
            <a:r>
              <a:rPr lang="en-US" sz="800" spc="600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4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rgbClr val="7B583C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itka Text Semibold" pitchFamily="2" charset="0"/>
                <a:ea typeface="STXingkai" panose="02010800040101010101" pitchFamily="2" charset="-122"/>
              </a:rPr>
              <a:t>rf</a:t>
            </a:r>
            <a:r>
              <a:rPr kumimoji="0" lang="en-US" sz="100" b="0" i="0" u="none" strike="noStrike" kern="1200" cap="none" spc="-500" normalizeH="0" baseline="0" noProof="0" dirty="0">
                <a:ln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4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rgbClr val="865640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TXingkai" panose="02010800040101010101" pitchFamily="2" charset="-122"/>
                <a:ea typeface="STXingkai" panose="02010800040101010101" pitchFamily="2" charset="-122"/>
                <a:cs typeface="+mn-cs"/>
              </a:rPr>
              <a:t>.</a:t>
            </a:r>
            <a:endParaRPr kumimoji="0" lang="en-US" sz="100" b="0" i="0" u="none" strike="noStrike" kern="1200" cap="none" spc="-500" normalizeH="0" baseline="0" noProof="0" dirty="0">
              <a:ln>
                <a:noFill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63500">
                  <a:srgbClr val="865640">
                    <a:satMod val="175000"/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French Script MT" panose="03020402040607040605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3321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4D53D-94F6-42CA-58D4-B347CB70C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F99A0-8A31-7BB5-C65F-FDAEC771E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0F8A58-45C5-FC0E-754A-872336B981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6818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8DE457-DE1F-1A2D-7E4A-5752095333E3}"/>
              </a:ext>
            </a:extLst>
          </p:cNvPr>
          <p:cNvSpPr txBox="1"/>
          <p:nvPr/>
        </p:nvSpPr>
        <p:spPr>
          <a:xfrm>
            <a:off x="628650" y="152837"/>
            <a:ext cx="11539537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0" spc="-500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5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rgbClr val="7B583C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nap ITC" panose="04040A07060A02020202" pitchFamily="82" charset="0"/>
                <a:ea typeface="STXingkai" panose="02010800040101010101" pitchFamily="2" charset="-122"/>
              </a:rPr>
              <a:t>G</a:t>
            </a:r>
            <a:r>
              <a:rPr kumimoji="0" lang="en-US" sz="9000" b="0" i="0" u="none" strike="noStrike" kern="1200" cap="none" spc="-500" normalizeH="0" baseline="0" noProof="0" dirty="0">
                <a:ln>
                  <a:noFill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5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rgbClr val="7B583C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TXingkai" panose="02010800040101010101" pitchFamily="2" charset="-122"/>
                <a:ea typeface="STXingkai" panose="02010800040101010101" pitchFamily="2" charset="-122"/>
                <a:cs typeface="+mn-cs"/>
              </a:rPr>
              <a:t>od  </a:t>
            </a:r>
            <a:r>
              <a:rPr kumimoji="0" lang="en-US" sz="9000" b="0" i="0" u="none" strike="noStrike" kern="1200" cap="none" spc="-500" normalizeH="0" baseline="0" noProof="0" dirty="0">
                <a:ln>
                  <a:noFill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5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rgbClr val="7B583C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nap ITC" panose="04040A07060A02020202" pitchFamily="82" charset="0"/>
                <a:ea typeface="STXingkai" panose="02010800040101010101" pitchFamily="2" charset="-122"/>
              </a:rPr>
              <a:t>H</a:t>
            </a:r>
            <a:r>
              <a:rPr kumimoji="0" lang="en-US" sz="9000" b="0" i="0" u="none" strike="noStrike" kern="1200" cap="none" spc="-500" normalizeH="0" baseline="0" noProof="0" dirty="0">
                <a:ln>
                  <a:noFill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5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rgbClr val="7B583C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TXingkai" panose="02010800040101010101" pitchFamily="2" charset="-122"/>
                <a:ea typeface="STXingkai" panose="02010800040101010101" pitchFamily="2" charset="-122"/>
                <a:cs typeface="+mn-cs"/>
              </a:rPr>
              <a:t>andles  </a:t>
            </a:r>
            <a:r>
              <a:rPr kumimoji="0" lang="en-US" sz="9000" b="0" i="0" u="none" strike="noStrike" kern="1200" cap="none" spc="-500" normalizeH="0" baseline="0" noProof="0" dirty="0">
                <a:ln>
                  <a:noFill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5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rgbClr val="7B583C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nap ITC" panose="04040A07060A02020202" pitchFamily="82" charset="0"/>
                <a:ea typeface="STXingkai" panose="02010800040101010101" pitchFamily="2" charset="-122"/>
              </a:rPr>
              <a:t>E</a:t>
            </a:r>
            <a:r>
              <a:rPr kumimoji="0" lang="en-US" sz="9000" b="0" i="0" u="none" strike="noStrike" kern="1200" cap="none" spc="-500" normalizeH="0" baseline="0" noProof="0" dirty="0">
                <a:ln>
                  <a:noFill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5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rgbClr val="7B583C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TXingkai" panose="02010800040101010101" pitchFamily="2" charset="-122"/>
                <a:ea typeface="STXingkai" panose="02010800040101010101" pitchFamily="2" charset="-122"/>
                <a:cs typeface="+mn-cs"/>
              </a:rPr>
              <a:t>vil  </a:t>
            </a:r>
            <a:r>
              <a:rPr kumimoji="0" lang="en-US" sz="9000" b="0" i="0" u="none" strike="noStrike" kern="1200" cap="none" spc="-500" normalizeH="0" baseline="0" noProof="0" dirty="0">
                <a:ln>
                  <a:noFill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5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rgbClr val="7B583C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nap ITC" panose="04040A07060A02020202" pitchFamily="82" charset="0"/>
                <a:ea typeface="STXingkai" panose="02010800040101010101" pitchFamily="2" charset="-122"/>
              </a:rPr>
              <a:t>P</a:t>
            </a:r>
            <a:r>
              <a:rPr kumimoji="0" lang="en-US" sz="9000" b="0" i="0" u="none" strike="noStrike" kern="1200" cap="none" spc="-500" normalizeH="0" baseline="0" noProof="0" dirty="0">
                <a:ln>
                  <a:noFill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5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rgbClr val="7B583C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TXingkai" panose="02010800040101010101" pitchFamily="2" charset="-122"/>
                <a:ea typeface="STXingkai" panose="02010800040101010101" pitchFamily="2" charset="-122"/>
                <a:cs typeface="+mn-cs"/>
              </a:rPr>
              <a:t>erfectly</a:t>
            </a:r>
            <a:r>
              <a:rPr kumimoji="0" lang="en-US" sz="7000" b="0" i="0" u="none" strike="noStrike" kern="1200" cap="none" spc="-500" normalizeH="0" baseline="0" noProof="0" dirty="0">
                <a:ln>
                  <a:noFill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5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rgbClr val="7B583C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TXingkai" panose="02010800040101010101" pitchFamily="2" charset="-122"/>
                <a:ea typeface="STXingkai" panose="02010800040101010101" pitchFamily="2" charset="-122"/>
                <a:cs typeface="+mn-cs"/>
              </a:rPr>
              <a:t>   </a:t>
            </a:r>
            <a:r>
              <a:rPr kumimoji="0" lang="en-US" sz="100" b="0" i="0" u="none" strike="noStrike" kern="1200" cap="none" spc="-500" normalizeH="0" baseline="0" noProof="0" dirty="0">
                <a:ln>
                  <a:noFill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5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rgbClr val="7B583C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TXingkai" panose="02010800040101010101" pitchFamily="2" charset="-122"/>
                <a:ea typeface="STXingkai" panose="02010800040101010101" pitchFamily="2" charset="-122"/>
                <a:cs typeface="+mn-cs"/>
              </a:rPr>
              <a:t>.</a:t>
            </a:r>
            <a:endParaRPr kumimoji="0" lang="en-US" sz="100" b="0" i="0" u="none" strike="noStrike" kern="1200" cap="none" spc="-500" normalizeH="0" baseline="0" noProof="0" dirty="0">
              <a:ln>
                <a:noFill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5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63500">
                  <a:srgbClr val="865640">
                    <a:satMod val="175000"/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French Script MT" panose="03020402040607040605" pitchFamily="66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C72BEA-D3D3-7869-5E01-97D2DDE399D3}"/>
              </a:ext>
            </a:extLst>
          </p:cNvPr>
          <p:cNvSpPr txBox="1"/>
          <p:nvPr/>
        </p:nvSpPr>
        <p:spPr>
          <a:xfrm>
            <a:off x="271042" y="1382515"/>
            <a:ext cx="11649916" cy="53245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685800" lvl="0" indent="-685800">
              <a:lnSpc>
                <a:spcPts val="6000"/>
              </a:lnSpc>
              <a:buFont typeface="+mj-lt"/>
              <a:buAutoNum type="arabicPeriod"/>
            </a:pPr>
            <a:r>
              <a:rPr kumimoji="0" lang="en-US" sz="5100" b="0" i="0" u="none" strike="noStrike" kern="1200" cap="none" normalizeH="0" baseline="0" noProof="0" dirty="0">
                <a:ln>
                  <a:noFill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5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rgbClr val="7B583C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itka Text Semibold" pitchFamily="2" charset="0"/>
                <a:ea typeface="STXingkai" panose="02010800040101010101" pitchFamily="2" charset="-122"/>
              </a:rPr>
              <a:t>Why does God allow wickedness?</a:t>
            </a:r>
          </a:p>
          <a:p>
            <a:pPr marL="1600200" lvl="2" indent="-685800">
              <a:lnSpc>
                <a:spcPts val="6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5100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5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rgbClr val="7B583C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itka Text Semibold" pitchFamily="2" charset="0"/>
                <a:ea typeface="STXingkai" panose="02010800040101010101" pitchFamily="2" charset="-122"/>
              </a:rPr>
              <a:t>God will bring it to an end</a:t>
            </a:r>
            <a:endParaRPr kumimoji="0" lang="en-US" sz="5100" b="0" i="0" u="none" strike="noStrike" kern="1200" cap="none" normalizeH="0" baseline="0" noProof="0" dirty="0">
              <a:ln>
                <a:noFill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5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63500">
                  <a:srgbClr val="7B583C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itka Text Semibold" pitchFamily="2" charset="0"/>
              <a:ea typeface="STXingkai" panose="02010800040101010101" pitchFamily="2" charset="-122"/>
            </a:endParaRPr>
          </a:p>
          <a:p>
            <a:pPr marL="685800" lvl="0" indent="-685800">
              <a:lnSpc>
                <a:spcPts val="6000"/>
              </a:lnSpc>
              <a:buFont typeface="+mj-lt"/>
              <a:buAutoNum type="arabicPeriod"/>
            </a:pPr>
            <a:r>
              <a:rPr lang="en-US" sz="5100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5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rgbClr val="7B583C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itka Text Semibold" pitchFamily="2" charset="0"/>
                <a:ea typeface="STXingkai" panose="02010800040101010101" pitchFamily="2" charset="-122"/>
              </a:rPr>
              <a:t>Why does God use wicked people?</a:t>
            </a:r>
          </a:p>
          <a:p>
            <a:pPr marL="1600200" lvl="2" indent="-685800">
              <a:lnSpc>
                <a:spcPts val="6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5100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5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rgbClr val="7B583C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itka Text Semibold" pitchFamily="2" charset="0"/>
                <a:ea typeface="STXingkai" panose="02010800040101010101" pitchFamily="2" charset="-122"/>
              </a:rPr>
              <a:t>Be concerned with which side of judgement we’re on</a:t>
            </a:r>
          </a:p>
          <a:p>
            <a:pPr marL="685800" lvl="0" indent="-685800">
              <a:lnSpc>
                <a:spcPts val="6000"/>
              </a:lnSpc>
              <a:spcAft>
                <a:spcPts val="2400"/>
              </a:spcAft>
              <a:buFont typeface="+mj-lt"/>
              <a:buAutoNum type="arabicPeriod"/>
            </a:pPr>
            <a:r>
              <a:rPr kumimoji="0" lang="en-US" sz="5100" b="0" i="0" u="none" strike="noStrike" kern="1200" cap="none" normalizeH="0" baseline="0" noProof="0" dirty="0">
                <a:ln>
                  <a:noFill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5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rgbClr val="7B583C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itka Text Semibold" pitchFamily="2" charset="0"/>
                <a:ea typeface="STXingkai" panose="02010800040101010101" pitchFamily="2" charset="-122"/>
              </a:rPr>
              <a:t>Rise above with praise</a:t>
            </a:r>
            <a:r>
              <a:rPr kumimoji="0" lang="en-US" sz="100" b="0" i="0" u="none" strike="noStrike" kern="1200" cap="none" spc="-500" normalizeH="0" baseline="0" noProof="0" dirty="0">
                <a:ln>
                  <a:noFill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5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rgbClr val="865640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TXingkai" panose="02010800040101010101" pitchFamily="2" charset="-122"/>
                <a:ea typeface="STXingkai" panose="02010800040101010101" pitchFamily="2" charset="-122"/>
                <a:cs typeface="+mn-cs"/>
              </a:rPr>
              <a:t>.</a:t>
            </a:r>
            <a:endParaRPr kumimoji="0" lang="en-US" sz="100" b="0" i="0" u="none" strike="noStrike" kern="1200" cap="none" spc="-500" normalizeH="0" baseline="0" noProof="0" dirty="0">
              <a:ln>
                <a:noFill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5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63500">
                  <a:srgbClr val="865640">
                    <a:satMod val="175000"/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French Script MT" panose="03020402040607040605" pitchFamily="66" charset="0"/>
              <a:ea typeface="+mn-ea"/>
              <a:cs typeface="+mn-cs"/>
            </a:endParaRPr>
          </a:p>
        </p:txBody>
      </p:sp>
      <p:pic>
        <p:nvPicPr>
          <p:cNvPr id="7" name="Content Placeholder 7" descr="A hexagon shaped logo with red and blue text&#10;&#10;AI-generated content may be incorrect.">
            <a:extLst>
              <a:ext uri="{FF2B5EF4-FFF2-40B4-BE49-F238E27FC236}">
                <a16:creationId xmlns:a16="http://schemas.microsoft.com/office/drawing/2014/main" id="{B741AEB8-6772-1A06-CC07-706278B289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551" y="5927122"/>
            <a:ext cx="1625386" cy="7780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057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070783-91A0-D88A-88B4-927415798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05A86-61F1-9714-F816-1298B7C8F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36548-380D-3582-E593-E7E809B64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B9973B-1A68-FDD7-FF9B-F0383563C7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6818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019990-8A1F-A5D5-7C07-65949A70B65B}"/>
              </a:ext>
            </a:extLst>
          </p:cNvPr>
          <p:cNvSpPr txBox="1"/>
          <p:nvPr/>
        </p:nvSpPr>
        <p:spPr>
          <a:xfrm>
            <a:off x="1771650" y="5450245"/>
            <a:ext cx="10420350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600" normalizeH="0" baseline="0" noProof="0" dirty="0">
                <a:ln>
                  <a:noFill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5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rgbClr val="7B583C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nap ITC" panose="04040A07060A02020202" pitchFamily="82" charset="0"/>
                <a:ea typeface="STXingkai" panose="02010800040101010101" pitchFamily="2" charset="-122"/>
              </a:rPr>
              <a:t>J</a:t>
            </a:r>
            <a:r>
              <a:rPr kumimoji="0" lang="en-US" sz="9000" b="0" i="0" u="none" strike="noStrike" kern="1200" cap="none" spc="600" normalizeH="0" baseline="0" noProof="0" dirty="0">
                <a:ln>
                  <a:noFill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5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rgbClr val="7B583C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TXingkai" panose="02010800040101010101" pitchFamily="2" charset="-122"/>
                <a:ea typeface="STXingkai" panose="02010800040101010101" pitchFamily="2" charset="-122"/>
                <a:cs typeface="+mn-cs"/>
              </a:rPr>
              <a:t>ohn 16:33</a:t>
            </a:r>
            <a:r>
              <a:rPr kumimoji="0" lang="en-US" sz="7000" b="0" i="0" u="none" strike="noStrike" kern="1200" cap="none" spc="600" normalizeH="0" baseline="0" noProof="0" dirty="0">
                <a:ln>
                  <a:noFill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5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rgbClr val="7B583C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TXingkai" panose="02010800040101010101" pitchFamily="2" charset="-122"/>
                <a:ea typeface="STXingkai" panose="02010800040101010101" pitchFamily="2" charset="-122"/>
                <a:cs typeface="+mn-cs"/>
              </a:rPr>
              <a:t> </a:t>
            </a:r>
            <a:r>
              <a:rPr kumimoji="0" lang="en-US" sz="100" b="0" i="0" u="none" strike="noStrike" kern="1200" cap="none" spc="-500" normalizeH="0" baseline="0" noProof="0" dirty="0">
                <a:ln>
                  <a:noFill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5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rgbClr val="7B583C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TXingkai" panose="02010800040101010101" pitchFamily="2" charset="-122"/>
                <a:ea typeface="STXingkai" panose="02010800040101010101" pitchFamily="2" charset="-122"/>
                <a:cs typeface="+mn-cs"/>
              </a:rPr>
              <a:t>.</a:t>
            </a:r>
            <a:endParaRPr kumimoji="0" lang="en-US" sz="100" b="0" i="0" u="none" strike="noStrike" kern="1200" cap="none" spc="-500" normalizeH="0" baseline="0" noProof="0" dirty="0">
              <a:ln>
                <a:noFill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5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63500">
                  <a:srgbClr val="865640">
                    <a:satMod val="175000"/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French Script MT" panose="03020402040607040605" pitchFamily="66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3FD04D-4CAA-3C13-FF7C-69B4B93CA683}"/>
              </a:ext>
            </a:extLst>
          </p:cNvPr>
          <p:cNvSpPr txBox="1"/>
          <p:nvPr/>
        </p:nvSpPr>
        <p:spPr>
          <a:xfrm>
            <a:off x="271042" y="303015"/>
            <a:ext cx="11649916" cy="54784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just">
              <a:lnSpc>
                <a:spcPts val="6000"/>
              </a:lnSpc>
              <a:spcAft>
                <a:spcPts val="2400"/>
              </a:spcAft>
            </a:pPr>
            <a:r>
              <a:rPr kumimoji="0" lang="en-US" sz="6400" b="0" i="0" u="none" strike="noStrike" kern="1200" cap="none" spc="600" normalizeH="0" baseline="0" noProof="0" dirty="0">
                <a:ln>
                  <a:noFill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5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rgbClr val="7B583C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itka Text Semibold" pitchFamily="2" charset="0"/>
                <a:ea typeface="STXingkai" panose="02010800040101010101" pitchFamily="2" charset="-122"/>
              </a:rPr>
              <a:t>“These things I have spoken to you, so that in Me you may have peace. In the world you have tribulation, but take courage; I have overcome the world.” </a:t>
            </a:r>
            <a:r>
              <a:rPr kumimoji="0" lang="en-US" sz="100" b="0" i="0" u="none" strike="noStrike" kern="1200" cap="none" spc="-500" normalizeH="0" baseline="0" noProof="0" dirty="0">
                <a:ln>
                  <a:noFill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5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rgbClr val="865640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TXingkai" panose="02010800040101010101" pitchFamily="2" charset="-122"/>
                <a:ea typeface="STXingkai" panose="02010800040101010101" pitchFamily="2" charset="-122"/>
                <a:cs typeface="+mn-cs"/>
              </a:rPr>
              <a:t>.</a:t>
            </a:r>
            <a:endParaRPr kumimoji="0" lang="en-US" sz="100" b="0" i="0" u="none" strike="noStrike" kern="1200" cap="none" spc="-500" normalizeH="0" baseline="0" noProof="0" dirty="0">
              <a:ln>
                <a:noFill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5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63500">
                  <a:srgbClr val="865640">
                    <a:satMod val="175000"/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French Script MT" panose="03020402040607040605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6767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79ABCD-C3B1-6B9E-8ECC-710716963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3E91F-78B4-4E16-A5FD-0C6D5EC25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16023-B04B-0A52-F7E0-DDB312975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EC313C-8299-BA85-45AE-831AD3701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6818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8BDCE0-CA78-33B6-56F9-1E84826F81FD}"/>
              </a:ext>
            </a:extLst>
          </p:cNvPr>
          <p:cNvSpPr txBox="1"/>
          <p:nvPr/>
        </p:nvSpPr>
        <p:spPr>
          <a:xfrm>
            <a:off x="628650" y="152837"/>
            <a:ext cx="11539537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0" spc="-500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5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rgbClr val="7B583C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nap ITC" panose="04040A07060A02020202" pitchFamily="82" charset="0"/>
                <a:ea typeface="STXingkai" panose="02010800040101010101" pitchFamily="2" charset="-122"/>
              </a:rPr>
              <a:t>G</a:t>
            </a:r>
            <a:r>
              <a:rPr kumimoji="0" lang="en-US" sz="9000" b="0" i="0" u="none" strike="noStrike" kern="1200" cap="none" spc="-500" normalizeH="0" baseline="0" noProof="0" dirty="0">
                <a:ln>
                  <a:noFill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5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rgbClr val="7B583C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TXingkai" panose="02010800040101010101" pitchFamily="2" charset="-122"/>
                <a:ea typeface="STXingkai" panose="02010800040101010101" pitchFamily="2" charset="-122"/>
                <a:cs typeface="+mn-cs"/>
              </a:rPr>
              <a:t>od  </a:t>
            </a:r>
            <a:r>
              <a:rPr kumimoji="0" lang="en-US" sz="9000" b="0" i="0" u="none" strike="noStrike" kern="1200" cap="none" spc="-500" normalizeH="0" baseline="0" noProof="0" dirty="0">
                <a:ln>
                  <a:noFill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5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rgbClr val="7B583C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nap ITC" panose="04040A07060A02020202" pitchFamily="82" charset="0"/>
                <a:ea typeface="STXingkai" panose="02010800040101010101" pitchFamily="2" charset="-122"/>
              </a:rPr>
              <a:t>H</a:t>
            </a:r>
            <a:r>
              <a:rPr kumimoji="0" lang="en-US" sz="9000" b="0" i="0" u="none" strike="noStrike" kern="1200" cap="none" spc="-500" normalizeH="0" baseline="0" noProof="0" dirty="0">
                <a:ln>
                  <a:noFill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5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rgbClr val="7B583C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TXingkai" panose="02010800040101010101" pitchFamily="2" charset="-122"/>
                <a:ea typeface="STXingkai" panose="02010800040101010101" pitchFamily="2" charset="-122"/>
                <a:cs typeface="+mn-cs"/>
              </a:rPr>
              <a:t>andles  </a:t>
            </a:r>
            <a:r>
              <a:rPr kumimoji="0" lang="en-US" sz="9000" b="0" i="0" u="none" strike="noStrike" kern="1200" cap="none" spc="-500" normalizeH="0" baseline="0" noProof="0" dirty="0">
                <a:ln>
                  <a:noFill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5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rgbClr val="7B583C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nap ITC" panose="04040A07060A02020202" pitchFamily="82" charset="0"/>
                <a:ea typeface="STXingkai" panose="02010800040101010101" pitchFamily="2" charset="-122"/>
              </a:rPr>
              <a:t>E</a:t>
            </a:r>
            <a:r>
              <a:rPr kumimoji="0" lang="en-US" sz="9000" b="0" i="0" u="none" strike="noStrike" kern="1200" cap="none" spc="-500" normalizeH="0" baseline="0" noProof="0" dirty="0">
                <a:ln>
                  <a:noFill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5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rgbClr val="7B583C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TXingkai" panose="02010800040101010101" pitchFamily="2" charset="-122"/>
                <a:ea typeface="STXingkai" panose="02010800040101010101" pitchFamily="2" charset="-122"/>
                <a:cs typeface="+mn-cs"/>
              </a:rPr>
              <a:t>vil  </a:t>
            </a:r>
            <a:r>
              <a:rPr kumimoji="0" lang="en-US" sz="9000" b="0" i="0" u="none" strike="noStrike" kern="1200" cap="none" spc="-500" normalizeH="0" baseline="0" noProof="0" dirty="0">
                <a:ln>
                  <a:noFill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5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rgbClr val="7B583C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nap ITC" panose="04040A07060A02020202" pitchFamily="82" charset="0"/>
                <a:ea typeface="STXingkai" panose="02010800040101010101" pitchFamily="2" charset="-122"/>
              </a:rPr>
              <a:t>P</a:t>
            </a:r>
            <a:r>
              <a:rPr kumimoji="0" lang="en-US" sz="9000" b="0" i="0" u="none" strike="noStrike" kern="1200" cap="none" spc="-500" normalizeH="0" baseline="0" noProof="0" dirty="0">
                <a:ln>
                  <a:noFill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5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rgbClr val="7B583C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TXingkai" panose="02010800040101010101" pitchFamily="2" charset="-122"/>
                <a:ea typeface="STXingkai" panose="02010800040101010101" pitchFamily="2" charset="-122"/>
                <a:cs typeface="+mn-cs"/>
              </a:rPr>
              <a:t>erfectly</a:t>
            </a:r>
            <a:r>
              <a:rPr kumimoji="0" lang="en-US" sz="7000" b="0" i="0" u="none" strike="noStrike" kern="1200" cap="none" spc="-500" normalizeH="0" baseline="0" noProof="0" dirty="0">
                <a:ln>
                  <a:noFill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5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rgbClr val="7B583C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TXingkai" panose="02010800040101010101" pitchFamily="2" charset="-122"/>
                <a:ea typeface="STXingkai" panose="02010800040101010101" pitchFamily="2" charset="-122"/>
                <a:cs typeface="+mn-cs"/>
              </a:rPr>
              <a:t>   </a:t>
            </a:r>
            <a:r>
              <a:rPr kumimoji="0" lang="en-US" sz="100" b="0" i="0" u="none" strike="noStrike" kern="1200" cap="none" spc="-500" normalizeH="0" baseline="0" noProof="0" dirty="0">
                <a:ln>
                  <a:noFill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5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rgbClr val="7B583C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TXingkai" panose="02010800040101010101" pitchFamily="2" charset="-122"/>
                <a:ea typeface="STXingkai" panose="02010800040101010101" pitchFamily="2" charset="-122"/>
                <a:cs typeface="+mn-cs"/>
              </a:rPr>
              <a:t>.</a:t>
            </a:r>
            <a:endParaRPr kumimoji="0" lang="en-US" sz="100" b="0" i="0" u="none" strike="noStrike" kern="1200" cap="none" spc="-500" normalizeH="0" baseline="0" noProof="0" dirty="0">
              <a:ln>
                <a:noFill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5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63500">
                  <a:srgbClr val="865640">
                    <a:satMod val="175000"/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French Script MT" panose="03020402040607040605" pitchFamily="66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950686-A219-4A38-4410-36AC9D08377E}"/>
              </a:ext>
            </a:extLst>
          </p:cNvPr>
          <p:cNvSpPr txBox="1"/>
          <p:nvPr/>
        </p:nvSpPr>
        <p:spPr>
          <a:xfrm>
            <a:off x="271042" y="1382515"/>
            <a:ext cx="11649916" cy="53245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685800" lvl="0" indent="-685800">
              <a:lnSpc>
                <a:spcPts val="6000"/>
              </a:lnSpc>
              <a:buFont typeface="+mj-lt"/>
              <a:buAutoNum type="arabicPeriod"/>
            </a:pPr>
            <a:r>
              <a:rPr kumimoji="0" lang="en-US" sz="5100" b="0" i="0" u="none" strike="noStrike" kern="1200" cap="none" normalizeH="0" baseline="0" noProof="0" dirty="0">
                <a:ln>
                  <a:noFill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5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rgbClr val="7B583C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itka Text Semibold" pitchFamily="2" charset="0"/>
                <a:ea typeface="STXingkai" panose="02010800040101010101" pitchFamily="2" charset="-122"/>
              </a:rPr>
              <a:t>Why does God allow wickedness?</a:t>
            </a:r>
          </a:p>
          <a:p>
            <a:pPr marL="1600200" lvl="2" indent="-685800">
              <a:lnSpc>
                <a:spcPts val="6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5100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5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rgbClr val="7B583C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itka Text Semibold" pitchFamily="2" charset="0"/>
                <a:ea typeface="STXingkai" panose="02010800040101010101" pitchFamily="2" charset="-122"/>
              </a:rPr>
              <a:t>God will bring it to an end</a:t>
            </a:r>
            <a:endParaRPr kumimoji="0" lang="en-US" sz="5100" b="0" i="0" u="none" strike="noStrike" kern="1200" cap="none" normalizeH="0" baseline="0" noProof="0" dirty="0">
              <a:ln>
                <a:noFill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5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63500">
                  <a:srgbClr val="7B583C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itka Text Semibold" pitchFamily="2" charset="0"/>
              <a:ea typeface="STXingkai" panose="02010800040101010101" pitchFamily="2" charset="-122"/>
            </a:endParaRPr>
          </a:p>
          <a:p>
            <a:pPr marL="685800" lvl="0" indent="-685800">
              <a:lnSpc>
                <a:spcPts val="6000"/>
              </a:lnSpc>
              <a:buFont typeface="+mj-lt"/>
              <a:buAutoNum type="arabicPeriod"/>
            </a:pPr>
            <a:r>
              <a:rPr lang="en-US" sz="5100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5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rgbClr val="7B583C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itka Text Semibold" pitchFamily="2" charset="0"/>
                <a:ea typeface="STXingkai" panose="02010800040101010101" pitchFamily="2" charset="-122"/>
              </a:rPr>
              <a:t>Why does God use wicked people?</a:t>
            </a:r>
          </a:p>
          <a:p>
            <a:pPr marL="1600200" lvl="2" indent="-685800">
              <a:lnSpc>
                <a:spcPts val="6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5100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5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rgbClr val="7B583C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itka Text Semibold" pitchFamily="2" charset="0"/>
                <a:ea typeface="STXingkai" panose="02010800040101010101" pitchFamily="2" charset="-122"/>
              </a:rPr>
              <a:t>Be concerned with which side of judgement we’re on</a:t>
            </a:r>
          </a:p>
          <a:p>
            <a:pPr marL="685800" lvl="0" indent="-685800">
              <a:lnSpc>
                <a:spcPts val="6000"/>
              </a:lnSpc>
              <a:spcAft>
                <a:spcPts val="2400"/>
              </a:spcAft>
              <a:buFont typeface="+mj-lt"/>
              <a:buAutoNum type="arabicPeriod"/>
            </a:pPr>
            <a:r>
              <a:rPr kumimoji="0" lang="en-US" sz="5100" b="0" i="0" u="none" strike="noStrike" kern="1200" cap="none" normalizeH="0" baseline="0" noProof="0" dirty="0">
                <a:ln>
                  <a:noFill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5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rgbClr val="7B583C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itka Text Semibold" pitchFamily="2" charset="0"/>
                <a:ea typeface="STXingkai" panose="02010800040101010101" pitchFamily="2" charset="-122"/>
              </a:rPr>
              <a:t>Rise above with praise</a:t>
            </a:r>
            <a:r>
              <a:rPr kumimoji="0" lang="en-US" sz="100" b="0" i="0" u="none" strike="noStrike" kern="1200" cap="none" spc="-500" normalizeH="0" baseline="0" noProof="0" dirty="0">
                <a:ln>
                  <a:noFill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5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rgbClr val="865640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TXingkai" panose="02010800040101010101" pitchFamily="2" charset="-122"/>
                <a:ea typeface="STXingkai" panose="02010800040101010101" pitchFamily="2" charset="-122"/>
                <a:cs typeface="+mn-cs"/>
              </a:rPr>
              <a:t>.</a:t>
            </a:r>
            <a:endParaRPr kumimoji="0" lang="en-US" sz="100" b="0" i="0" u="none" strike="noStrike" kern="1200" cap="none" spc="-500" normalizeH="0" baseline="0" noProof="0" dirty="0">
              <a:ln>
                <a:noFill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5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63500">
                  <a:srgbClr val="865640">
                    <a:satMod val="175000"/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French Script MT" panose="03020402040607040605" pitchFamily="66" charset="0"/>
              <a:ea typeface="+mn-ea"/>
              <a:cs typeface="+mn-cs"/>
            </a:endParaRPr>
          </a:p>
        </p:txBody>
      </p:sp>
      <p:pic>
        <p:nvPicPr>
          <p:cNvPr id="7" name="Content Placeholder 7" descr="A hexagon shaped logo with red and blue text&#10;&#10;AI-generated content may be incorrect.">
            <a:extLst>
              <a:ext uri="{FF2B5EF4-FFF2-40B4-BE49-F238E27FC236}">
                <a16:creationId xmlns:a16="http://schemas.microsoft.com/office/drawing/2014/main" id="{A2E62108-9697-786A-7D33-851AB1E7B5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551" y="5927122"/>
            <a:ext cx="1625386" cy="7780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8574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B1E156-030F-015A-AE0E-1119AAB1C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40071-4464-4628-41A6-BE26C8564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7E318-4EAB-74FB-5DF8-733C8CCEF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64B623-2F83-4736-1A33-25798F60EC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6818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9AF65B-3F15-05CC-DB52-AC1E30961EAC}"/>
              </a:ext>
            </a:extLst>
          </p:cNvPr>
          <p:cNvSpPr txBox="1"/>
          <p:nvPr/>
        </p:nvSpPr>
        <p:spPr>
          <a:xfrm>
            <a:off x="628650" y="381437"/>
            <a:ext cx="11539537" cy="178510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>
              <a:lnSpc>
                <a:spcPts val="6000"/>
              </a:lnSpc>
              <a:defRPr/>
            </a:pPr>
            <a:r>
              <a:rPr lang="en-US" sz="9000" spc="-500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5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rgbClr val="7B583C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nap ITC" panose="04040A07060A02020202" pitchFamily="82" charset="0"/>
                <a:ea typeface="STXingkai" panose="02010800040101010101" pitchFamily="2" charset="-122"/>
              </a:rPr>
              <a:t>E</a:t>
            </a:r>
            <a:r>
              <a:rPr lang="en-US" sz="9000" spc="-500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5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rgbClr val="7B583C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Xingkai" panose="02010800040101010101" pitchFamily="2" charset="-122"/>
                <a:ea typeface="STXingkai" panose="02010800040101010101" pitchFamily="2" charset="-122"/>
              </a:rPr>
              <a:t>xamples of   </a:t>
            </a:r>
            <a:r>
              <a:rPr lang="en-US" sz="100" spc="-500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5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rgbClr val="7B583C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Xingkai" panose="02010800040101010101" pitchFamily="2" charset="-122"/>
                <a:ea typeface="STXingkai" panose="02010800040101010101" pitchFamily="2" charset="-122"/>
              </a:rPr>
              <a:t>.</a:t>
            </a:r>
            <a:endParaRPr lang="en-US" sz="100" spc="-500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5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63500">
                  <a:srgbClr val="7B583C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nap ITC" panose="04040A07060A02020202" pitchFamily="82" charset="0"/>
              <a:ea typeface="STXingkai" panose="02010800040101010101" pitchFamily="2" charset="-122"/>
            </a:endParaRPr>
          </a:p>
          <a:p>
            <a:pPr marL="0" marR="0" lvl="0" indent="0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0" spc="-500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5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rgbClr val="7B583C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nap ITC" panose="04040A07060A02020202" pitchFamily="82" charset="0"/>
                <a:ea typeface="STXingkai" panose="02010800040101010101" pitchFamily="2" charset="-122"/>
              </a:rPr>
              <a:t> G</a:t>
            </a:r>
            <a:r>
              <a:rPr kumimoji="0" lang="en-US" sz="9000" b="0" i="0" u="none" strike="noStrike" kern="1200" cap="none" spc="-500" normalizeH="0" baseline="0" noProof="0" dirty="0">
                <a:ln>
                  <a:noFill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5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rgbClr val="7B583C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TXingkai" panose="02010800040101010101" pitchFamily="2" charset="-122"/>
                <a:ea typeface="STXingkai" panose="02010800040101010101" pitchFamily="2" charset="-122"/>
                <a:cs typeface="+mn-cs"/>
              </a:rPr>
              <a:t>od  </a:t>
            </a:r>
            <a:r>
              <a:rPr kumimoji="0" lang="en-US" sz="9000" b="0" i="0" u="none" strike="noStrike" kern="1200" cap="none" spc="-500" normalizeH="0" baseline="0" noProof="0" dirty="0">
                <a:ln>
                  <a:noFill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5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rgbClr val="7B583C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nap ITC" panose="04040A07060A02020202" pitchFamily="82" charset="0"/>
                <a:ea typeface="STXingkai" panose="02010800040101010101" pitchFamily="2" charset="-122"/>
              </a:rPr>
              <a:t>H</a:t>
            </a:r>
            <a:r>
              <a:rPr kumimoji="0" lang="en-US" sz="9000" b="0" i="0" u="none" strike="noStrike" kern="1200" cap="none" spc="-500" normalizeH="0" baseline="0" noProof="0" dirty="0">
                <a:ln>
                  <a:noFill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5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rgbClr val="7B583C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TXingkai" panose="02010800040101010101" pitchFamily="2" charset="-122"/>
                <a:ea typeface="STXingkai" panose="02010800040101010101" pitchFamily="2" charset="-122"/>
                <a:cs typeface="+mn-cs"/>
              </a:rPr>
              <a:t>andles  </a:t>
            </a:r>
            <a:r>
              <a:rPr kumimoji="0" lang="en-US" sz="9000" b="0" i="0" u="none" strike="noStrike" kern="1200" cap="none" spc="-500" normalizeH="0" baseline="0" noProof="0" dirty="0">
                <a:ln>
                  <a:noFill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5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rgbClr val="7B583C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nap ITC" panose="04040A07060A02020202" pitchFamily="82" charset="0"/>
                <a:ea typeface="STXingkai" panose="02010800040101010101" pitchFamily="2" charset="-122"/>
              </a:rPr>
              <a:t>E</a:t>
            </a:r>
            <a:r>
              <a:rPr kumimoji="0" lang="en-US" sz="9000" b="0" i="0" u="none" strike="noStrike" kern="1200" cap="none" spc="-500" normalizeH="0" baseline="0" noProof="0" dirty="0">
                <a:ln>
                  <a:noFill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5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rgbClr val="7B583C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TXingkai" panose="02010800040101010101" pitchFamily="2" charset="-122"/>
                <a:ea typeface="STXingkai" panose="02010800040101010101" pitchFamily="2" charset="-122"/>
                <a:cs typeface="+mn-cs"/>
              </a:rPr>
              <a:t>vil  </a:t>
            </a:r>
            <a:r>
              <a:rPr kumimoji="0" lang="en-US" sz="9000" b="0" i="0" u="none" strike="noStrike" kern="1200" cap="none" spc="-500" normalizeH="0" baseline="0" noProof="0" dirty="0">
                <a:ln>
                  <a:noFill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5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rgbClr val="7B583C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nap ITC" panose="04040A07060A02020202" pitchFamily="82" charset="0"/>
                <a:ea typeface="STXingkai" panose="02010800040101010101" pitchFamily="2" charset="-122"/>
              </a:rPr>
              <a:t>P</a:t>
            </a:r>
            <a:r>
              <a:rPr kumimoji="0" lang="en-US" sz="9000" b="0" i="0" u="none" strike="noStrike" kern="1200" cap="none" spc="-500" normalizeH="0" baseline="0" noProof="0" dirty="0">
                <a:ln>
                  <a:noFill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5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rgbClr val="7B583C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TXingkai" panose="02010800040101010101" pitchFamily="2" charset="-122"/>
                <a:ea typeface="STXingkai" panose="02010800040101010101" pitchFamily="2" charset="-122"/>
                <a:cs typeface="+mn-cs"/>
              </a:rPr>
              <a:t>erfectly</a:t>
            </a:r>
            <a:r>
              <a:rPr kumimoji="0" lang="en-US" sz="7000" b="0" i="0" u="none" strike="noStrike" kern="1200" cap="none" spc="-500" normalizeH="0" baseline="0" noProof="0" dirty="0">
                <a:ln>
                  <a:noFill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5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rgbClr val="7B583C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TXingkai" panose="02010800040101010101" pitchFamily="2" charset="-122"/>
                <a:ea typeface="STXingkai" panose="02010800040101010101" pitchFamily="2" charset="-122"/>
                <a:cs typeface="+mn-cs"/>
              </a:rPr>
              <a:t>   </a:t>
            </a:r>
            <a:r>
              <a:rPr kumimoji="0" lang="en-US" sz="100" b="0" i="0" u="none" strike="noStrike" kern="1200" cap="none" spc="-500" normalizeH="0" baseline="0" noProof="0" dirty="0">
                <a:ln>
                  <a:noFill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5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rgbClr val="7B583C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TXingkai" panose="02010800040101010101" pitchFamily="2" charset="-122"/>
                <a:ea typeface="STXingkai" panose="02010800040101010101" pitchFamily="2" charset="-122"/>
                <a:cs typeface="+mn-cs"/>
              </a:rPr>
              <a:t>.</a:t>
            </a:r>
            <a:endParaRPr kumimoji="0" lang="en-US" sz="100" b="0" i="0" u="none" strike="noStrike" kern="1200" cap="none" spc="-500" normalizeH="0" baseline="0" noProof="0" dirty="0">
              <a:ln>
                <a:noFill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5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63500">
                  <a:srgbClr val="865640">
                    <a:satMod val="175000"/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French Script MT" panose="03020402040607040605" pitchFamily="66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FB3CBC-465E-D9A7-AA06-0B9611B5C4D6}"/>
              </a:ext>
            </a:extLst>
          </p:cNvPr>
          <p:cNvSpPr txBox="1"/>
          <p:nvPr/>
        </p:nvSpPr>
        <p:spPr>
          <a:xfrm>
            <a:off x="271042" y="1839715"/>
            <a:ext cx="11649916" cy="50167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685800" lvl="0" indent="-685800">
              <a:lnSpc>
                <a:spcPts val="6000"/>
              </a:lnSpc>
              <a:buFont typeface="+mj-lt"/>
              <a:buAutoNum type="arabicPeriod"/>
            </a:pPr>
            <a:r>
              <a:rPr kumimoji="0" lang="en-US" sz="5100" i="0" u="none" strike="noStrike" kern="1200" cap="none" normalizeH="0" baseline="0" noProof="0" dirty="0">
                <a:ln>
                  <a:noFill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5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rgbClr val="7B583C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itka Text Semibold" pitchFamily="2" charset="0"/>
                <a:ea typeface="STXingkai" panose="02010800040101010101" pitchFamily="2" charset="-122"/>
              </a:rPr>
              <a:t>Joseph attacked by the evil world</a:t>
            </a:r>
          </a:p>
          <a:p>
            <a:pPr marL="1600200" lvl="2" indent="-685800">
              <a:lnSpc>
                <a:spcPts val="6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5100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5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rgbClr val="7B583C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itka Text Semibold" pitchFamily="2" charset="0"/>
                <a:ea typeface="STXingkai" panose="02010800040101010101" pitchFamily="2" charset="-122"/>
              </a:rPr>
              <a:t>Rose above to save all Israel</a:t>
            </a:r>
            <a:endParaRPr kumimoji="0" lang="en-US" sz="5100" i="0" u="none" strike="noStrike" kern="1200" cap="none" normalizeH="0" baseline="0" noProof="0" dirty="0">
              <a:ln>
                <a:noFill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5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63500">
                  <a:srgbClr val="7B583C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itka Text Semibold" pitchFamily="2" charset="0"/>
              <a:ea typeface="STXingkai" panose="02010800040101010101" pitchFamily="2" charset="-122"/>
            </a:endParaRPr>
          </a:p>
          <a:p>
            <a:pPr marL="685800" lvl="0" indent="-685800">
              <a:lnSpc>
                <a:spcPts val="6000"/>
              </a:lnSpc>
              <a:buFont typeface="+mj-lt"/>
              <a:buAutoNum type="arabicPeriod"/>
            </a:pPr>
            <a:r>
              <a:rPr lang="en-US" sz="5100" spc="-500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5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rgbClr val="7B583C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itka Text Semibold" pitchFamily="2" charset="0"/>
                <a:ea typeface="STXingkai" panose="02010800040101010101" pitchFamily="2" charset="-122"/>
              </a:rPr>
              <a:t>The Blind Man attacked by evil flesh</a:t>
            </a:r>
          </a:p>
          <a:p>
            <a:pPr marL="1600200" lvl="2" indent="-685800">
              <a:lnSpc>
                <a:spcPts val="6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sz="5100" spc="-500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5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rgbClr val="7B583C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itka Text Semibold" pitchFamily="2" charset="0"/>
                <a:ea typeface="STXingkai" panose="02010800040101010101" pitchFamily="2" charset="-122"/>
              </a:rPr>
              <a:t>Rose above to condemn unbelievers</a:t>
            </a:r>
          </a:p>
          <a:p>
            <a:pPr marL="685800" lvl="0" indent="-685800">
              <a:lnSpc>
                <a:spcPts val="6000"/>
              </a:lnSpc>
              <a:buFont typeface="+mj-lt"/>
              <a:buAutoNum type="arabicPeriod"/>
            </a:pPr>
            <a:r>
              <a:rPr kumimoji="0" lang="en-US" sz="5100" i="0" u="none" strike="noStrike" kern="1200" cap="none" spc="-500" normalizeH="0" baseline="0" noProof="0" dirty="0">
                <a:ln>
                  <a:noFill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5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rgbClr val="7B583C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itka Text Semibold" pitchFamily="2" charset="0"/>
                <a:ea typeface="STXingkai" panose="02010800040101010101" pitchFamily="2" charset="-122"/>
              </a:rPr>
              <a:t>Job attacked by the evil devil</a:t>
            </a:r>
          </a:p>
          <a:p>
            <a:pPr marL="1600200" lvl="2" indent="-685800">
              <a:lnSpc>
                <a:spcPts val="6000"/>
              </a:lnSpc>
              <a:buFont typeface="+mj-lt"/>
              <a:buAutoNum type="arabicPeriod"/>
            </a:pPr>
            <a:r>
              <a:rPr lang="en-US" sz="5100" spc="-500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5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rgbClr val="7B583C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itka Text Semibold" pitchFamily="2" charset="0"/>
                <a:ea typeface="STXingkai" panose="02010800040101010101" pitchFamily="2" charset="-122"/>
              </a:rPr>
              <a:t>Rose above to glorify God</a:t>
            </a:r>
            <a:r>
              <a:rPr kumimoji="0" lang="en-US" sz="100" b="0" i="0" u="none" strike="noStrike" kern="1200" cap="none" spc="-500" normalizeH="0" baseline="0" noProof="0" dirty="0">
                <a:ln>
                  <a:noFill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5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rgbClr val="865640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TXingkai" panose="02010800040101010101" pitchFamily="2" charset="-122"/>
                <a:ea typeface="STXingkai" panose="02010800040101010101" pitchFamily="2" charset="-122"/>
                <a:cs typeface="+mn-cs"/>
              </a:rPr>
              <a:t>.</a:t>
            </a:r>
            <a:endParaRPr kumimoji="0" lang="en-US" sz="100" b="0" i="0" u="none" strike="noStrike" kern="1200" cap="none" spc="-500" normalizeH="0" baseline="0" noProof="0" dirty="0">
              <a:ln>
                <a:noFill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5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63500">
                  <a:srgbClr val="865640">
                    <a:satMod val="175000"/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French Script MT" panose="03020402040607040605" pitchFamily="66" charset="0"/>
              <a:ea typeface="+mn-ea"/>
              <a:cs typeface="+mn-cs"/>
            </a:endParaRPr>
          </a:p>
        </p:txBody>
      </p:sp>
      <p:pic>
        <p:nvPicPr>
          <p:cNvPr id="7" name="Content Placeholder 7" descr="A hexagon shaped logo with red and blue text&#10;&#10;AI-generated content may be incorrect.">
            <a:extLst>
              <a:ext uri="{FF2B5EF4-FFF2-40B4-BE49-F238E27FC236}">
                <a16:creationId xmlns:a16="http://schemas.microsoft.com/office/drawing/2014/main" id="{A3F191F0-E9EC-917A-CE82-C1AE95B73A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551" y="5927122"/>
            <a:ext cx="1625386" cy="7780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683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170</Words>
  <Application>Microsoft Office PowerPoint</Application>
  <PresentationFormat>Widescreen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STXingkai</vt:lpstr>
      <vt:lpstr>Arial</vt:lpstr>
      <vt:lpstr>Calibri</vt:lpstr>
      <vt:lpstr>Calibri Light</vt:lpstr>
      <vt:lpstr>French Script MT</vt:lpstr>
      <vt:lpstr>Sitka Text Semibold</vt:lpstr>
      <vt:lpstr>Snap ITC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Shunk</dc:creator>
  <cp:lastModifiedBy>Daniel Shunk</cp:lastModifiedBy>
  <cp:revision>1</cp:revision>
  <dcterms:created xsi:type="dcterms:W3CDTF">2026-06-02T14:52:45Z</dcterms:created>
  <dcterms:modified xsi:type="dcterms:W3CDTF">2026-06-18T23:00:43Z</dcterms:modified>
</cp:coreProperties>
</file>