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68" r:id="rId2"/>
    <p:sldId id="584" r:id="rId3"/>
    <p:sldId id="601" r:id="rId4"/>
    <p:sldId id="598" r:id="rId5"/>
    <p:sldId id="602" r:id="rId6"/>
    <p:sldId id="599" r:id="rId7"/>
    <p:sldId id="600" r:id="rId8"/>
    <p:sldId id="603" r:id="rId9"/>
    <p:sldId id="604" r:id="rId10"/>
    <p:sldId id="607" r:id="rId11"/>
    <p:sldId id="608" r:id="rId12"/>
    <p:sldId id="6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464C"/>
    <a:srgbClr val="1A1006"/>
    <a:srgbClr val="C3BAA9"/>
    <a:srgbClr val="9363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69CCD-ABA7-4056-8474-EC0006012545}" v="230" dt="2026-06-16T20:56:28.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660"/>
  </p:normalViewPr>
  <p:slideViewPr>
    <p:cSldViewPr snapToGrid="0">
      <p:cViewPr varScale="1">
        <p:scale>
          <a:sx n="98" d="100"/>
          <a:sy n="98"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custSel addSld delSld modSld sldOrd">
      <pc:chgData name="Daniel Shunk" userId="8b1a05f26d681f8b" providerId="LiveId" clId="{92551CD1-72E2-4A83-B06E-9F01B71D04EE}" dt="2026-06-16T20:57:45.975" v="628" actId="47"/>
      <pc:docMkLst>
        <pc:docMk/>
      </pc:docMkLst>
      <pc:sldChg chg="modSp mod">
        <pc:chgData name="Daniel Shunk" userId="8b1a05f26d681f8b" providerId="LiveId" clId="{92551CD1-72E2-4A83-B06E-9F01B71D04EE}" dt="2026-06-16T19:14:52.986" v="35" actId="20577"/>
        <pc:sldMkLst>
          <pc:docMk/>
          <pc:sldMk cId="2607255789" sldId="568"/>
        </pc:sldMkLst>
        <pc:spChg chg="mod">
          <ac:chgData name="Daniel Shunk" userId="8b1a05f26d681f8b" providerId="LiveId" clId="{92551CD1-72E2-4A83-B06E-9F01B71D04EE}" dt="2026-06-16T19:14:41.511" v="6" actId="14100"/>
          <ac:spMkLst>
            <pc:docMk/>
            <pc:sldMk cId="2607255789" sldId="568"/>
            <ac:spMk id="3" creationId="{C0F96349-CA6A-4C10-F41C-3E09A34054C2}"/>
          </ac:spMkLst>
        </pc:spChg>
        <pc:spChg chg="mod">
          <ac:chgData name="Daniel Shunk" userId="8b1a05f26d681f8b" providerId="LiveId" clId="{92551CD1-72E2-4A83-B06E-9F01B71D04EE}" dt="2026-06-16T19:14:52.986" v="35" actId="20577"/>
          <ac:spMkLst>
            <pc:docMk/>
            <pc:sldMk cId="2607255789" sldId="568"/>
            <ac:spMk id="4" creationId="{279D2CDB-A0CD-92AC-0D1A-D18B3D8D1524}"/>
          </ac:spMkLst>
        </pc:spChg>
      </pc:sldChg>
      <pc:sldChg chg="modSp mod modAnim">
        <pc:chgData name="Daniel Shunk" userId="8b1a05f26d681f8b" providerId="LiveId" clId="{92551CD1-72E2-4A83-B06E-9F01B71D04EE}" dt="2026-06-16T20:33:55.216" v="334" actId="20577"/>
        <pc:sldMkLst>
          <pc:docMk/>
          <pc:sldMk cId="3301461353" sldId="584"/>
        </pc:sldMkLst>
        <pc:spChg chg="mod">
          <ac:chgData name="Daniel Shunk" userId="8b1a05f26d681f8b" providerId="LiveId" clId="{92551CD1-72E2-4A83-B06E-9F01B71D04EE}" dt="2026-06-16T20:33:55.216" v="334" actId="20577"/>
          <ac:spMkLst>
            <pc:docMk/>
            <pc:sldMk cId="3301461353" sldId="584"/>
            <ac:spMk id="3" creationId="{3EF750F2-415F-072D-4BFA-CC3DF59E19EF}"/>
          </ac:spMkLst>
        </pc:spChg>
        <pc:spChg chg="mod">
          <ac:chgData name="Daniel Shunk" userId="8b1a05f26d681f8b" providerId="LiveId" clId="{92551CD1-72E2-4A83-B06E-9F01B71D04EE}" dt="2026-06-16T19:15:39.278" v="75" actId="255"/>
          <ac:spMkLst>
            <pc:docMk/>
            <pc:sldMk cId="3301461353" sldId="584"/>
            <ac:spMk id="4" creationId="{14C330DE-E97C-3208-ACD8-335E1170CDC0}"/>
          </ac:spMkLst>
        </pc:spChg>
      </pc:sldChg>
      <pc:sldChg chg="modSp mod">
        <pc:chgData name="Daniel Shunk" userId="8b1a05f26d681f8b" providerId="LiveId" clId="{92551CD1-72E2-4A83-B06E-9F01B71D04EE}" dt="2026-06-16T20:39:09.609" v="425" actId="313"/>
        <pc:sldMkLst>
          <pc:docMk/>
          <pc:sldMk cId="4093814594" sldId="598"/>
        </pc:sldMkLst>
        <pc:spChg chg="mod">
          <ac:chgData name="Daniel Shunk" userId="8b1a05f26d681f8b" providerId="LiveId" clId="{92551CD1-72E2-4A83-B06E-9F01B71D04EE}" dt="2026-06-16T20:39:09.609" v="425" actId="313"/>
          <ac:spMkLst>
            <pc:docMk/>
            <pc:sldMk cId="4093814594" sldId="598"/>
            <ac:spMk id="3" creationId="{158EF300-5BBE-0C1C-EAA9-7A96A2C8CAF2}"/>
          </ac:spMkLst>
        </pc:spChg>
        <pc:spChg chg="mod">
          <ac:chgData name="Daniel Shunk" userId="8b1a05f26d681f8b" providerId="LiveId" clId="{92551CD1-72E2-4A83-B06E-9F01B71D04EE}" dt="2026-06-16T20:34:17.529" v="348" actId="121"/>
          <ac:spMkLst>
            <pc:docMk/>
            <pc:sldMk cId="4093814594" sldId="598"/>
            <ac:spMk id="4" creationId="{DE83D0FA-0797-15D5-7581-7E27318D5408}"/>
          </ac:spMkLst>
        </pc:spChg>
      </pc:sldChg>
      <pc:sldChg chg="modSp add addAnim delAnim modAnim">
        <pc:chgData name="Daniel Shunk" userId="8b1a05f26d681f8b" providerId="LiveId" clId="{92551CD1-72E2-4A83-B06E-9F01B71D04EE}" dt="2026-06-16T20:46:56.722" v="504" actId="20577"/>
        <pc:sldMkLst>
          <pc:docMk/>
          <pc:sldMk cId="897021969" sldId="599"/>
        </pc:sldMkLst>
        <pc:spChg chg="mod">
          <ac:chgData name="Daniel Shunk" userId="8b1a05f26d681f8b" providerId="LiveId" clId="{92551CD1-72E2-4A83-B06E-9F01B71D04EE}" dt="2026-06-16T20:46:56.722" v="504" actId="20577"/>
          <ac:spMkLst>
            <pc:docMk/>
            <pc:sldMk cId="897021969" sldId="599"/>
            <ac:spMk id="3" creationId="{0BF9EE44-63B5-7909-09D4-8D0A1E8A98F8}"/>
          </ac:spMkLst>
        </pc:spChg>
      </pc:sldChg>
      <pc:sldChg chg="del">
        <pc:chgData name="Daniel Shunk" userId="8b1a05f26d681f8b" providerId="LiveId" clId="{92551CD1-72E2-4A83-B06E-9F01B71D04EE}" dt="2026-06-16T19:15:15.143" v="36" actId="47"/>
        <pc:sldMkLst>
          <pc:docMk/>
          <pc:sldMk cId="1841165675" sldId="599"/>
        </pc:sldMkLst>
      </pc:sldChg>
      <pc:sldChg chg="del">
        <pc:chgData name="Daniel Shunk" userId="8b1a05f26d681f8b" providerId="LiveId" clId="{92551CD1-72E2-4A83-B06E-9F01B71D04EE}" dt="2026-06-16T19:15:15.367" v="37" actId="47"/>
        <pc:sldMkLst>
          <pc:docMk/>
          <pc:sldMk cId="571587647" sldId="600"/>
        </pc:sldMkLst>
      </pc:sldChg>
      <pc:sldChg chg="modSp add mod replId">
        <pc:chgData name="Daniel Shunk" userId="8b1a05f26d681f8b" providerId="LiveId" clId="{92551CD1-72E2-4A83-B06E-9F01B71D04EE}" dt="2026-06-16T20:49:54.886" v="537" actId="166"/>
        <pc:sldMkLst>
          <pc:docMk/>
          <pc:sldMk cId="3775394987" sldId="600"/>
        </pc:sldMkLst>
        <pc:spChg chg="mod">
          <ac:chgData name="Daniel Shunk" userId="8b1a05f26d681f8b" providerId="LiveId" clId="{92551CD1-72E2-4A83-B06E-9F01B71D04EE}" dt="2026-06-16T20:47:51.769" v="521" actId="1076"/>
          <ac:spMkLst>
            <pc:docMk/>
            <pc:sldMk cId="3775394987" sldId="600"/>
            <ac:spMk id="3" creationId="{F189B752-553A-12B0-2FF4-031E7BFC1CEE}"/>
          </ac:spMkLst>
        </pc:spChg>
        <pc:spChg chg="mod ord">
          <ac:chgData name="Daniel Shunk" userId="8b1a05f26d681f8b" providerId="LiveId" clId="{92551CD1-72E2-4A83-B06E-9F01B71D04EE}" dt="2026-06-16T20:49:54.886" v="537" actId="166"/>
          <ac:spMkLst>
            <pc:docMk/>
            <pc:sldMk cId="3775394987" sldId="600"/>
            <ac:spMk id="4" creationId="{0B28FF11-3468-FA14-697F-274A7A1D8257}"/>
          </ac:spMkLst>
        </pc:spChg>
      </pc:sldChg>
      <pc:sldChg chg="del">
        <pc:chgData name="Daniel Shunk" userId="8b1a05f26d681f8b" providerId="LiveId" clId="{92551CD1-72E2-4A83-B06E-9F01B71D04EE}" dt="2026-06-16T19:15:15.799" v="38" actId="47"/>
        <pc:sldMkLst>
          <pc:docMk/>
          <pc:sldMk cId="567113992" sldId="601"/>
        </pc:sldMkLst>
      </pc:sldChg>
      <pc:sldChg chg="modSp add mod ord">
        <pc:chgData name="Daniel Shunk" userId="8b1a05f26d681f8b" providerId="LiveId" clId="{92551CD1-72E2-4A83-B06E-9F01B71D04EE}" dt="2026-06-16T20:37:18.228" v="383"/>
        <pc:sldMkLst>
          <pc:docMk/>
          <pc:sldMk cId="2183005980" sldId="601"/>
        </pc:sldMkLst>
        <pc:spChg chg="mod">
          <ac:chgData name="Daniel Shunk" userId="8b1a05f26d681f8b" providerId="LiveId" clId="{92551CD1-72E2-4A83-B06E-9F01B71D04EE}" dt="2026-06-16T20:37:12.606" v="381" actId="20577"/>
          <ac:spMkLst>
            <pc:docMk/>
            <pc:sldMk cId="2183005980" sldId="601"/>
            <ac:spMk id="3" creationId="{1ABACD42-8D87-4368-E6B8-C4EAFAFDFC50}"/>
          </ac:spMkLst>
        </pc:spChg>
      </pc:sldChg>
      <pc:sldChg chg="del">
        <pc:chgData name="Daniel Shunk" userId="8b1a05f26d681f8b" providerId="LiveId" clId="{92551CD1-72E2-4A83-B06E-9F01B71D04EE}" dt="2026-06-16T19:15:16.043" v="39" actId="47"/>
        <pc:sldMkLst>
          <pc:docMk/>
          <pc:sldMk cId="2760741159" sldId="602"/>
        </pc:sldMkLst>
      </pc:sldChg>
      <pc:sldChg chg="addSp modSp add mod">
        <pc:chgData name="Daniel Shunk" userId="8b1a05f26d681f8b" providerId="LiveId" clId="{92551CD1-72E2-4A83-B06E-9F01B71D04EE}" dt="2026-06-16T20:45:47.708" v="501" actId="1076"/>
        <pc:sldMkLst>
          <pc:docMk/>
          <pc:sldMk cId="4232354444" sldId="602"/>
        </pc:sldMkLst>
        <pc:spChg chg="mod">
          <ac:chgData name="Daniel Shunk" userId="8b1a05f26d681f8b" providerId="LiveId" clId="{92551CD1-72E2-4A83-B06E-9F01B71D04EE}" dt="2026-06-16T20:45:47.708" v="501" actId="1076"/>
          <ac:spMkLst>
            <pc:docMk/>
            <pc:sldMk cId="4232354444" sldId="602"/>
            <ac:spMk id="3" creationId="{966D2F34-D35A-04B5-65D9-CD2184186B97}"/>
          </ac:spMkLst>
        </pc:spChg>
        <pc:spChg chg="mod">
          <ac:chgData name="Daniel Shunk" userId="8b1a05f26d681f8b" providerId="LiveId" clId="{92551CD1-72E2-4A83-B06E-9F01B71D04EE}" dt="2026-06-16T20:42:05.180" v="445" actId="14100"/>
          <ac:spMkLst>
            <pc:docMk/>
            <pc:sldMk cId="4232354444" sldId="602"/>
            <ac:spMk id="4" creationId="{D8058978-1FFD-014E-7E49-F6A0939C9257}"/>
          </ac:spMkLst>
        </pc:spChg>
        <pc:picChg chg="add mod modCrop">
          <ac:chgData name="Daniel Shunk" userId="8b1a05f26d681f8b" providerId="LiveId" clId="{92551CD1-72E2-4A83-B06E-9F01B71D04EE}" dt="2026-06-16T20:44:07.370" v="449" actId="14100"/>
          <ac:picMkLst>
            <pc:docMk/>
            <pc:sldMk cId="4232354444" sldId="602"/>
            <ac:picMk id="8" creationId="{8A1410CE-D2AD-F6ED-D0E5-5D45FD5E10BC}"/>
          </ac:picMkLst>
        </pc:picChg>
      </pc:sldChg>
      <pc:sldChg chg="modSp add modAnim">
        <pc:chgData name="Daniel Shunk" userId="8b1a05f26d681f8b" providerId="LiveId" clId="{92551CD1-72E2-4A83-B06E-9F01B71D04EE}" dt="2026-06-16T20:49:19.286" v="524" actId="20577"/>
        <pc:sldMkLst>
          <pc:docMk/>
          <pc:sldMk cId="2086601653" sldId="603"/>
        </pc:sldMkLst>
        <pc:spChg chg="mod">
          <ac:chgData name="Daniel Shunk" userId="8b1a05f26d681f8b" providerId="LiveId" clId="{92551CD1-72E2-4A83-B06E-9F01B71D04EE}" dt="2026-06-16T20:49:19.286" v="524" actId="20577"/>
          <ac:spMkLst>
            <pc:docMk/>
            <pc:sldMk cId="2086601653" sldId="603"/>
            <ac:spMk id="3" creationId="{69A28635-0880-747B-0CEA-EF5965E96F90}"/>
          </ac:spMkLst>
        </pc:spChg>
      </pc:sldChg>
      <pc:sldChg chg="del">
        <pc:chgData name="Daniel Shunk" userId="8b1a05f26d681f8b" providerId="LiveId" clId="{92551CD1-72E2-4A83-B06E-9F01B71D04EE}" dt="2026-06-16T19:15:16.625" v="41" actId="47"/>
        <pc:sldMkLst>
          <pc:docMk/>
          <pc:sldMk cId="4080278541" sldId="603"/>
        </pc:sldMkLst>
      </pc:sldChg>
      <pc:sldChg chg="del">
        <pc:chgData name="Daniel Shunk" userId="8b1a05f26d681f8b" providerId="LiveId" clId="{92551CD1-72E2-4A83-B06E-9F01B71D04EE}" dt="2026-06-16T19:15:16.833" v="42" actId="47"/>
        <pc:sldMkLst>
          <pc:docMk/>
          <pc:sldMk cId="745326145" sldId="604"/>
        </pc:sldMkLst>
      </pc:sldChg>
      <pc:sldChg chg="modSp add mod replId">
        <pc:chgData name="Daniel Shunk" userId="8b1a05f26d681f8b" providerId="LiveId" clId="{92551CD1-72E2-4A83-B06E-9F01B71D04EE}" dt="2026-06-16T20:50:53.262" v="544" actId="255"/>
        <pc:sldMkLst>
          <pc:docMk/>
          <pc:sldMk cId="3368186558" sldId="604"/>
        </pc:sldMkLst>
        <pc:spChg chg="mod">
          <ac:chgData name="Daniel Shunk" userId="8b1a05f26d681f8b" providerId="LiveId" clId="{92551CD1-72E2-4A83-B06E-9F01B71D04EE}" dt="2026-06-16T20:50:53.262" v="544" actId="255"/>
          <ac:spMkLst>
            <pc:docMk/>
            <pc:sldMk cId="3368186558" sldId="604"/>
            <ac:spMk id="3" creationId="{DC50967B-A73C-C23A-BC24-2CEC377F56B2}"/>
          </ac:spMkLst>
        </pc:spChg>
        <pc:spChg chg="mod ord">
          <ac:chgData name="Daniel Shunk" userId="8b1a05f26d681f8b" providerId="LiveId" clId="{92551CD1-72E2-4A83-B06E-9F01B71D04EE}" dt="2026-06-16T20:49:44.732" v="536" actId="166"/>
          <ac:spMkLst>
            <pc:docMk/>
            <pc:sldMk cId="3368186558" sldId="604"/>
            <ac:spMk id="4" creationId="{5F152BBE-1388-A984-6336-CC58E2D378E2}"/>
          </ac:spMkLst>
        </pc:spChg>
      </pc:sldChg>
      <pc:sldChg chg="del">
        <pc:chgData name="Daniel Shunk" userId="8b1a05f26d681f8b" providerId="LiveId" clId="{92551CD1-72E2-4A83-B06E-9F01B71D04EE}" dt="2026-06-16T19:15:16.239" v="40" actId="47"/>
        <pc:sldMkLst>
          <pc:docMk/>
          <pc:sldMk cId="856711827" sldId="605"/>
        </pc:sldMkLst>
      </pc:sldChg>
      <pc:sldChg chg="add modAnim">
        <pc:chgData name="Daniel Shunk" userId="8b1a05f26d681f8b" providerId="LiveId" clId="{92551CD1-72E2-4A83-B06E-9F01B71D04EE}" dt="2026-06-16T20:56:28.833" v="627"/>
        <pc:sldMkLst>
          <pc:docMk/>
          <pc:sldMk cId="1422118452" sldId="605"/>
        </pc:sldMkLst>
      </pc:sldChg>
      <pc:sldChg chg="add del replId">
        <pc:chgData name="Daniel Shunk" userId="8b1a05f26d681f8b" providerId="LiveId" clId="{92551CD1-72E2-4A83-B06E-9F01B71D04EE}" dt="2026-06-16T20:57:45.975" v="628" actId="47"/>
        <pc:sldMkLst>
          <pc:docMk/>
          <pc:sldMk cId="2853788274" sldId="606"/>
        </pc:sldMkLst>
      </pc:sldChg>
      <pc:sldChg chg="del">
        <pc:chgData name="Daniel Shunk" userId="8b1a05f26d681f8b" providerId="LiveId" clId="{92551CD1-72E2-4A83-B06E-9F01B71D04EE}" dt="2026-06-16T19:15:18.225" v="44" actId="47"/>
        <pc:sldMkLst>
          <pc:docMk/>
          <pc:sldMk cId="2896570699" sldId="606"/>
        </pc:sldMkLst>
      </pc:sldChg>
      <pc:sldChg chg="del">
        <pc:chgData name="Daniel Shunk" userId="8b1a05f26d681f8b" providerId="LiveId" clId="{92551CD1-72E2-4A83-B06E-9F01B71D04EE}" dt="2026-06-16T19:15:17.475" v="43" actId="47"/>
        <pc:sldMkLst>
          <pc:docMk/>
          <pc:sldMk cId="90382812" sldId="607"/>
        </pc:sldMkLst>
      </pc:sldChg>
      <pc:sldChg chg="modSp add mod">
        <pc:chgData name="Daniel Shunk" userId="8b1a05f26d681f8b" providerId="LiveId" clId="{92551CD1-72E2-4A83-B06E-9F01B71D04EE}" dt="2026-06-16T20:54:09.497" v="601" actId="1036"/>
        <pc:sldMkLst>
          <pc:docMk/>
          <pc:sldMk cId="224204769" sldId="607"/>
        </pc:sldMkLst>
        <pc:spChg chg="mod">
          <ac:chgData name="Daniel Shunk" userId="8b1a05f26d681f8b" providerId="LiveId" clId="{92551CD1-72E2-4A83-B06E-9F01B71D04EE}" dt="2026-06-16T20:53:55.989" v="594" actId="948"/>
          <ac:spMkLst>
            <pc:docMk/>
            <pc:sldMk cId="224204769" sldId="607"/>
            <ac:spMk id="3" creationId="{BE28E608-FD8B-4444-5E23-E0799865CCC6}"/>
          </ac:spMkLst>
        </pc:spChg>
        <pc:spChg chg="mod">
          <ac:chgData name="Daniel Shunk" userId="8b1a05f26d681f8b" providerId="LiveId" clId="{92551CD1-72E2-4A83-B06E-9F01B71D04EE}" dt="2026-06-16T20:54:09.497" v="601" actId="1036"/>
          <ac:spMkLst>
            <pc:docMk/>
            <pc:sldMk cId="224204769" sldId="607"/>
            <ac:spMk id="4" creationId="{E8913CF1-0D98-C4C2-392F-09FDEB05A593}"/>
          </ac:spMkLst>
        </pc:spChg>
      </pc:sldChg>
      <pc:sldChg chg="modSp add mod ord">
        <pc:chgData name="Daniel Shunk" userId="8b1a05f26d681f8b" providerId="LiveId" clId="{92551CD1-72E2-4A83-B06E-9F01B71D04EE}" dt="2026-06-16T20:55:34.106" v="626" actId="1036"/>
        <pc:sldMkLst>
          <pc:docMk/>
          <pc:sldMk cId="240479604" sldId="608"/>
        </pc:sldMkLst>
        <pc:spChg chg="mod">
          <ac:chgData name="Daniel Shunk" userId="8b1a05f26d681f8b" providerId="LiveId" clId="{92551CD1-72E2-4A83-B06E-9F01B71D04EE}" dt="2026-06-16T20:55:34.106" v="626" actId="1036"/>
          <ac:spMkLst>
            <pc:docMk/>
            <pc:sldMk cId="240479604" sldId="608"/>
            <ac:spMk id="3" creationId="{C08BC14F-E218-1B45-1923-724F3F48355C}"/>
          </ac:spMkLst>
        </pc:spChg>
        <pc:spChg chg="mod">
          <ac:chgData name="Daniel Shunk" userId="8b1a05f26d681f8b" providerId="LiveId" clId="{92551CD1-72E2-4A83-B06E-9F01B71D04EE}" dt="2026-06-16T20:54:52.249" v="606" actId="20577"/>
          <ac:spMkLst>
            <pc:docMk/>
            <pc:sldMk cId="240479604" sldId="608"/>
            <ac:spMk id="4" creationId="{BDE3CBF5-BACD-5067-852F-B4932B4B10D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6/16/2026</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86754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6/16/2026</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76145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6/16/2026</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7823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6/16/2026</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61836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6/16/2026</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72718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6/16/2026</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97542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6/16/2026</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0328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6/16/2026</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10610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6/16/2026</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65990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6/16/2026</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83558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6/16/2026</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092082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6/16/2026</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40022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2CDB92-8193-B2B4-A6BA-EFACCECE5F6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92000" cy="6858000"/>
          </a:xfrm>
        </p:spPr>
      </p:pic>
      <p:sp>
        <p:nvSpPr>
          <p:cNvPr id="2" name="Title 1">
            <a:extLst>
              <a:ext uri="{FF2B5EF4-FFF2-40B4-BE49-F238E27FC236}">
                <a16:creationId xmlns:a16="http://schemas.microsoft.com/office/drawing/2014/main" id="{19366E6C-5D06-D2F0-60A0-9E9A904CFD2A}"/>
              </a:ext>
            </a:extLst>
          </p:cNvPr>
          <p:cNvSpPr>
            <a:spLocks noGrp="1"/>
          </p:cNvSpPr>
          <p:nvPr>
            <p:ph type="title"/>
          </p:nvPr>
        </p:nvSpPr>
        <p:spPr>
          <a:xfrm>
            <a:off x="29027" y="3185459"/>
            <a:ext cx="5638800" cy="3356841"/>
          </a:xfrm>
          <a:solidFill>
            <a:schemeClr val="tx1">
              <a:alpha val="60000"/>
            </a:schemeClr>
          </a:solidFill>
        </p:spPr>
        <p:txBody>
          <a:bodyPr>
            <a:normAutofit/>
          </a:bodyPr>
          <a:lstStyle/>
          <a:p>
            <a:r>
              <a:rPr lang="en-US" sz="100"/>
              <a:t>.</a:t>
            </a:r>
          </a:p>
        </p:txBody>
      </p:sp>
      <p:sp>
        <p:nvSpPr>
          <p:cNvPr id="6" name="Rectangle 5">
            <a:extLst>
              <a:ext uri="{FF2B5EF4-FFF2-40B4-BE49-F238E27FC236}">
                <a16:creationId xmlns:a16="http://schemas.microsoft.com/office/drawing/2014/main" id="{C94D4B0C-5469-0CE8-4BB3-DEEBB73A1B6B}"/>
              </a:ext>
            </a:extLst>
          </p:cNvPr>
          <p:cNvSpPr/>
          <p:nvPr/>
        </p:nvSpPr>
        <p:spPr>
          <a:xfrm>
            <a:off x="11547907" y="6513272"/>
            <a:ext cx="639366" cy="344728"/>
          </a:xfrm>
          <a:prstGeom prst="rect">
            <a:avLst/>
          </a:prstGeom>
          <a:solidFill>
            <a:srgbClr val="533618"/>
          </a:solidFill>
          <a:ln>
            <a:solidFill>
              <a:srgbClr val="5336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1BC3DA-DFE6-5471-14FA-0A24832F0DFD}"/>
              </a:ext>
            </a:extLst>
          </p:cNvPr>
          <p:cNvSpPr txBox="1"/>
          <p:nvPr/>
        </p:nvSpPr>
        <p:spPr>
          <a:xfrm rot="16200000">
            <a:off x="-837532" y="2944926"/>
            <a:ext cx="248529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DBAD63"/>
                </a:solidFill>
                <a:effectLst/>
                <a:uLnTx/>
                <a:uFillTx/>
                <a:latin typeface="Aldhabi" panose="01000000000000000000" pitchFamily="2" charset="-78"/>
                <a:ea typeface="+mn-ea"/>
                <a:cs typeface="Aldhabi" panose="01000000000000000000" pitchFamily="2" charset="-78"/>
              </a:rPr>
              <a:t>THE</a:t>
            </a:r>
          </a:p>
        </p:txBody>
      </p:sp>
      <p:sp>
        <p:nvSpPr>
          <p:cNvPr id="9" name="TextBox 8">
            <a:extLst>
              <a:ext uri="{FF2B5EF4-FFF2-40B4-BE49-F238E27FC236}">
                <a16:creationId xmlns:a16="http://schemas.microsoft.com/office/drawing/2014/main" id="{6F8850F9-7095-EAC2-EFF0-347479336871}"/>
              </a:ext>
            </a:extLst>
          </p:cNvPr>
          <p:cNvSpPr txBox="1"/>
          <p:nvPr/>
        </p:nvSpPr>
        <p:spPr>
          <a:xfrm>
            <a:off x="1249662" y="3714351"/>
            <a:ext cx="4695581"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OHN</a:t>
            </a:r>
          </a:p>
        </p:txBody>
      </p:sp>
      <p:sp>
        <p:nvSpPr>
          <p:cNvPr id="10" name="TextBox 9">
            <a:extLst>
              <a:ext uri="{FF2B5EF4-FFF2-40B4-BE49-F238E27FC236}">
                <a16:creationId xmlns:a16="http://schemas.microsoft.com/office/drawing/2014/main" id="{FB36B1D9-9065-5A3B-EC1F-3E183B0DD96A}"/>
              </a:ext>
            </a:extLst>
          </p:cNvPr>
          <p:cNvSpPr txBox="1"/>
          <p:nvPr/>
        </p:nvSpPr>
        <p:spPr>
          <a:xfrm>
            <a:off x="-9073" y="2029858"/>
            <a:ext cx="2060332"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0" b="0"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J</a:t>
            </a:r>
            <a:endParaRPr kumimoji="0" lang="en-US" sz="10000" b="0"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endParaRPr>
          </a:p>
        </p:txBody>
      </p:sp>
      <p:sp>
        <p:nvSpPr>
          <p:cNvPr id="11" name="TextBox 10">
            <a:extLst>
              <a:ext uri="{FF2B5EF4-FFF2-40B4-BE49-F238E27FC236}">
                <a16:creationId xmlns:a16="http://schemas.microsoft.com/office/drawing/2014/main" id="{808330DC-95ED-5DAB-FBC1-699839823B8A}"/>
              </a:ext>
            </a:extLst>
          </p:cNvPr>
          <p:cNvSpPr txBox="1"/>
          <p:nvPr/>
        </p:nvSpPr>
        <p:spPr>
          <a:xfrm>
            <a:off x="1427188" y="3154240"/>
            <a:ext cx="305291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BOOK</a:t>
            </a:r>
          </a:p>
        </p:txBody>
      </p:sp>
      <p:sp>
        <p:nvSpPr>
          <p:cNvPr id="12" name="TextBox 11">
            <a:extLst>
              <a:ext uri="{FF2B5EF4-FFF2-40B4-BE49-F238E27FC236}">
                <a16:creationId xmlns:a16="http://schemas.microsoft.com/office/drawing/2014/main" id="{6157B866-8448-0D52-B94F-B8A2A8ADED33}"/>
              </a:ext>
            </a:extLst>
          </p:cNvPr>
          <p:cNvSpPr txBox="1"/>
          <p:nvPr/>
        </p:nvSpPr>
        <p:spPr>
          <a:xfrm>
            <a:off x="4391340" y="3199095"/>
            <a:ext cx="17653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DBAD63"/>
                </a:solidFill>
                <a:effectLst/>
                <a:uLnTx/>
                <a:uFillTx/>
                <a:latin typeface="Harlow Solid Italic" panose="04030604020F02020D02" pitchFamily="82" charset="0"/>
                <a:ea typeface="+mn-ea"/>
                <a:cs typeface="Aldhabi" panose="01000000000000000000" pitchFamily="2" charset="-78"/>
              </a:rPr>
              <a:t>of</a:t>
            </a:r>
          </a:p>
        </p:txBody>
      </p:sp>
      <p:sp>
        <p:nvSpPr>
          <p:cNvPr id="14" name="Oval 13">
            <a:extLst>
              <a:ext uri="{FF2B5EF4-FFF2-40B4-BE49-F238E27FC236}">
                <a16:creationId xmlns:a16="http://schemas.microsoft.com/office/drawing/2014/main" id="{B72C6889-9F15-A9A3-69D6-9BFA6CF8BDC8}"/>
              </a:ext>
            </a:extLst>
          </p:cNvPr>
          <p:cNvSpPr/>
          <p:nvPr/>
        </p:nvSpPr>
        <p:spPr>
          <a:xfrm>
            <a:off x="84408" y="129288"/>
            <a:ext cx="5583420" cy="2084511"/>
          </a:xfrm>
          <a:prstGeom prst="ellipse">
            <a:avLst/>
          </a:prstGeom>
          <a:solidFill>
            <a:srgbClr val="E8E0CD">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38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372517"/>
              </a:solidFill>
              <a:effectLst/>
              <a:uLnTx/>
              <a:uFillTx/>
              <a:latin typeface="Footlight MT Light" panose="0204060206030A020304" pitchFamily="18" charset="0"/>
              <a:ea typeface="+mn-ea"/>
              <a:cs typeface="+mn-cs"/>
            </a:endParaRPr>
          </a:p>
        </p:txBody>
      </p:sp>
      <p:pic>
        <p:nvPicPr>
          <p:cNvPr id="15" name="Content Placeholder 7" descr="A hexagon shaped logo with red and blue text&#10;&#10;AI-generated content may be incorrect.">
            <a:extLst>
              <a:ext uri="{FF2B5EF4-FFF2-40B4-BE49-F238E27FC236}">
                <a16:creationId xmlns:a16="http://schemas.microsoft.com/office/drawing/2014/main" id="{0A5BC780-4ADD-273B-93EB-76712454A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4842" y="5850328"/>
            <a:ext cx="1877831" cy="898881"/>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C0F96349-CA6A-4C10-F41C-3E09A34054C2}"/>
              </a:ext>
            </a:extLst>
          </p:cNvPr>
          <p:cNvSpPr txBox="1"/>
          <p:nvPr/>
        </p:nvSpPr>
        <p:spPr>
          <a:xfrm>
            <a:off x="2373720" y="5591882"/>
            <a:ext cx="3052915" cy="80021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Chapter 10</a:t>
            </a:r>
          </a:p>
        </p:txBody>
      </p:sp>
      <p:sp>
        <p:nvSpPr>
          <p:cNvPr id="4" name="Oval 3">
            <a:extLst>
              <a:ext uri="{FF2B5EF4-FFF2-40B4-BE49-F238E27FC236}">
                <a16:creationId xmlns:a16="http://schemas.microsoft.com/office/drawing/2014/main" id="{279D2CDB-A0CD-92AC-0D1A-D18B3D8D1524}"/>
              </a:ext>
            </a:extLst>
          </p:cNvPr>
          <p:cNvSpPr/>
          <p:nvPr/>
        </p:nvSpPr>
        <p:spPr>
          <a:xfrm>
            <a:off x="-366909" y="125919"/>
            <a:ext cx="6641107" cy="223808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5400"/>
              </a:lnSpc>
              <a:spcBef>
                <a:spcPts val="0"/>
              </a:spcBef>
              <a:spcAft>
                <a:spcPts val="0"/>
              </a:spcAft>
              <a:buClrTx/>
              <a:buSzTx/>
              <a:buFontTx/>
              <a:buNone/>
              <a:tabLst/>
              <a:defRPr/>
            </a:pPr>
            <a:r>
              <a:rPr kumimoji="0" lang="en-US" sz="5100" b="1" i="0" u="none" strike="noStrike" kern="1200" cap="none" spc="0" normalizeH="0" baseline="0" noProof="0" dirty="0">
                <a:ln>
                  <a:noFill/>
                </a:ln>
                <a:solidFill>
                  <a:srgbClr val="372517"/>
                </a:solidFill>
                <a:effectLst/>
                <a:uLnTx/>
                <a:uFillTx/>
                <a:latin typeface="Footlight MT Light" panose="0204060206030A020304" pitchFamily="18" charset="0"/>
                <a:ea typeface="+mn-ea"/>
                <a:cs typeface="+mn-cs"/>
              </a:rPr>
              <a:t>Are You Truly In The Kingdom?</a:t>
            </a:r>
          </a:p>
        </p:txBody>
      </p:sp>
    </p:spTree>
    <p:extLst>
      <p:ext uri="{BB962C8B-B14F-4D97-AF65-F5344CB8AC3E}">
        <p14:creationId xmlns:p14="http://schemas.microsoft.com/office/powerpoint/2010/main" val="2607255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AAB8B-C8E0-F1FA-A543-E34EBA362585}"/>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E4AAF5-92CF-E228-F41A-0EB344D105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62973" cy="6858000"/>
          </a:xfrm>
        </p:spPr>
      </p:pic>
      <p:sp>
        <p:nvSpPr>
          <p:cNvPr id="2" name="Title 1">
            <a:extLst>
              <a:ext uri="{FF2B5EF4-FFF2-40B4-BE49-F238E27FC236}">
                <a16:creationId xmlns:a16="http://schemas.microsoft.com/office/drawing/2014/main" id="{6C29B7FF-327B-62E2-AA21-7731D7792C68}"/>
              </a:ext>
            </a:extLst>
          </p:cNvPr>
          <p:cNvSpPr>
            <a:spLocks noGrp="1"/>
          </p:cNvSpPr>
          <p:nvPr>
            <p:ph type="title"/>
          </p:nvPr>
        </p:nvSpPr>
        <p:spPr>
          <a:xfrm>
            <a:off x="29026" y="0"/>
            <a:ext cx="12143020" cy="6858000"/>
          </a:xfrm>
          <a:solidFill>
            <a:schemeClr val="tx1">
              <a:alpha val="60000"/>
            </a:schemeClr>
          </a:solidFill>
        </p:spPr>
        <p:txBody>
          <a:bodyPr>
            <a:normAutofit/>
          </a:bodyPr>
          <a:lstStyle/>
          <a:p>
            <a:r>
              <a:rPr lang="en-US" sz="100" dirty="0"/>
              <a:t>.</a:t>
            </a:r>
          </a:p>
        </p:txBody>
      </p:sp>
      <p:sp>
        <p:nvSpPr>
          <p:cNvPr id="3" name="TextBox 2">
            <a:extLst>
              <a:ext uri="{FF2B5EF4-FFF2-40B4-BE49-F238E27FC236}">
                <a16:creationId xmlns:a16="http://schemas.microsoft.com/office/drawing/2014/main" id="{BE28E608-FD8B-4444-5E23-E0799865CCC6}"/>
              </a:ext>
            </a:extLst>
          </p:cNvPr>
          <p:cNvSpPr txBox="1"/>
          <p:nvPr/>
        </p:nvSpPr>
        <p:spPr>
          <a:xfrm>
            <a:off x="281329" y="178800"/>
            <a:ext cx="11629343" cy="6558911"/>
          </a:xfrm>
          <a:prstGeom prst="rect">
            <a:avLst/>
          </a:prstGeom>
          <a:noFill/>
        </p:spPr>
        <p:txBody>
          <a:bodyPr wrap="square" rtlCol="0">
            <a:spAutoFit/>
          </a:bodyPr>
          <a:lstStyle/>
          <a:p>
            <a:pPr lvl="0" algn="just">
              <a:lnSpc>
                <a:spcPts val="4200"/>
              </a:lnSpc>
              <a:defRPr/>
            </a:pPr>
            <a:r>
              <a:rPr kumimoji="0" lang="en-US" sz="3800" b="1"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“Remember that you [Gentiles] were at that time without Christ, alienated from the citizenship of Israel, &amp; strangers to the covenants of promise, having no hope &amp; without God in the world. But now in Christ Jesus you who formerly were far off have been brought near by the blood of Christ. For He Himself is our peace, who made both groups one &amp; broke down the dividing wall of the partition by abolishing in His flesh the enmity, the Law of commandments contained in ordinances, so that in Himself He might create the two into one new man, making peace.”</a:t>
            </a:r>
          </a:p>
        </p:txBody>
      </p:sp>
      <p:sp>
        <p:nvSpPr>
          <p:cNvPr id="6" name="Rectangle 5">
            <a:extLst>
              <a:ext uri="{FF2B5EF4-FFF2-40B4-BE49-F238E27FC236}">
                <a16:creationId xmlns:a16="http://schemas.microsoft.com/office/drawing/2014/main" id="{7C5B5B7C-2260-6493-7DD1-C87035524AEF}"/>
              </a:ext>
            </a:extLst>
          </p:cNvPr>
          <p:cNvSpPr/>
          <p:nvPr/>
        </p:nvSpPr>
        <p:spPr>
          <a:xfrm>
            <a:off x="11760200" y="6462445"/>
            <a:ext cx="440872" cy="395555"/>
          </a:xfrm>
          <a:prstGeom prst="rect">
            <a:avLst/>
          </a:prstGeom>
          <a:solidFill>
            <a:srgbClr val="1A1006"/>
          </a:solidFill>
          <a:ln>
            <a:solidFill>
              <a:srgbClr val="1A1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E8913CF1-0D98-C4C2-392F-09FDEB05A593}"/>
              </a:ext>
            </a:extLst>
          </p:cNvPr>
          <p:cNvSpPr/>
          <p:nvPr/>
        </p:nvSpPr>
        <p:spPr>
          <a:xfrm>
            <a:off x="4657726" y="5894937"/>
            <a:ext cx="7383586" cy="1182234"/>
          </a:xfrm>
          <a:prstGeom prst="roundRect">
            <a:avLst/>
          </a:prstGeom>
          <a:solidFill>
            <a:srgbClr val="C3BAA9">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ts val="38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lumMod val="95000"/>
                  </a:schemeClr>
                </a:solidFill>
                <a:effectLst/>
                <a:uLnTx/>
                <a:uFillTx/>
                <a:latin typeface="Footlight MT Light" panose="0204060206030A020304" pitchFamily="18" charset="0"/>
                <a:ea typeface="+mn-ea"/>
                <a:cs typeface="+mn-cs"/>
              </a:rPr>
              <a:t>Ephesians 2:12-15</a:t>
            </a:r>
          </a:p>
        </p:txBody>
      </p:sp>
    </p:spTree>
    <p:extLst>
      <p:ext uri="{BB962C8B-B14F-4D97-AF65-F5344CB8AC3E}">
        <p14:creationId xmlns:p14="http://schemas.microsoft.com/office/powerpoint/2010/main" val="22420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A315D-FB65-D0AE-0FCB-90ABF5208D51}"/>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D778E7-2B06-3FD4-5723-129F25A0FA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62973" cy="6858000"/>
          </a:xfrm>
        </p:spPr>
      </p:pic>
      <p:sp>
        <p:nvSpPr>
          <p:cNvPr id="2" name="Title 1">
            <a:extLst>
              <a:ext uri="{FF2B5EF4-FFF2-40B4-BE49-F238E27FC236}">
                <a16:creationId xmlns:a16="http://schemas.microsoft.com/office/drawing/2014/main" id="{1AAB4A45-FD4E-D8EA-2087-8B052525C7F7}"/>
              </a:ext>
            </a:extLst>
          </p:cNvPr>
          <p:cNvSpPr>
            <a:spLocks noGrp="1"/>
          </p:cNvSpPr>
          <p:nvPr>
            <p:ph type="title"/>
          </p:nvPr>
        </p:nvSpPr>
        <p:spPr>
          <a:xfrm>
            <a:off x="29026" y="0"/>
            <a:ext cx="12143020" cy="6858000"/>
          </a:xfrm>
          <a:solidFill>
            <a:schemeClr val="tx1">
              <a:alpha val="60000"/>
            </a:schemeClr>
          </a:solidFill>
        </p:spPr>
        <p:txBody>
          <a:bodyPr>
            <a:normAutofit/>
          </a:bodyPr>
          <a:lstStyle/>
          <a:p>
            <a:r>
              <a:rPr lang="en-US" sz="100" dirty="0"/>
              <a:t>.</a:t>
            </a:r>
          </a:p>
        </p:txBody>
      </p:sp>
      <p:sp>
        <p:nvSpPr>
          <p:cNvPr id="3" name="TextBox 2">
            <a:extLst>
              <a:ext uri="{FF2B5EF4-FFF2-40B4-BE49-F238E27FC236}">
                <a16:creationId xmlns:a16="http://schemas.microsoft.com/office/drawing/2014/main" id="{C08BC14F-E218-1B45-1923-724F3F48355C}"/>
              </a:ext>
            </a:extLst>
          </p:cNvPr>
          <p:cNvSpPr txBox="1"/>
          <p:nvPr/>
        </p:nvSpPr>
        <p:spPr>
          <a:xfrm>
            <a:off x="411969" y="334444"/>
            <a:ext cx="11368062" cy="5170646"/>
          </a:xfrm>
          <a:prstGeom prst="rect">
            <a:avLst/>
          </a:prstGeom>
          <a:noFill/>
        </p:spPr>
        <p:txBody>
          <a:bodyPr wrap="square" rtlCol="0">
            <a:spAutoFit/>
          </a:bodyPr>
          <a:lstStyle/>
          <a:p>
            <a:pPr lvl="0" algn="just">
              <a:defRPr/>
            </a:pPr>
            <a:r>
              <a:rPr kumimoji="0" lang="en-US" sz="6600" b="1"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“All of us like sheep have gone astray, Each of us has turned to his own way; But Yahweh has caused the iniquity of us all To fall on Him.”</a:t>
            </a:r>
          </a:p>
        </p:txBody>
      </p:sp>
      <p:sp>
        <p:nvSpPr>
          <p:cNvPr id="6" name="Rectangle 5">
            <a:extLst>
              <a:ext uri="{FF2B5EF4-FFF2-40B4-BE49-F238E27FC236}">
                <a16:creationId xmlns:a16="http://schemas.microsoft.com/office/drawing/2014/main" id="{45E87184-BC5F-5FE2-45FD-B74652DA5AC5}"/>
              </a:ext>
            </a:extLst>
          </p:cNvPr>
          <p:cNvSpPr/>
          <p:nvPr/>
        </p:nvSpPr>
        <p:spPr>
          <a:xfrm>
            <a:off x="11760200" y="6462445"/>
            <a:ext cx="440872" cy="395555"/>
          </a:xfrm>
          <a:prstGeom prst="rect">
            <a:avLst/>
          </a:prstGeom>
          <a:solidFill>
            <a:srgbClr val="1A1006"/>
          </a:solidFill>
          <a:ln>
            <a:solidFill>
              <a:srgbClr val="1A1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DE3CBF5-BACD-5067-852F-B4932B4B10DA}"/>
              </a:ext>
            </a:extLst>
          </p:cNvPr>
          <p:cNvSpPr/>
          <p:nvPr/>
        </p:nvSpPr>
        <p:spPr>
          <a:xfrm>
            <a:off x="4657726" y="5826841"/>
            <a:ext cx="7383586" cy="1182234"/>
          </a:xfrm>
          <a:prstGeom prst="roundRect">
            <a:avLst/>
          </a:prstGeom>
          <a:solidFill>
            <a:srgbClr val="C3BAA9">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ts val="38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lumMod val="95000"/>
                  </a:schemeClr>
                </a:solidFill>
                <a:effectLst/>
                <a:uLnTx/>
                <a:uFillTx/>
                <a:latin typeface="Footlight MT Light" panose="0204060206030A020304" pitchFamily="18" charset="0"/>
                <a:ea typeface="+mn-ea"/>
                <a:cs typeface="+mn-cs"/>
              </a:rPr>
              <a:t>Isaiah 53:6</a:t>
            </a:r>
          </a:p>
        </p:txBody>
      </p:sp>
    </p:spTree>
    <p:extLst>
      <p:ext uri="{BB962C8B-B14F-4D97-AF65-F5344CB8AC3E}">
        <p14:creationId xmlns:p14="http://schemas.microsoft.com/office/powerpoint/2010/main" val="240479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7E4C8-1AB0-A0B6-9476-5F47EDAFFB5B}"/>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C40221-FD9B-CE7C-0E5D-264C00E473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62973" cy="6858000"/>
          </a:xfrm>
        </p:spPr>
      </p:pic>
      <p:sp>
        <p:nvSpPr>
          <p:cNvPr id="2" name="Title 1">
            <a:extLst>
              <a:ext uri="{FF2B5EF4-FFF2-40B4-BE49-F238E27FC236}">
                <a16:creationId xmlns:a16="http://schemas.microsoft.com/office/drawing/2014/main" id="{E0537103-CF73-B2ED-159A-A5D2815B1F0A}"/>
              </a:ext>
            </a:extLst>
          </p:cNvPr>
          <p:cNvSpPr>
            <a:spLocks noGrp="1"/>
          </p:cNvSpPr>
          <p:nvPr>
            <p:ph type="title"/>
          </p:nvPr>
        </p:nvSpPr>
        <p:spPr>
          <a:xfrm>
            <a:off x="29026" y="0"/>
            <a:ext cx="12143020" cy="6858000"/>
          </a:xfrm>
          <a:solidFill>
            <a:schemeClr val="tx1">
              <a:alpha val="60000"/>
            </a:schemeClr>
          </a:solidFill>
        </p:spPr>
        <p:txBody>
          <a:bodyPr>
            <a:normAutofit/>
          </a:bodyPr>
          <a:lstStyle/>
          <a:p>
            <a:r>
              <a:rPr lang="en-US" sz="100" dirty="0"/>
              <a:t>.</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3178DA82-C532-9D13-F6AC-6D9CF61C3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0945" y="237797"/>
            <a:ext cx="1877831" cy="898881"/>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26F6BB47-AE26-4CCD-5145-C389F04A5437}"/>
              </a:ext>
            </a:extLst>
          </p:cNvPr>
          <p:cNvSpPr txBox="1"/>
          <p:nvPr/>
        </p:nvSpPr>
        <p:spPr>
          <a:xfrm>
            <a:off x="89640" y="1168917"/>
            <a:ext cx="12012720" cy="5583003"/>
          </a:xfrm>
          <a:prstGeom prst="rect">
            <a:avLst/>
          </a:prstGeom>
          <a:noFill/>
        </p:spPr>
        <p:txBody>
          <a:bodyPr wrap="square" rtlCol="0">
            <a:spAutoFit/>
          </a:bodyPr>
          <a:lstStyle/>
          <a:p>
            <a:pPr marL="685800" lvl="0" indent="-685800">
              <a:lnSpc>
                <a:spcPts val="4800"/>
              </a:lnSpc>
              <a:spcAft>
                <a:spcPts val="3000"/>
              </a:spcAft>
              <a:buFont typeface="+mj-lt"/>
              <a:buAutoNum type="arabicPeriod"/>
              <a:defRPr/>
            </a:pPr>
            <a:r>
              <a:rPr lang="en-US" sz="5400" b="1" dirty="0">
                <a:solidFill>
                  <a:srgbClr val="DBAD63"/>
                </a:solidFill>
                <a:latin typeface="Bell MT" panose="02020503060305020303" pitchFamily="18" charset="0"/>
                <a:cs typeface="Aldhabi" panose="01000000000000000000" pitchFamily="2" charset="-78"/>
              </a:rPr>
              <a:t>We believe Jesus is the only method for entrance into the Kingdom</a:t>
            </a:r>
          </a:p>
          <a:p>
            <a:pPr marL="685800" lvl="0" indent="-685800">
              <a:lnSpc>
                <a:spcPts val="4800"/>
              </a:lnSpc>
              <a:spcAft>
                <a:spcPts val="3000"/>
              </a:spcAft>
              <a:buFont typeface="+mj-lt"/>
              <a:buAutoNum type="arabicPeriod"/>
              <a:defRPr/>
            </a:pPr>
            <a:r>
              <a:rPr lang="en-US" sz="5400" b="1" dirty="0">
                <a:solidFill>
                  <a:srgbClr val="DBAD63"/>
                </a:solidFill>
                <a:latin typeface="Bell MT" panose="02020503060305020303" pitchFamily="18" charset="0"/>
                <a:cs typeface="Aldhabi" panose="01000000000000000000" pitchFamily="2" charset="-78"/>
              </a:rPr>
              <a:t>We believe Jesus sacrificed for and shepherds over us</a:t>
            </a:r>
          </a:p>
          <a:p>
            <a:pPr marL="685800" lvl="0" indent="-685800">
              <a:lnSpc>
                <a:spcPts val="4800"/>
              </a:lnSpc>
              <a:spcAft>
                <a:spcPts val="3000"/>
              </a:spcAft>
              <a:buFont typeface="+mj-lt"/>
              <a:buAutoNum type="arabicPeriod"/>
              <a:defRPr/>
            </a:pPr>
            <a:r>
              <a:rPr lang="en-US" sz="5400" b="1" dirty="0">
                <a:solidFill>
                  <a:srgbClr val="DBAD63"/>
                </a:solidFill>
                <a:latin typeface="Bell MT" panose="02020503060305020303" pitchFamily="18" charset="0"/>
                <a:cs typeface="Aldhabi" panose="01000000000000000000" pitchFamily="2" charset="-78"/>
              </a:rPr>
              <a:t>We hear Jesus’ voice &amp; know Him</a:t>
            </a:r>
          </a:p>
          <a:p>
            <a:pPr marL="685800" lvl="0" indent="-685800">
              <a:lnSpc>
                <a:spcPts val="4800"/>
              </a:lnSpc>
              <a:spcAft>
                <a:spcPts val="3000"/>
              </a:spcAft>
              <a:buFont typeface="+mj-lt"/>
              <a:buAutoNum type="arabicPeriod"/>
              <a:defRPr/>
            </a:pPr>
            <a:r>
              <a:rPr lang="en-US" sz="5400" b="1" dirty="0">
                <a:solidFill>
                  <a:srgbClr val="DBAD63"/>
                </a:solidFill>
                <a:latin typeface="Bell MT" panose="02020503060305020303" pitchFamily="18" charset="0"/>
                <a:cs typeface="Aldhabi" panose="01000000000000000000" pitchFamily="2" charset="-78"/>
              </a:rPr>
              <a:t>We’re made into more than sheep, but also sons &amp; daughters of God</a:t>
            </a:r>
          </a:p>
        </p:txBody>
      </p:sp>
      <p:sp>
        <p:nvSpPr>
          <p:cNvPr id="4" name="Rectangle: Rounded Corners 3">
            <a:extLst>
              <a:ext uri="{FF2B5EF4-FFF2-40B4-BE49-F238E27FC236}">
                <a16:creationId xmlns:a16="http://schemas.microsoft.com/office/drawing/2014/main" id="{E1143A79-0267-7341-BA84-3967C8BE5F22}"/>
              </a:ext>
            </a:extLst>
          </p:cNvPr>
          <p:cNvSpPr/>
          <p:nvPr/>
        </p:nvSpPr>
        <p:spPr>
          <a:xfrm>
            <a:off x="239178" y="-596"/>
            <a:ext cx="11730572" cy="1182234"/>
          </a:xfrm>
          <a:prstGeom prst="roundRect">
            <a:avLst/>
          </a:prstGeom>
          <a:solidFill>
            <a:srgbClr val="C3BAA9">
              <a:alpha val="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spcBef>
                <a:spcPts val="0"/>
              </a:spcBef>
              <a:spcAft>
                <a:spcPts val="0"/>
              </a:spcAft>
              <a:buClrTx/>
              <a:buSzTx/>
              <a:buFontTx/>
              <a:buNone/>
              <a:tabLst/>
              <a:defRPr/>
            </a:pPr>
            <a:r>
              <a:rPr kumimoji="0" lang="en-US" sz="5800" b="1" i="0" u="none" strike="noStrike" kern="1200" cap="none" spc="0" normalizeH="0" baseline="0" noProof="0" dirty="0">
                <a:ln>
                  <a:noFill/>
                </a:ln>
                <a:solidFill>
                  <a:schemeClr val="bg1">
                    <a:lumMod val="95000"/>
                  </a:schemeClr>
                </a:solidFill>
                <a:effectLst/>
                <a:uLnTx/>
                <a:uFillTx/>
                <a:latin typeface="Footlight MT Light" panose="0204060206030A020304" pitchFamily="18" charset="0"/>
                <a:ea typeface="+mn-ea"/>
                <a:cs typeface="+mn-cs"/>
              </a:rPr>
              <a:t>Are You Truly In The Kingdom?</a:t>
            </a:r>
          </a:p>
        </p:txBody>
      </p:sp>
    </p:spTree>
    <p:extLst>
      <p:ext uri="{BB962C8B-B14F-4D97-AF65-F5344CB8AC3E}">
        <p14:creationId xmlns:p14="http://schemas.microsoft.com/office/powerpoint/2010/main" val="142211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990AF-6E9A-D868-76C5-D37C5733E79C}"/>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E19566-29E2-EF22-8975-932E0FC666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62973" cy="6858000"/>
          </a:xfrm>
        </p:spPr>
      </p:pic>
      <p:sp>
        <p:nvSpPr>
          <p:cNvPr id="2" name="Title 1">
            <a:extLst>
              <a:ext uri="{FF2B5EF4-FFF2-40B4-BE49-F238E27FC236}">
                <a16:creationId xmlns:a16="http://schemas.microsoft.com/office/drawing/2014/main" id="{C8670DFC-0376-3D83-B5A4-F2A1095B03A4}"/>
              </a:ext>
            </a:extLst>
          </p:cNvPr>
          <p:cNvSpPr>
            <a:spLocks noGrp="1"/>
          </p:cNvSpPr>
          <p:nvPr>
            <p:ph type="title"/>
          </p:nvPr>
        </p:nvSpPr>
        <p:spPr>
          <a:xfrm>
            <a:off x="29026" y="0"/>
            <a:ext cx="12143020" cy="6858000"/>
          </a:xfrm>
          <a:solidFill>
            <a:schemeClr val="tx1">
              <a:alpha val="60000"/>
            </a:schemeClr>
          </a:solidFill>
        </p:spPr>
        <p:txBody>
          <a:bodyPr>
            <a:normAutofit/>
          </a:bodyPr>
          <a:lstStyle/>
          <a:p>
            <a:r>
              <a:rPr lang="en-US" sz="100" dirty="0"/>
              <a:t>.</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A81F5F36-A74A-2D74-794E-64942A919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0945" y="237797"/>
            <a:ext cx="1877831" cy="898881"/>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3EF750F2-415F-072D-4BFA-CC3DF59E19EF}"/>
              </a:ext>
            </a:extLst>
          </p:cNvPr>
          <p:cNvSpPr txBox="1"/>
          <p:nvPr/>
        </p:nvSpPr>
        <p:spPr>
          <a:xfrm>
            <a:off x="89640" y="1168917"/>
            <a:ext cx="12012720" cy="1365567"/>
          </a:xfrm>
          <a:prstGeom prst="rect">
            <a:avLst/>
          </a:prstGeom>
          <a:noFill/>
        </p:spPr>
        <p:txBody>
          <a:bodyPr wrap="square" rtlCol="0">
            <a:spAutoFit/>
          </a:bodyPr>
          <a:lstStyle/>
          <a:p>
            <a:pPr marL="685800" lvl="0" indent="-685800">
              <a:lnSpc>
                <a:spcPts val="4800"/>
              </a:lnSpc>
              <a:spcAft>
                <a:spcPts val="3000"/>
              </a:spcAft>
              <a:buFont typeface="+mj-lt"/>
              <a:buAutoNum type="arabicPeriod"/>
              <a:defRPr/>
            </a:pPr>
            <a:r>
              <a:rPr lang="en-US" sz="5400" b="1" dirty="0">
                <a:solidFill>
                  <a:srgbClr val="DBAD63"/>
                </a:solidFill>
                <a:latin typeface="Bell MT" panose="02020503060305020303" pitchFamily="18" charset="0"/>
                <a:cs typeface="Aldhabi" panose="01000000000000000000" pitchFamily="2" charset="-78"/>
              </a:rPr>
              <a:t>We believe Jesus is the only method for entrance into the Kingdom</a:t>
            </a:r>
          </a:p>
        </p:txBody>
      </p:sp>
      <p:sp>
        <p:nvSpPr>
          <p:cNvPr id="4" name="Rectangle: Rounded Corners 3">
            <a:extLst>
              <a:ext uri="{FF2B5EF4-FFF2-40B4-BE49-F238E27FC236}">
                <a16:creationId xmlns:a16="http://schemas.microsoft.com/office/drawing/2014/main" id="{14C330DE-E97C-3208-ACD8-335E1170CDC0}"/>
              </a:ext>
            </a:extLst>
          </p:cNvPr>
          <p:cNvSpPr/>
          <p:nvPr/>
        </p:nvSpPr>
        <p:spPr>
          <a:xfrm>
            <a:off x="239178" y="-596"/>
            <a:ext cx="11730572" cy="1182234"/>
          </a:xfrm>
          <a:prstGeom prst="roundRect">
            <a:avLst/>
          </a:prstGeom>
          <a:solidFill>
            <a:srgbClr val="C3BAA9">
              <a:alpha val="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spcBef>
                <a:spcPts val="0"/>
              </a:spcBef>
              <a:spcAft>
                <a:spcPts val="0"/>
              </a:spcAft>
              <a:buClrTx/>
              <a:buSzTx/>
              <a:buFontTx/>
              <a:buNone/>
              <a:tabLst/>
              <a:defRPr/>
            </a:pPr>
            <a:r>
              <a:rPr kumimoji="0" lang="en-US" sz="5800" b="1" i="0" u="none" strike="noStrike" kern="1200" cap="none" spc="0" normalizeH="0" baseline="0" noProof="0" dirty="0">
                <a:ln>
                  <a:noFill/>
                </a:ln>
                <a:solidFill>
                  <a:schemeClr val="bg1">
                    <a:lumMod val="95000"/>
                  </a:schemeClr>
                </a:solidFill>
                <a:effectLst/>
                <a:uLnTx/>
                <a:uFillTx/>
                <a:latin typeface="Footlight MT Light" panose="0204060206030A020304" pitchFamily="18" charset="0"/>
                <a:ea typeface="+mn-ea"/>
                <a:cs typeface="+mn-cs"/>
              </a:rPr>
              <a:t>Are You Truly In The Kingdom?</a:t>
            </a:r>
          </a:p>
        </p:txBody>
      </p:sp>
    </p:spTree>
    <p:extLst>
      <p:ext uri="{BB962C8B-B14F-4D97-AF65-F5344CB8AC3E}">
        <p14:creationId xmlns:p14="http://schemas.microsoft.com/office/powerpoint/2010/main" val="33014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2C8DF-6EC7-18E3-7306-F0548D5F7F85}"/>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69EFF2-A3D7-A799-5F2E-1E69D9090FA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62973" cy="6858000"/>
          </a:xfrm>
        </p:spPr>
      </p:pic>
      <p:sp>
        <p:nvSpPr>
          <p:cNvPr id="2" name="Title 1">
            <a:extLst>
              <a:ext uri="{FF2B5EF4-FFF2-40B4-BE49-F238E27FC236}">
                <a16:creationId xmlns:a16="http://schemas.microsoft.com/office/drawing/2014/main" id="{48D3D097-1FFC-634A-8F3E-B6E38175DBDB}"/>
              </a:ext>
            </a:extLst>
          </p:cNvPr>
          <p:cNvSpPr>
            <a:spLocks noGrp="1"/>
          </p:cNvSpPr>
          <p:nvPr>
            <p:ph type="title"/>
          </p:nvPr>
        </p:nvSpPr>
        <p:spPr>
          <a:xfrm>
            <a:off x="29026" y="0"/>
            <a:ext cx="12143020" cy="6858000"/>
          </a:xfrm>
          <a:solidFill>
            <a:schemeClr val="tx1">
              <a:alpha val="60000"/>
            </a:schemeClr>
          </a:solidFill>
        </p:spPr>
        <p:txBody>
          <a:bodyPr>
            <a:normAutofit/>
          </a:bodyPr>
          <a:lstStyle/>
          <a:p>
            <a:r>
              <a:rPr lang="en-US" sz="100"/>
              <a:t>.</a:t>
            </a:r>
          </a:p>
        </p:txBody>
      </p:sp>
      <p:sp>
        <p:nvSpPr>
          <p:cNvPr id="3" name="TextBox 2">
            <a:extLst>
              <a:ext uri="{FF2B5EF4-FFF2-40B4-BE49-F238E27FC236}">
                <a16:creationId xmlns:a16="http://schemas.microsoft.com/office/drawing/2014/main" id="{1ABACD42-8D87-4368-E6B8-C4EAFAFDFC50}"/>
              </a:ext>
            </a:extLst>
          </p:cNvPr>
          <p:cNvSpPr txBox="1"/>
          <p:nvPr/>
        </p:nvSpPr>
        <p:spPr>
          <a:xfrm>
            <a:off x="411969" y="178800"/>
            <a:ext cx="11368062" cy="5909310"/>
          </a:xfrm>
          <a:prstGeom prst="rect">
            <a:avLst/>
          </a:prstGeom>
          <a:noFill/>
        </p:spPr>
        <p:txBody>
          <a:bodyPr wrap="square" rtlCol="0">
            <a:spAutoFit/>
          </a:bodyPr>
          <a:lstStyle/>
          <a:p>
            <a:pPr lvl="0" algn="just">
              <a:defRPr/>
            </a:pPr>
            <a:r>
              <a:rPr kumimoji="0" lang="en-US" sz="4200" b="1"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“Strive to enter through the narrow door, for many, I tell you, will seek to enter &amp; will not be able. Once the head of the house gets up &amp; shuts the door, &amp; you begin to stand outside &amp; knock on the door, saying, ‘Lord, open up to us!’ then He will answer &amp; say to you, ‘I do not know where you are from.’ Then you will begin to say, ‘We ate &amp; drank in Your presence, &amp; You taught in our streets… (</a:t>
            </a:r>
            <a:r>
              <a:rPr kumimoji="0" lang="en-US" sz="4200" b="1" i="0" u="none" strike="noStrike" kern="1200" cap="none" spc="0" normalizeH="0" baseline="0" noProof="0" dirty="0" err="1">
                <a:ln>
                  <a:noFill/>
                </a:ln>
                <a:solidFill>
                  <a:srgbClr val="DBAD63"/>
                </a:solidFill>
                <a:effectLst/>
                <a:uLnTx/>
                <a:uFillTx/>
                <a:latin typeface="Bell MT" panose="02020503060305020303" pitchFamily="18" charset="0"/>
                <a:ea typeface="+mn-ea"/>
                <a:cs typeface="Aldhabi" panose="01000000000000000000" pitchFamily="2" charset="-78"/>
              </a:rPr>
              <a:t>cont</a:t>
            </a:r>
            <a:r>
              <a:rPr kumimoji="0" lang="en-US" sz="4200" b="1"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a:t>
            </a:r>
          </a:p>
        </p:txBody>
      </p:sp>
      <p:sp>
        <p:nvSpPr>
          <p:cNvPr id="4" name="Rectangle: Rounded Corners 3">
            <a:extLst>
              <a:ext uri="{FF2B5EF4-FFF2-40B4-BE49-F238E27FC236}">
                <a16:creationId xmlns:a16="http://schemas.microsoft.com/office/drawing/2014/main" id="{57E89B28-73F4-1844-67EC-977E28610576}"/>
              </a:ext>
            </a:extLst>
          </p:cNvPr>
          <p:cNvSpPr/>
          <p:nvPr/>
        </p:nvSpPr>
        <p:spPr>
          <a:xfrm>
            <a:off x="4657726" y="5826841"/>
            <a:ext cx="7383586" cy="1182234"/>
          </a:xfrm>
          <a:prstGeom prst="roundRect">
            <a:avLst/>
          </a:prstGeom>
          <a:solidFill>
            <a:srgbClr val="C3BAA9">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ts val="38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lumMod val="95000"/>
                  </a:schemeClr>
                </a:solidFill>
                <a:effectLst/>
                <a:uLnTx/>
                <a:uFillTx/>
                <a:latin typeface="Footlight MT Light" panose="0204060206030A020304" pitchFamily="18" charset="0"/>
                <a:ea typeface="+mn-ea"/>
                <a:cs typeface="+mn-cs"/>
              </a:rPr>
              <a:t>Luke 13:24-29</a:t>
            </a:r>
          </a:p>
        </p:txBody>
      </p:sp>
      <p:sp>
        <p:nvSpPr>
          <p:cNvPr id="6" name="Rectangle 5">
            <a:extLst>
              <a:ext uri="{FF2B5EF4-FFF2-40B4-BE49-F238E27FC236}">
                <a16:creationId xmlns:a16="http://schemas.microsoft.com/office/drawing/2014/main" id="{EC9550CA-6A95-0A97-9B41-1C62F3438183}"/>
              </a:ext>
            </a:extLst>
          </p:cNvPr>
          <p:cNvSpPr/>
          <p:nvPr/>
        </p:nvSpPr>
        <p:spPr>
          <a:xfrm>
            <a:off x="11760200" y="6462445"/>
            <a:ext cx="440872" cy="395555"/>
          </a:xfrm>
          <a:prstGeom prst="rect">
            <a:avLst/>
          </a:prstGeom>
          <a:solidFill>
            <a:srgbClr val="1A1006"/>
          </a:solidFill>
          <a:ln>
            <a:solidFill>
              <a:srgbClr val="1A1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00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4A68B-31AE-D91E-8A8D-0B69D7223344}"/>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90A439-F106-3E07-1AE5-4A8AC855890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62973" cy="6858000"/>
          </a:xfrm>
        </p:spPr>
      </p:pic>
      <p:sp>
        <p:nvSpPr>
          <p:cNvPr id="2" name="Title 1">
            <a:extLst>
              <a:ext uri="{FF2B5EF4-FFF2-40B4-BE49-F238E27FC236}">
                <a16:creationId xmlns:a16="http://schemas.microsoft.com/office/drawing/2014/main" id="{97000983-2108-ABB1-46FA-3A70F6DE5BC4}"/>
              </a:ext>
            </a:extLst>
          </p:cNvPr>
          <p:cNvSpPr>
            <a:spLocks noGrp="1"/>
          </p:cNvSpPr>
          <p:nvPr>
            <p:ph type="title"/>
          </p:nvPr>
        </p:nvSpPr>
        <p:spPr>
          <a:xfrm>
            <a:off x="29026" y="0"/>
            <a:ext cx="12143020" cy="6858000"/>
          </a:xfrm>
          <a:solidFill>
            <a:schemeClr val="tx1">
              <a:alpha val="60000"/>
            </a:schemeClr>
          </a:solidFill>
        </p:spPr>
        <p:txBody>
          <a:bodyPr>
            <a:normAutofit/>
          </a:bodyPr>
          <a:lstStyle/>
          <a:p>
            <a:r>
              <a:rPr lang="en-US" sz="100"/>
              <a:t>.</a:t>
            </a:r>
          </a:p>
        </p:txBody>
      </p:sp>
      <p:sp>
        <p:nvSpPr>
          <p:cNvPr id="3" name="TextBox 2">
            <a:extLst>
              <a:ext uri="{FF2B5EF4-FFF2-40B4-BE49-F238E27FC236}">
                <a16:creationId xmlns:a16="http://schemas.microsoft.com/office/drawing/2014/main" id="{158EF300-5BBE-0C1C-EAA9-7A96A2C8CAF2}"/>
              </a:ext>
            </a:extLst>
          </p:cNvPr>
          <p:cNvSpPr txBox="1"/>
          <p:nvPr/>
        </p:nvSpPr>
        <p:spPr>
          <a:xfrm>
            <a:off x="411969" y="178800"/>
            <a:ext cx="11368062" cy="5909310"/>
          </a:xfrm>
          <a:prstGeom prst="rect">
            <a:avLst/>
          </a:prstGeom>
          <a:noFill/>
        </p:spPr>
        <p:txBody>
          <a:bodyPr wrap="square" rtlCol="0">
            <a:spAutoFit/>
          </a:bodyPr>
          <a:lstStyle/>
          <a:p>
            <a:pPr lvl="0" algn="just">
              <a:defRPr/>
            </a:pPr>
            <a:r>
              <a:rPr kumimoji="0" lang="en-US" sz="4200" b="1"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a:t>
            </a:r>
            <a:r>
              <a:rPr kumimoji="0" lang="en-US" sz="4200" b="1" i="0" u="none" strike="noStrike" kern="1200" cap="none" spc="0" normalizeH="0" baseline="0" noProof="0" dirty="0" err="1">
                <a:ln>
                  <a:noFill/>
                </a:ln>
                <a:solidFill>
                  <a:srgbClr val="DBAD63"/>
                </a:solidFill>
                <a:effectLst/>
                <a:uLnTx/>
                <a:uFillTx/>
                <a:latin typeface="Bell MT" panose="02020503060305020303" pitchFamily="18" charset="0"/>
                <a:ea typeface="+mn-ea"/>
                <a:cs typeface="Aldhabi" panose="01000000000000000000" pitchFamily="2" charset="-78"/>
              </a:rPr>
              <a:t>cont</a:t>
            </a:r>
            <a:r>
              <a:rPr kumimoji="0" lang="en-US" sz="4200" b="1"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 …And He will say, ‘I tell you, I do not know where you are from; depart from Me, all you workers of unrighteousness.’ “In that place there will be weeping &amp; gnashing of teeth when you see Abraham &amp; Isaac &amp; Jacob &amp; all the prophets in the kingdom of God, but yourselves being cast out. “And they will come from east &amp; west &amp; from north &amp; south, &amp; will recline at the table in the kingdom of God.”</a:t>
            </a:r>
          </a:p>
        </p:txBody>
      </p:sp>
      <p:sp>
        <p:nvSpPr>
          <p:cNvPr id="4" name="Rectangle: Rounded Corners 3">
            <a:extLst>
              <a:ext uri="{FF2B5EF4-FFF2-40B4-BE49-F238E27FC236}">
                <a16:creationId xmlns:a16="http://schemas.microsoft.com/office/drawing/2014/main" id="{DE83D0FA-0797-15D5-7581-7E27318D5408}"/>
              </a:ext>
            </a:extLst>
          </p:cNvPr>
          <p:cNvSpPr/>
          <p:nvPr/>
        </p:nvSpPr>
        <p:spPr>
          <a:xfrm>
            <a:off x="4657726" y="5826841"/>
            <a:ext cx="7383586" cy="1182234"/>
          </a:xfrm>
          <a:prstGeom prst="roundRect">
            <a:avLst/>
          </a:prstGeom>
          <a:solidFill>
            <a:srgbClr val="C3BAA9">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ts val="38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lumMod val="95000"/>
                  </a:schemeClr>
                </a:solidFill>
                <a:effectLst/>
                <a:uLnTx/>
                <a:uFillTx/>
                <a:latin typeface="Footlight MT Light" panose="0204060206030A020304" pitchFamily="18" charset="0"/>
                <a:ea typeface="+mn-ea"/>
                <a:cs typeface="+mn-cs"/>
              </a:rPr>
              <a:t>Luke 13:24-29</a:t>
            </a:r>
          </a:p>
        </p:txBody>
      </p:sp>
      <p:sp>
        <p:nvSpPr>
          <p:cNvPr id="6" name="Rectangle 5">
            <a:extLst>
              <a:ext uri="{FF2B5EF4-FFF2-40B4-BE49-F238E27FC236}">
                <a16:creationId xmlns:a16="http://schemas.microsoft.com/office/drawing/2014/main" id="{1A4352CC-8706-046E-20E1-D2738807A7BD}"/>
              </a:ext>
            </a:extLst>
          </p:cNvPr>
          <p:cNvSpPr/>
          <p:nvPr/>
        </p:nvSpPr>
        <p:spPr>
          <a:xfrm>
            <a:off x="11760200" y="6462445"/>
            <a:ext cx="440872" cy="395555"/>
          </a:xfrm>
          <a:prstGeom prst="rect">
            <a:avLst/>
          </a:prstGeom>
          <a:solidFill>
            <a:srgbClr val="1A1006"/>
          </a:solidFill>
          <a:ln>
            <a:solidFill>
              <a:srgbClr val="1A1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81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421CC-B5F5-716F-5531-21AED5DA2290}"/>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407067-123E-DD1D-C56C-DF9740C07FD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62973" cy="6858000"/>
          </a:xfrm>
        </p:spPr>
      </p:pic>
      <p:sp>
        <p:nvSpPr>
          <p:cNvPr id="2" name="Title 1">
            <a:extLst>
              <a:ext uri="{FF2B5EF4-FFF2-40B4-BE49-F238E27FC236}">
                <a16:creationId xmlns:a16="http://schemas.microsoft.com/office/drawing/2014/main" id="{DB2DE026-F02B-BB8A-FD09-2997C66BCD6B}"/>
              </a:ext>
            </a:extLst>
          </p:cNvPr>
          <p:cNvSpPr>
            <a:spLocks noGrp="1"/>
          </p:cNvSpPr>
          <p:nvPr>
            <p:ph type="title"/>
          </p:nvPr>
        </p:nvSpPr>
        <p:spPr>
          <a:xfrm>
            <a:off x="29026" y="0"/>
            <a:ext cx="12143020" cy="6858000"/>
          </a:xfrm>
          <a:solidFill>
            <a:schemeClr val="tx1">
              <a:alpha val="60000"/>
            </a:schemeClr>
          </a:solidFill>
        </p:spPr>
        <p:txBody>
          <a:bodyPr>
            <a:normAutofit/>
          </a:bodyPr>
          <a:lstStyle/>
          <a:p>
            <a:r>
              <a:rPr lang="en-US" sz="100"/>
              <a:t>.</a:t>
            </a:r>
          </a:p>
        </p:txBody>
      </p:sp>
      <p:sp>
        <p:nvSpPr>
          <p:cNvPr id="3" name="TextBox 2">
            <a:extLst>
              <a:ext uri="{FF2B5EF4-FFF2-40B4-BE49-F238E27FC236}">
                <a16:creationId xmlns:a16="http://schemas.microsoft.com/office/drawing/2014/main" id="{966D2F34-D35A-04B5-65D9-CD2184186B97}"/>
              </a:ext>
            </a:extLst>
          </p:cNvPr>
          <p:cNvSpPr txBox="1"/>
          <p:nvPr/>
        </p:nvSpPr>
        <p:spPr>
          <a:xfrm>
            <a:off x="4266603" y="1657403"/>
            <a:ext cx="7714033" cy="877163"/>
          </a:xfrm>
          <a:prstGeom prst="rect">
            <a:avLst/>
          </a:prstGeom>
          <a:solidFill>
            <a:srgbClr val="9D464C"/>
          </a:solidFill>
        </p:spPr>
        <p:txBody>
          <a:bodyPr wrap="square" rtlCol="0">
            <a:spAutoFit/>
          </a:bodyPr>
          <a:lstStyle/>
          <a:p>
            <a:pPr lvl="0" algn="just">
              <a:defRPr/>
            </a:pPr>
            <a:r>
              <a:rPr kumimoji="0" lang="en-US" sz="5100" b="1"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“Healthy sheep reproduce”</a:t>
            </a:r>
          </a:p>
        </p:txBody>
      </p:sp>
      <p:sp>
        <p:nvSpPr>
          <p:cNvPr id="4" name="Rectangle: Rounded Corners 3">
            <a:extLst>
              <a:ext uri="{FF2B5EF4-FFF2-40B4-BE49-F238E27FC236}">
                <a16:creationId xmlns:a16="http://schemas.microsoft.com/office/drawing/2014/main" id="{D8058978-1FFD-014E-7E49-F6A0939C9257}"/>
              </a:ext>
            </a:extLst>
          </p:cNvPr>
          <p:cNvSpPr/>
          <p:nvPr/>
        </p:nvSpPr>
        <p:spPr>
          <a:xfrm>
            <a:off x="202459" y="5477988"/>
            <a:ext cx="4418180" cy="1182234"/>
          </a:xfrm>
          <a:prstGeom prst="roundRect">
            <a:avLst/>
          </a:prstGeom>
          <a:solidFill>
            <a:srgbClr val="C3BAA9">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ts val="38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lumMod val="95000"/>
                  </a:schemeClr>
                </a:solidFill>
                <a:effectLst/>
                <a:uLnTx/>
                <a:uFillTx/>
                <a:latin typeface="Footlight MT Light" panose="0204060206030A020304" pitchFamily="18" charset="0"/>
                <a:ea typeface="+mn-ea"/>
                <a:cs typeface="+mn-cs"/>
              </a:rPr>
              <a:t>Pastor Chuck</a:t>
            </a:r>
          </a:p>
        </p:txBody>
      </p:sp>
      <p:sp>
        <p:nvSpPr>
          <p:cNvPr id="6" name="Rectangle 5">
            <a:extLst>
              <a:ext uri="{FF2B5EF4-FFF2-40B4-BE49-F238E27FC236}">
                <a16:creationId xmlns:a16="http://schemas.microsoft.com/office/drawing/2014/main" id="{82777CF4-3FF1-FB26-76C1-9C918866DAE5}"/>
              </a:ext>
            </a:extLst>
          </p:cNvPr>
          <p:cNvSpPr/>
          <p:nvPr/>
        </p:nvSpPr>
        <p:spPr>
          <a:xfrm>
            <a:off x="11760200" y="6462445"/>
            <a:ext cx="440872" cy="395555"/>
          </a:xfrm>
          <a:prstGeom prst="rect">
            <a:avLst/>
          </a:prstGeom>
          <a:solidFill>
            <a:srgbClr val="1A1006"/>
          </a:solidFill>
          <a:ln>
            <a:solidFill>
              <a:srgbClr val="1A1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A1410CE-D2AD-F6ED-D0E5-5D45FD5E10BC}"/>
              </a:ext>
            </a:extLst>
          </p:cNvPr>
          <p:cNvPicPr>
            <a:picLocks noChangeAspect="1"/>
          </p:cNvPicPr>
          <p:nvPr/>
        </p:nvPicPr>
        <p:blipFill>
          <a:blip r:embed="rId3"/>
          <a:srcRect r="43431"/>
          <a:stretch>
            <a:fillRect/>
          </a:stretch>
        </p:blipFill>
        <p:spPr>
          <a:xfrm>
            <a:off x="0" y="-493311"/>
            <a:ext cx="7393021" cy="7351311"/>
          </a:xfrm>
          <a:prstGeom prst="rect">
            <a:avLst/>
          </a:prstGeom>
        </p:spPr>
      </p:pic>
    </p:spTree>
    <p:extLst>
      <p:ext uri="{BB962C8B-B14F-4D97-AF65-F5344CB8AC3E}">
        <p14:creationId xmlns:p14="http://schemas.microsoft.com/office/powerpoint/2010/main" val="423235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52A7F-B700-AB8D-0817-953C9B6F8A86}"/>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A2435F-8CAE-1489-2A5B-AF9957E923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62973" cy="6858000"/>
          </a:xfrm>
        </p:spPr>
      </p:pic>
      <p:sp>
        <p:nvSpPr>
          <p:cNvPr id="2" name="Title 1">
            <a:extLst>
              <a:ext uri="{FF2B5EF4-FFF2-40B4-BE49-F238E27FC236}">
                <a16:creationId xmlns:a16="http://schemas.microsoft.com/office/drawing/2014/main" id="{0579EE34-3CE2-831F-2722-2589FEC5F6E5}"/>
              </a:ext>
            </a:extLst>
          </p:cNvPr>
          <p:cNvSpPr>
            <a:spLocks noGrp="1"/>
          </p:cNvSpPr>
          <p:nvPr>
            <p:ph type="title"/>
          </p:nvPr>
        </p:nvSpPr>
        <p:spPr>
          <a:xfrm>
            <a:off x="29026" y="0"/>
            <a:ext cx="12143020" cy="6858000"/>
          </a:xfrm>
          <a:solidFill>
            <a:schemeClr val="tx1">
              <a:alpha val="60000"/>
            </a:schemeClr>
          </a:solidFill>
        </p:spPr>
        <p:txBody>
          <a:bodyPr>
            <a:normAutofit/>
          </a:bodyPr>
          <a:lstStyle/>
          <a:p>
            <a:r>
              <a:rPr lang="en-US" sz="100" dirty="0"/>
              <a:t>.</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94474AD7-7228-87EA-3212-6D0F5607B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0945" y="237797"/>
            <a:ext cx="1877831" cy="898881"/>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0BF9EE44-63B5-7909-09D4-8D0A1E8A98F8}"/>
              </a:ext>
            </a:extLst>
          </p:cNvPr>
          <p:cNvSpPr txBox="1"/>
          <p:nvPr/>
        </p:nvSpPr>
        <p:spPr>
          <a:xfrm>
            <a:off x="89640" y="1168917"/>
            <a:ext cx="12012720" cy="2981394"/>
          </a:xfrm>
          <a:prstGeom prst="rect">
            <a:avLst/>
          </a:prstGeom>
          <a:noFill/>
        </p:spPr>
        <p:txBody>
          <a:bodyPr wrap="square" rtlCol="0">
            <a:spAutoFit/>
          </a:bodyPr>
          <a:lstStyle/>
          <a:p>
            <a:pPr marL="685800" lvl="0" indent="-685800">
              <a:lnSpc>
                <a:spcPts val="4800"/>
              </a:lnSpc>
              <a:spcAft>
                <a:spcPts val="3000"/>
              </a:spcAft>
              <a:buFont typeface="+mj-lt"/>
              <a:buAutoNum type="arabicPeriod"/>
              <a:defRPr/>
            </a:pPr>
            <a:r>
              <a:rPr lang="en-US" sz="5400" b="1" dirty="0">
                <a:solidFill>
                  <a:srgbClr val="DBAD63"/>
                </a:solidFill>
                <a:latin typeface="Bell MT" panose="02020503060305020303" pitchFamily="18" charset="0"/>
                <a:cs typeface="Aldhabi" panose="01000000000000000000" pitchFamily="2" charset="-78"/>
              </a:rPr>
              <a:t>We believe Jesus is the only method for entrance into the Kingdom</a:t>
            </a:r>
          </a:p>
          <a:p>
            <a:pPr marL="685800" lvl="0" indent="-685800">
              <a:lnSpc>
                <a:spcPts val="4800"/>
              </a:lnSpc>
              <a:spcAft>
                <a:spcPts val="3000"/>
              </a:spcAft>
              <a:buFont typeface="+mj-lt"/>
              <a:buAutoNum type="arabicPeriod"/>
              <a:defRPr/>
            </a:pPr>
            <a:r>
              <a:rPr lang="en-US" sz="5400" b="1" dirty="0">
                <a:solidFill>
                  <a:srgbClr val="DBAD63"/>
                </a:solidFill>
                <a:latin typeface="Bell MT" panose="02020503060305020303" pitchFamily="18" charset="0"/>
                <a:cs typeface="Aldhabi" panose="01000000000000000000" pitchFamily="2" charset="-78"/>
              </a:rPr>
              <a:t>We believe Jesus sacrificed for and shepherds over us</a:t>
            </a:r>
          </a:p>
        </p:txBody>
      </p:sp>
      <p:sp>
        <p:nvSpPr>
          <p:cNvPr id="4" name="Rectangle: Rounded Corners 3">
            <a:extLst>
              <a:ext uri="{FF2B5EF4-FFF2-40B4-BE49-F238E27FC236}">
                <a16:creationId xmlns:a16="http://schemas.microsoft.com/office/drawing/2014/main" id="{EA72039C-AF5D-571F-564D-686A09D9687A}"/>
              </a:ext>
            </a:extLst>
          </p:cNvPr>
          <p:cNvSpPr/>
          <p:nvPr/>
        </p:nvSpPr>
        <p:spPr>
          <a:xfrm>
            <a:off x="239178" y="-596"/>
            <a:ext cx="11730572" cy="1182234"/>
          </a:xfrm>
          <a:prstGeom prst="roundRect">
            <a:avLst/>
          </a:prstGeom>
          <a:solidFill>
            <a:srgbClr val="C3BAA9">
              <a:alpha val="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spcBef>
                <a:spcPts val="0"/>
              </a:spcBef>
              <a:spcAft>
                <a:spcPts val="0"/>
              </a:spcAft>
              <a:buClrTx/>
              <a:buSzTx/>
              <a:buFontTx/>
              <a:buNone/>
              <a:tabLst/>
              <a:defRPr/>
            </a:pPr>
            <a:r>
              <a:rPr kumimoji="0" lang="en-US" sz="5800" b="1" i="0" u="none" strike="noStrike" kern="1200" cap="none" spc="0" normalizeH="0" baseline="0" noProof="0" dirty="0">
                <a:ln>
                  <a:noFill/>
                </a:ln>
                <a:solidFill>
                  <a:schemeClr val="bg1">
                    <a:lumMod val="95000"/>
                  </a:schemeClr>
                </a:solidFill>
                <a:effectLst/>
                <a:uLnTx/>
                <a:uFillTx/>
                <a:latin typeface="Footlight MT Light" panose="0204060206030A020304" pitchFamily="18" charset="0"/>
                <a:ea typeface="+mn-ea"/>
                <a:cs typeface="+mn-cs"/>
              </a:rPr>
              <a:t>Are You Truly In The Kingdom?</a:t>
            </a:r>
          </a:p>
        </p:txBody>
      </p:sp>
    </p:spTree>
    <p:extLst>
      <p:ext uri="{BB962C8B-B14F-4D97-AF65-F5344CB8AC3E}">
        <p14:creationId xmlns:p14="http://schemas.microsoft.com/office/powerpoint/2010/main" val="89702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39556-E1B8-F9A5-64F7-24FFA68284F2}"/>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372B6CC-B858-0A35-1675-010349E51B4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62973" cy="6858000"/>
          </a:xfrm>
        </p:spPr>
      </p:pic>
      <p:sp>
        <p:nvSpPr>
          <p:cNvPr id="2" name="Title 1">
            <a:extLst>
              <a:ext uri="{FF2B5EF4-FFF2-40B4-BE49-F238E27FC236}">
                <a16:creationId xmlns:a16="http://schemas.microsoft.com/office/drawing/2014/main" id="{7B9A4B6F-602A-A678-8F60-841C74BE79D5}"/>
              </a:ext>
            </a:extLst>
          </p:cNvPr>
          <p:cNvSpPr>
            <a:spLocks noGrp="1"/>
          </p:cNvSpPr>
          <p:nvPr>
            <p:ph type="title"/>
          </p:nvPr>
        </p:nvSpPr>
        <p:spPr>
          <a:xfrm>
            <a:off x="29026" y="0"/>
            <a:ext cx="12143020" cy="6858000"/>
          </a:xfrm>
          <a:solidFill>
            <a:schemeClr val="tx1">
              <a:alpha val="60000"/>
            </a:schemeClr>
          </a:solidFill>
        </p:spPr>
        <p:txBody>
          <a:bodyPr>
            <a:normAutofit/>
          </a:bodyPr>
          <a:lstStyle/>
          <a:p>
            <a:r>
              <a:rPr lang="en-US" sz="100"/>
              <a:t>.</a:t>
            </a:r>
          </a:p>
        </p:txBody>
      </p:sp>
      <p:sp>
        <p:nvSpPr>
          <p:cNvPr id="3" name="TextBox 2">
            <a:extLst>
              <a:ext uri="{FF2B5EF4-FFF2-40B4-BE49-F238E27FC236}">
                <a16:creationId xmlns:a16="http://schemas.microsoft.com/office/drawing/2014/main" id="{F189B752-553A-12B0-2FF4-031E7BFC1CEE}"/>
              </a:ext>
            </a:extLst>
          </p:cNvPr>
          <p:cNvSpPr txBox="1"/>
          <p:nvPr/>
        </p:nvSpPr>
        <p:spPr>
          <a:xfrm>
            <a:off x="411969" y="1030620"/>
            <a:ext cx="11368062" cy="4401205"/>
          </a:xfrm>
          <a:prstGeom prst="rect">
            <a:avLst/>
          </a:prstGeom>
          <a:noFill/>
        </p:spPr>
        <p:txBody>
          <a:bodyPr wrap="square" rtlCol="0">
            <a:spAutoFit/>
          </a:bodyPr>
          <a:lstStyle/>
          <a:p>
            <a:pPr lvl="0" algn="just">
              <a:defRPr/>
            </a:pPr>
            <a:r>
              <a:rPr kumimoji="0" lang="en-US" sz="7000" b="1"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“And this is eternal life, that they may know You, the only true God, and Jesus Christ whom You have sent.”</a:t>
            </a:r>
          </a:p>
        </p:txBody>
      </p:sp>
      <p:sp>
        <p:nvSpPr>
          <p:cNvPr id="6" name="Rectangle 5">
            <a:extLst>
              <a:ext uri="{FF2B5EF4-FFF2-40B4-BE49-F238E27FC236}">
                <a16:creationId xmlns:a16="http://schemas.microsoft.com/office/drawing/2014/main" id="{F195BAA4-80FF-EBEC-FBB1-30982E510514}"/>
              </a:ext>
            </a:extLst>
          </p:cNvPr>
          <p:cNvSpPr/>
          <p:nvPr/>
        </p:nvSpPr>
        <p:spPr>
          <a:xfrm>
            <a:off x="11760200" y="6462445"/>
            <a:ext cx="440872" cy="395555"/>
          </a:xfrm>
          <a:prstGeom prst="rect">
            <a:avLst/>
          </a:prstGeom>
          <a:solidFill>
            <a:srgbClr val="1A1006"/>
          </a:solidFill>
          <a:ln>
            <a:solidFill>
              <a:srgbClr val="1A1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B28FF11-3468-FA14-697F-274A7A1D8257}"/>
              </a:ext>
            </a:extLst>
          </p:cNvPr>
          <p:cNvSpPr/>
          <p:nvPr/>
        </p:nvSpPr>
        <p:spPr>
          <a:xfrm>
            <a:off x="4657726" y="5826841"/>
            <a:ext cx="7383586" cy="1182234"/>
          </a:xfrm>
          <a:prstGeom prst="roundRect">
            <a:avLst/>
          </a:prstGeom>
          <a:solidFill>
            <a:srgbClr val="C3BAA9">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ts val="38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lumMod val="95000"/>
                  </a:schemeClr>
                </a:solidFill>
                <a:effectLst/>
                <a:uLnTx/>
                <a:uFillTx/>
                <a:latin typeface="Footlight MT Light" panose="0204060206030A020304" pitchFamily="18" charset="0"/>
                <a:ea typeface="+mn-ea"/>
                <a:cs typeface="+mn-cs"/>
              </a:rPr>
              <a:t>John 17:3</a:t>
            </a:r>
          </a:p>
        </p:txBody>
      </p:sp>
    </p:spTree>
    <p:extLst>
      <p:ext uri="{BB962C8B-B14F-4D97-AF65-F5344CB8AC3E}">
        <p14:creationId xmlns:p14="http://schemas.microsoft.com/office/powerpoint/2010/main" val="3775394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893A1-2206-195A-D61F-592019946208}"/>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A79326-6C86-9C5F-4910-E54DE7514A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62973" cy="6858000"/>
          </a:xfrm>
        </p:spPr>
      </p:pic>
      <p:sp>
        <p:nvSpPr>
          <p:cNvPr id="2" name="Title 1">
            <a:extLst>
              <a:ext uri="{FF2B5EF4-FFF2-40B4-BE49-F238E27FC236}">
                <a16:creationId xmlns:a16="http://schemas.microsoft.com/office/drawing/2014/main" id="{FBD6D82B-1627-2167-CD69-AC21E1FD6110}"/>
              </a:ext>
            </a:extLst>
          </p:cNvPr>
          <p:cNvSpPr>
            <a:spLocks noGrp="1"/>
          </p:cNvSpPr>
          <p:nvPr>
            <p:ph type="title"/>
          </p:nvPr>
        </p:nvSpPr>
        <p:spPr>
          <a:xfrm>
            <a:off x="29026" y="0"/>
            <a:ext cx="12143020" cy="6858000"/>
          </a:xfrm>
          <a:solidFill>
            <a:schemeClr val="tx1">
              <a:alpha val="60000"/>
            </a:schemeClr>
          </a:solidFill>
        </p:spPr>
        <p:txBody>
          <a:bodyPr>
            <a:normAutofit/>
          </a:bodyPr>
          <a:lstStyle/>
          <a:p>
            <a:r>
              <a:rPr lang="en-US" sz="100" dirty="0"/>
              <a:t>.</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28057A92-F81B-1724-1806-3FDC3A84C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0945" y="237797"/>
            <a:ext cx="1877831" cy="898881"/>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69A28635-0880-747B-0CEA-EF5965E96F90}"/>
              </a:ext>
            </a:extLst>
          </p:cNvPr>
          <p:cNvSpPr txBox="1"/>
          <p:nvPr/>
        </p:nvSpPr>
        <p:spPr>
          <a:xfrm>
            <a:off x="89640" y="1168917"/>
            <a:ext cx="12012720" cy="2981394"/>
          </a:xfrm>
          <a:prstGeom prst="rect">
            <a:avLst/>
          </a:prstGeom>
          <a:noFill/>
        </p:spPr>
        <p:txBody>
          <a:bodyPr wrap="square" rtlCol="0">
            <a:spAutoFit/>
          </a:bodyPr>
          <a:lstStyle/>
          <a:p>
            <a:pPr marL="685800" lvl="0" indent="-685800">
              <a:lnSpc>
                <a:spcPts val="4800"/>
              </a:lnSpc>
              <a:spcAft>
                <a:spcPts val="3000"/>
              </a:spcAft>
              <a:buFont typeface="+mj-lt"/>
              <a:buAutoNum type="arabicPeriod"/>
              <a:defRPr/>
            </a:pPr>
            <a:r>
              <a:rPr lang="en-US" sz="5400" b="1" dirty="0">
                <a:solidFill>
                  <a:srgbClr val="DBAD63"/>
                </a:solidFill>
                <a:latin typeface="Bell MT" panose="02020503060305020303" pitchFamily="18" charset="0"/>
                <a:cs typeface="Aldhabi" panose="01000000000000000000" pitchFamily="2" charset="-78"/>
              </a:rPr>
              <a:t>We believe Jesus is the only method for entrance into the Kingdom</a:t>
            </a:r>
          </a:p>
          <a:p>
            <a:pPr marL="685800" lvl="0" indent="-685800">
              <a:lnSpc>
                <a:spcPts val="4800"/>
              </a:lnSpc>
              <a:spcAft>
                <a:spcPts val="3000"/>
              </a:spcAft>
              <a:buFont typeface="+mj-lt"/>
              <a:buAutoNum type="arabicPeriod"/>
              <a:defRPr/>
            </a:pPr>
            <a:r>
              <a:rPr lang="en-US" sz="5400" b="1" dirty="0">
                <a:solidFill>
                  <a:srgbClr val="DBAD63"/>
                </a:solidFill>
                <a:latin typeface="Bell MT" panose="02020503060305020303" pitchFamily="18" charset="0"/>
                <a:cs typeface="Aldhabi" panose="01000000000000000000" pitchFamily="2" charset="-78"/>
              </a:rPr>
              <a:t>We believe Jesus sacrificed for and shepherds over us</a:t>
            </a:r>
          </a:p>
        </p:txBody>
      </p:sp>
      <p:sp>
        <p:nvSpPr>
          <p:cNvPr id="4" name="Rectangle: Rounded Corners 3">
            <a:extLst>
              <a:ext uri="{FF2B5EF4-FFF2-40B4-BE49-F238E27FC236}">
                <a16:creationId xmlns:a16="http://schemas.microsoft.com/office/drawing/2014/main" id="{8D231A8D-8D78-DFED-2306-DD5CD910884E}"/>
              </a:ext>
            </a:extLst>
          </p:cNvPr>
          <p:cNvSpPr/>
          <p:nvPr/>
        </p:nvSpPr>
        <p:spPr>
          <a:xfrm>
            <a:off x="239178" y="-596"/>
            <a:ext cx="11730572" cy="1182234"/>
          </a:xfrm>
          <a:prstGeom prst="roundRect">
            <a:avLst/>
          </a:prstGeom>
          <a:solidFill>
            <a:srgbClr val="C3BAA9">
              <a:alpha val="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spcBef>
                <a:spcPts val="0"/>
              </a:spcBef>
              <a:spcAft>
                <a:spcPts val="0"/>
              </a:spcAft>
              <a:buClrTx/>
              <a:buSzTx/>
              <a:buFontTx/>
              <a:buNone/>
              <a:tabLst/>
              <a:defRPr/>
            </a:pPr>
            <a:r>
              <a:rPr kumimoji="0" lang="en-US" sz="5800" b="1" i="0" u="none" strike="noStrike" kern="1200" cap="none" spc="0" normalizeH="0" baseline="0" noProof="0" dirty="0">
                <a:ln>
                  <a:noFill/>
                </a:ln>
                <a:solidFill>
                  <a:schemeClr val="bg1">
                    <a:lumMod val="95000"/>
                  </a:schemeClr>
                </a:solidFill>
                <a:effectLst/>
                <a:uLnTx/>
                <a:uFillTx/>
                <a:latin typeface="Footlight MT Light" panose="0204060206030A020304" pitchFamily="18" charset="0"/>
                <a:ea typeface="+mn-ea"/>
                <a:cs typeface="+mn-cs"/>
              </a:rPr>
              <a:t>Are You Truly In The Kingdom?</a:t>
            </a:r>
          </a:p>
        </p:txBody>
      </p:sp>
    </p:spTree>
    <p:extLst>
      <p:ext uri="{BB962C8B-B14F-4D97-AF65-F5344CB8AC3E}">
        <p14:creationId xmlns:p14="http://schemas.microsoft.com/office/powerpoint/2010/main" val="208660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46761-0BED-2D7B-1B01-FDA548ACEC33}"/>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36CEA1C-67D6-61CE-2379-117B6EFCA20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76" r="3406"/>
          <a:stretch>
            <a:fillRect/>
          </a:stretch>
        </p:blipFill>
        <p:spPr>
          <a:xfrm>
            <a:off x="0" y="0"/>
            <a:ext cx="12162973" cy="6858000"/>
          </a:xfrm>
        </p:spPr>
      </p:pic>
      <p:sp>
        <p:nvSpPr>
          <p:cNvPr id="2" name="Title 1">
            <a:extLst>
              <a:ext uri="{FF2B5EF4-FFF2-40B4-BE49-F238E27FC236}">
                <a16:creationId xmlns:a16="http://schemas.microsoft.com/office/drawing/2014/main" id="{41B40A16-F389-C6B6-2417-EEEB2D599D9B}"/>
              </a:ext>
            </a:extLst>
          </p:cNvPr>
          <p:cNvSpPr>
            <a:spLocks noGrp="1"/>
          </p:cNvSpPr>
          <p:nvPr>
            <p:ph type="title"/>
          </p:nvPr>
        </p:nvSpPr>
        <p:spPr>
          <a:xfrm>
            <a:off x="29026" y="0"/>
            <a:ext cx="12143020" cy="6858000"/>
          </a:xfrm>
          <a:solidFill>
            <a:schemeClr val="tx1">
              <a:alpha val="60000"/>
            </a:schemeClr>
          </a:solidFill>
        </p:spPr>
        <p:txBody>
          <a:bodyPr>
            <a:normAutofit/>
          </a:bodyPr>
          <a:lstStyle/>
          <a:p>
            <a:r>
              <a:rPr lang="en-US" sz="100" dirty="0"/>
              <a:t>.</a:t>
            </a:r>
          </a:p>
        </p:txBody>
      </p:sp>
      <p:sp>
        <p:nvSpPr>
          <p:cNvPr id="3" name="TextBox 2">
            <a:extLst>
              <a:ext uri="{FF2B5EF4-FFF2-40B4-BE49-F238E27FC236}">
                <a16:creationId xmlns:a16="http://schemas.microsoft.com/office/drawing/2014/main" id="{DC50967B-A73C-C23A-BC24-2CEC377F56B2}"/>
              </a:ext>
            </a:extLst>
          </p:cNvPr>
          <p:cNvSpPr txBox="1"/>
          <p:nvPr/>
        </p:nvSpPr>
        <p:spPr>
          <a:xfrm>
            <a:off x="411969" y="178800"/>
            <a:ext cx="11368062" cy="5909310"/>
          </a:xfrm>
          <a:prstGeom prst="rect">
            <a:avLst/>
          </a:prstGeom>
          <a:noFill/>
        </p:spPr>
        <p:txBody>
          <a:bodyPr wrap="square" rtlCol="0">
            <a:spAutoFit/>
          </a:bodyPr>
          <a:lstStyle/>
          <a:p>
            <a:pPr lvl="0" algn="just">
              <a:defRPr/>
            </a:pPr>
            <a:r>
              <a:rPr kumimoji="0" lang="en-US" sz="5400" b="1" i="0" u="none" strike="noStrike" kern="1200" cap="none" spc="0" normalizeH="0" baseline="0" noProof="0" dirty="0">
                <a:ln>
                  <a:noFill/>
                </a:ln>
                <a:solidFill>
                  <a:srgbClr val="DBAD63"/>
                </a:solidFill>
                <a:effectLst/>
                <a:uLnTx/>
                <a:uFillTx/>
                <a:latin typeface="Bell MT" panose="02020503060305020303" pitchFamily="18" charset="0"/>
                <a:ea typeface="+mn-ea"/>
                <a:cs typeface="Aldhabi" panose="01000000000000000000" pitchFamily="2" charset="-78"/>
              </a:rPr>
              <a:t>“He says, ‘It is too small a thing that You should be My Servant To raise up the tribes of Jacob &amp; to cause the preserved ones of Israel to return; I will also give You as a light of the nations so that My salvation may reach to the end of the earth.”</a:t>
            </a:r>
          </a:p>
        </p:txBody>
      </p:sp>
      <p:sp>
        <p:nvSpPr>
          <p:cNvPr id="6" name="Rectangle 5">
            <a:extLst>
              <a:ext uri="{FF2B5EF4-FFF2-40B4-BE49-F238E27FC236}">
                <a16:creationId xmlns:a16="http://schemas.microsoft.com/office/drawing/2014/main" id="{D18D3C6A-390A-F258-DCC6-FD11572BEF3E}"/>
              </a:ext>
            </a:extLst>
          </p:cNvPr>
          <p:cNvSpPr/>
          <p:nvPr/>
        </p:nvSpPr>
        <p:spPr>
          <a:xfrm>
            <a:off x="11760200" y="6462445"/>
            <a:ext cx="440872" cy="395555"/>
          </a:xfrm>
          <a:prstGeom prst="rect">
            <a:avLst/>
          </a:prstGeom>
          <a:solidFill>
            <a:srgbClr val="1A1006"/>
          </a:solidFill>
          <a:ln>
            <a:solidFill>
              <a:srgbClr val="1A1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F152BBE-1388-A984-6336-CC58E2D378E2}"/>
              </a:ext>
            </a:extLst>
          </p:cNvPr>
          <p:cNvSpPr/>
          <p:nvPr/>
        </p:nvSpPr>
        <p:spPr>
          <a:xfrm>
            <a:off x="4657726" y="5826841"/>
            <a:ext cx="7383586" cy="1182234"/>
          </a:xfrm>
          <a:prstGeom prst="roundRect">
            <a:avLst/>
          </a:prstGeom>
          <a:solidFill>
            <a:srgbClr val="C3BAA9">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ts val="38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lumMod val="95000"/>
                  </a:schemeClr>
                </a:solidFill>
                <a:effectLst/>
                <a:uLnTx/>
                <a:uFillTx/>
                <a:latin typeface="Footlight MT Light" panose="0204060206030A020304" pitchFamily="18" charset="0"/>
                <a:ea typeface="+mn-ea"/>
                <a:cs typeface="+mn-cs"/>
              </a:rPr>
              <a:t>Isaiah 49:6</a:t>
            </a:r>
          </a:p>
        </p:txBody>
      </p:sp>
    </p:spTree>
    <p:extLst>
      <p:ext uri="{BB962C8B-B14F-4D97-AF65-F5344CB8AC3E}">
        <p14:creationId xmlns:p14="http://schemas.microsoft.com/office/powerpoint/2010/main" val="336818655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605</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Aldhabi</vt:lpstr>
      <vt:lpstr>Arial</vt:lpstr>
      <vt:lpstr>Bell MT</vt:lpstr>
      <vt:lpstr>Calibri</vt:lpstr>
      <vt:lpstr>Calibri Light</vt:lpstr>
      <vt:lpstr>Footlight MT Light</vt:lpstr>
      <vt:lpstr>Harlow Solid Italic</vt:lpstr>
      <vt:lpstr>2_Office Theme</vt:lpstr>
      <vt:lpstr>.</vt:lpstr>
      <vt:lpstr>.</vt:lpstr>
      <vt:lpstr>.</vt:lpstr>
      <vt:lpstr>.</vt:lpstr>
      <vt:lpstr>.</vt:lpstr>
      <vt:lpstr>.</vt:lpstr>
      <vt:lpstr>.</vt:lpstr>
      <vt:lpstr>.</vt:lpstr>
      <vt:lpstr>.</vt:lpstr>
      <vt:lpstr>.</vt:lpstr>
      <vt:lpstr>.</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16</cp:revision>
  <dcterms:created xsi:type="dcterms:W3CDTF">2026-01-20T17:02:20Z</dcterms:created>
  <dcterms:modified xsi:type="dcterms:W3CDTF">2026-06-16T20:57:49Z</dcterms:modified>
</cp:coreProperties>
</file>