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03" r:id="rId2"/>
    <p:sldId id="607" r:id="rId3"/>
    <p:sldId id="604" r:id="rId4"/>
    <p:sldId id="605" r:id="rId5"/>
    <p:sldId id="609" r:id="rId6"/>
    <p:sldId id="608" r:id="rId7"/>
    <p:sldId id="6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9CC"/>
    <a:srgbClr val="E8EAD2"/>
    <a:srgbClr val="E7E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C522C12B-76D0-4169-B40C-E74A539AE761}"/>
    <pc:docChg chg="modSld">
      <pc:chgData name="Daniel Shunk" userId="8b1a05f26d681f8b" providerId="LiveId" clId="{C522C12B-76D0-4169-B40C-E74A539AE761}" dt="2026-06-25T22:57:42.337" v="6" actId="34476"/>
      <pc:docMkLst>
        <pc:docMk/>
      </pc:docMkLst>
      <pc:sldChg chg="mod modShow">
        <pc:chgData name="Daniel Shunk" userId="8b1a05f26d681f8b" providerId="LiveId" clId="{C522C12B-76D0-4169-B40C-E74A539AE761}" dt="2026-06-25T22:57:31.244" v="0" actId="34476"/>
        <pc:sldMkLst>
          <pc:docMk/>
          <pc:sldMk cId="3300225908" sldId="603"/>
        </pc:sldMkLst>
      </pc:sldChg>
      <pc:sldChg chg="mod modShow">
        <pc:chgData name="Daniel Shunk" userId="8b1a05f26d681f8b" providerId="LiveId" clId="{C522C12B-76D0-4169-B40C-E74A539AE761}" dt="2026-06-25T22:57:35.779" v="2" actId="34476"/>
        <pc:sldMkLst>
          <pc:docMk/>
          <pc:sldMk cId="2757492538" sldId="604"/>
        </pc:sldMkLst>
      </pc:sldChg>
      <pc:sldChg chg="mod modShow">
        <pc:chgData name="Daniel Shunk" userId="8b1a05f26d681f8b" providerId="LiveId" clId="{C522C12B-76D0-4169-B40C-E74A539AE761}" dt="2026-06-25T22:57:37.363" v="3" actId="34476"/>
        <pc:sldMkLst>
          <pc:docMk/>
          <pc:sldMk cId="3505991784" sldId="605"/>
        </pc:sldMkLst>
      </pc:sldChg>
      <pc:sldChg chg="mod modShow">
        <pc:chgData name="Daniel Shunk" userId="8b1a05f26d681f8b" providerId="LiveId" clId="{C522C12B-76D0-4169-B40C-E74A539AE761}" dt="2026-06-25T22:57:33.616" v="1" actId="34476"/>
        <pc:sldMkLst>
          <pc:docMk/>
          <pc:sldMk cId="1197052999" sldId="607"/>
        </pc:sldMkLst>
      </pc:sldChg>
      <pc:sldChg chg="mod modShow">
        <pc:chgData name="Daniel Shunk" userId="8b1a05f26d681f8b" providerId="LiveId" clId="{C522C12B-76D0-4169-B40C-E74A539AE761}" dt="2026-06-25T22:57:40.808" v="5" actId="34476"/>
        <pc:sldMkLst>
          <pc:docMk/>
          <pc:sldMk cId="3005000158" sldId="608"/>
        </pc:sldMkLst>
      </pc:sldChg>
      <pc:sldChg chg="mod modShow">
        <pc:chgData name="Daniel Shunk" userId="8b1a05f26d681f8b" providerId="LiveId" clId="{C522C12B-76D0-4169-B40C-E74A539AE761}" dt="2026-06-25T22:57:39.022" v="4" actId="34476"/>
        <pc:sldMkLst>
          <pc:docMk/>
          <pc:sldMk cId="3534051159" sldId="609"/>
        </pc:sldMkLst>
      </pc:sldChg>
      <pc:sldChg chg="mod modShow">
        <pc:chgData name="Daniel Shunk" userId="8b1a05f26d681f8b" providerId="LiveId" clId="{C522C12B-76D0-4169-B40C-E74A539AE761}" dt="2026-06-25T22:57:42.337" v="6" actId="34476"/>
        <pc:sldMkLst>
          <pc:docMk/>
          <pc:sldMk cId="154310818" sldId="61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6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4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0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5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1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1B07F7-C896-CC0D-74C6-8323F58F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E153D-584E-83F7-EA1C-3C889321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7134"/>
            <a:ext cx="12168187" cy="1325563"/>
          </a:xfrm>
        </p:spPr>
        <p:txBody>
          <a:bodyPr>
            <a:noAutofit/>
          </a:bodyPr>
          <a:lstStyle/>
          <a:p>
            <a:pPr algn="ctr"/>
            <a:r>
              <a:rPr lang="en-US" sz="10000" b="1" spc="300" dirty="0">
                <a:ln w="19050">
                  <a:solidFill>
                    <a:srgbClr val="0579CC"/>
                  </a:solidFill>
                </a:ln>
                <a:solidFill>
                  <a:srgbClr val="E8EAD2"/>
                </a:solidFill>
                <a:latin typeface="The Hand" panose="03070502030502020204" pitchFamily="66" charset="0"/>
              </a:rPr>
              <a:t>Wrath, Repentance, &amp; Restoration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AC2EF-D21F-6D39-0607-39051F7587E8}"/>
              </a:ext>
            </a:extLst>
          </p:cNvPr>
          <p:cNvSpPr txBox="1"/>
          <p:nvPr/>
        </p:nvSpPr>
        <p:spPr>
          <a:xfrm>
            <a:off x="393186" y="3449578"/>
            <a:ext cx="1202027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0" i="0" u="none" strike="noStrike" kern="1200" cap="none" spc="-1200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6000">
                      <a:srgbClr val="0070C0"/>
                    </a:gs>
                    <a:gs pos="51000">
                      <a:srgbClr val="CCDDEA">
                        <a:lumMod val="90000"/>
                      </a:srgbClr>
                    </a:gs>
                    <a:gs pos="64000">
                      <a:srgbClr val="00B0F0"/>
                    </a:gs>
                    <a:gs pos="73000">
                      <a:srgbClr val="0070C0"/>
                    </a:gs>
                  </a:gsLst>
                  <a:lin ang="5400000" scaled="1"/>
                  <a:tileRect/>
                </a:gradFill>
                <a:effectLst>
                  <a:glow rad="101600">
                    <a:srgbClr val="53561F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Times New Roman" panose="02020603050405020304" pitchFamily="18" charset="0"/>
              </a:rPr>
              <a:t>Zephaniah</a:t>
            </a:r>
          </a:p>
        </p:txBody>
      </p:sp>
      <p:pic>
        <p:nvPicPr>
          <p:cNvPr id="6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4CDF5CAE-9102-C5AF-2033-33250D4A8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7" y="129025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22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C5199-AD69-E7E3-CB96-B44AB773F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F9C9E-E67C-70B5-28FE-2986EC9CF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F5BE0-CB00-45CA-9817-486B92CB926A}"/>
              </a:ext>
            </a:extLst>
          </p:cNvPr>
          <p:cNvSpPr txBox="1"/>
          <p:nvPr/>
        </p:nvSpPr>
        <p:spPr>
          <a:xfrm>
            <a:off x="4819650" y="5713312"/>
            <a:ext cx="69818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6000">
                      <a:srgbClr val="0070C0"/>
                    </a:gs>
                    <a:gs pos="51000">
                      <a:srgbClr val="CCDDEA">
                        <a:lumMod val="90000"/>
                      </a:srgbClr>
                    </a:gs>
                    <a:gs pos="64000">
                      <a:srgbClr val="00B0F0"/>
                    </a:gs>
                    <a:gs pos="73000">
                      <a:srgbClr val="0070C0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Times New Roman" panose="02020603050405020304" pitchFamily="18" charset="0"/>
              </a:rPr>
              <a:t>II Kings 22:19-20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9E0CF9-9885-A6CA-AA59-521B0DC689A5}"/>
              </a:ext>
            </a:extLst>
          </p:cNvPr>
          <p:cNvSpPr txBox="1"/>
          <p:nvPr/>
        </p:nvSpPr>
        <p:spPr>
          <a:xfrm>
            <a:off x="390525" y="129025"/>
            <a:ext cx="114109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0"/>
              </a:spcAft>
            </a:pPr>
            <a:r>
              <a:rPr lang="en-US" sz="4700" b="1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“B/c your [Josiah] heart was soft &amp; you humbled yourself before Yahweh when you heard what I spoke against this place &amp; against its inhabitants that they should become an object of horror, &amp; a curse, &amp; you have torn your clothes &amp; wept before Me, I truly have heard you, declares Yahweh. Therefore, behold, I will gather you to your fathers, &amp; you will be gathered to your grave in peace, so your eyes will not see all the evil which I will bring on this place. So they brought back word to the king.”</a:t>
            </a:r>
          </a:p>
        </p:txBody>
      </p:sp>
    </p:spTree>
    <p:extLst>
      <p:ext uri="{BB962C8B-B14F-4D97-AF65-F5344CB8AC3E}">
        <p14:creationId xmlns:p14="http://schemas.microsoft.com/office/powerpoint/2010/main" val="119705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37012-5BDB-9C27-94DB-CB7CB532B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11DD7-6D0A-7C91-3A36-CDCDAF6A54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F13EC-391A-AED7-07D2-747B2028A3CD}"/>
              </a:ext>
            </a:extLst>
          </p:cNvPr>
          <p:cNvSpPr txBox="1"/>
          <p:nvPr/>
        </p:nvSpPr>
        <p:spPr>
          <a:xfrm>
            <a:off x="257175" y="129025"/>
            <a:ext cx="1168717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6000">
                      <a:srgbClr val="0070C0"/>
                    </a:gs>
                    <a:gs pos="51000">
                      <a:srgbClr val="CCDDEA">
                        <a:lumMod val="90000"/>
                      </a:srgbClr>
                    </a:gs>
                    <a:gs pos="64000">
                      <a:srgbClr val="00B0F0"/>
                    </a:gs>
                    <a:gs pos="73000">
                      <a:srgbClr val="0070C0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Times New Roman" panose="02020603050405020304" pitchFamily="18" charset="0"/>
              </a:rPr>
              <a:t>Be assured – It will come</a:t>
            </a:r>
          </a:p>
        </p:txBody>
      </p:sp>
      <p:pic>
        <p:nvPicPr>
          <p:cNvPr id="6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B531FDD8-7BF7-6D80-6015-57B345049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7" y="129025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CF14D6-E7D3-C5E7-8086-6E679A5F9417}"/>
              </a:ext>
            </a:extLst>
          </p:cNvPr>
          <p:cNvSpPr txBox="1"/>
          <p:nvPr/>
        </p:nvSpPr>
        <p:spPr>
          <a:xfrm>
            <a:off x="390525" y="1314450"/>
            <a:ext cx="11410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3000"/>
              </a:spcAft>
              <a:buFont typeface="+mj-lt"/>
              <a:buAutoNum type="arabicPeriod"/>
            </a:pPr>
            <a:r>
              <a:rPr lang="en-US" sz="7000" b="1" u="sng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Wrath</a:t>
            </a:r>
            <a:r>
              <a:rPr lang="en-US" sz="7000" b="1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: The end of all evil is coming</a:t>
            </a:r>
          </a:p>
        </p:txBody>
      </p:sp>
    </p:spTree>
    <p:extLst>
      <p:ext uri="{BB962C8B-B14F-4D97-AF65-F5344CB8AC3E}">
        <p14:creationId xmlns:p14="http://schemas.microsoft.com/office/powerpoint/2010/main" val="27574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F177E-FA27-AA6C-6E56-C022A429A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EB958-1497-76B2-97AB-33953FD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D82EE-7734-CAB1-12B4-218D2A9B5AC4}"/>
              </a:ext>
            </a:extLst>
          </p:cNvPr>
          <p:cNvSpPr txBox="1"/>
          <p:nvPr/>
        </p:nvSpPr>
        <p:spPr>
          <a:xfrm>
            <a:off x="4819650" y="5713312"/>
            <a:ext cx="69818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6000">
                      <a:srgbClr val="0070C0"/>
                    </a:gs>
                    <a:gs pos="51000">
                      <a:srgbClr val="CCDDEA">
                        <a:lumMod val="90000"/>
                      </a:srgbClr>
                    </a:gs>
                    <a:gs pos="64000">
                      <a:srgbClr val="00B0F0"/>
                    </a:gs>
                    <a:gs pos="73000">
                      <a:srgbClr val="0070C0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Times New Roman" panose="02020603050405020304" pitchFamily="18" charset="0"/>
              </a:rPr>
              <a:t>Luke 12:47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27596-0EAD-21F1-BBAE-DC67DBAB5979}"/>
              </a:ext>
            </a:extLst>
          </p:cNvPr>
          <p:cNvSpPr txBox="1"/>
          <p:nvPr/>
        </p:nvSpPr>
        <p:spPr>
          <a:xfrm>
            <a:off x="390525" y="129025"/>
            <a:ext cx="11410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0"/>
              </a:spcAft>
            </a:pPr>
            <a:r>
              <a:rPr lang="en-US" sz="8800" b="1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“And that slave who knew his master’s will and did not get ready or act in accord with his will, will receive many beatings.”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50599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A4C32-50A2-4EC4-1399-940DA2D99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A6BD5D-587C-B1F7-B71B-B8706D0EC6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D6BD26-128B-E75A-0862-4CD296B59D20}"/>
              </a:ext>
            </a:extLst>
          </p:cNvPr>
          <p:cNvSpPr txBox="1"/>
          <p:nvPr/>
        </p:nvSpPr>
        <p:spPr>
          <a:xfrm>
            <a:off x="257175" y="129025"/>
            <a:ext cx="1168717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6000">
                      <a:srgbClr val="0070C0"/>
                    </a:gs>
                    <a:gs pos="51000">
                      <a:srgbClr val="CCDDEA">
                        <a:lumMod val="90000"/>
                      </a:srgbClr>
                    </a:gs>
                    <a:gs pos="64000">
                      <a:srgbClr val="00B0F0"/>
                    </a:gs>
                    <a:gs pos="73000">
                      <a:srgbClr val="0070C0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Times New Roman" panose="02020603050405020304" pitchFamily="18" charset="0"/>
              </a:rPr>
              <a:t>Be assured – It will come</a:t>
            </a:r>
          </a:p>
        </p:txBody>
      </p:sp>
      <p:pic>
        <p:nvPicPr>
          <p:cNvPr id="6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4C2B548C-0B72-5FE4-C80E-B203E5280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7" y="129025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EAD26-BF60-C3DC-386D-768A969EBFF3}"/>
              </a:ext>
            </a:extLst>
          </p:cNvPr>
          <p:cNvSpPr txBox="1"/>
          <p:nvPr/>
        </p:nvSpPr>
        <p:spPr>
          <a:xfrm>
            <a:off x="390525" y="1314450"/>
            <a:ext cx="1141095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3000"/>
              </a:spcAft>
              <a:buFont typeface="+mj-lt"/>
              <a:buAutoNum type="arabicPeriod"/>
            </a:pPr>
            <a:r>
              <a:rPr lang="en-US" sz="7000" b="1" u="sng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Wrath</a:t>
            </a:r>
            <a:r>
              <a:rPr lang="en-US" sz="7000" b="1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: The end of all evil is coming</a:t>
            </a:r>
          </a:p>
          <a:p>
            <a:pPr marL="685800" indent="-685800">
              <a:spcAft>
                <a:spcPts val="3000"/>
              </a:spcAft>
              <a:buFont typeface="+mj-lt"/>
              <a:buAutoNum type="arabicPeriod"/>
            </a:pPr>
            <a:r>
              <a:rPr lang="en-US" sz="7000" b="1" u="sng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Repentance</a:t>
            </a:r>
            <a:r>
              <a:rPr lang="en-US" sz="7000" b="1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: The urgency to seek God’s will</a:t>
            </a:r>
          </a:p>
        </p:txBody>
      </p:sp>
    </p:spTree>
    <p:extLst>
      <p:ext uri="{BB962C8B-B14F-4D97-AF65-F5344CB8AC3E}">
        <p14:creationId xmlns:p14="http://schemas.microsoft.com/office/powerpoint/2010/main" val="35340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8DA83-66FD-F01D-F0A0-9FAF85B4B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B05639-DBEA-B1BB-972A-5DCCB6432E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98C55-D59F-4D59-ECE5-95E455BBFB81}"/>
              </a:ext>
            </a:extLst>
          </p:cNvPr>
          <p:cNvSpPr txBox="1"/>
          <p:nvPr/>
        </p:nvSpPr>
        <p:spPr>
          <a:xfrm>
            <a:off x="4819650" y="5713312"/>
            <a:ext cx="69818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6000">
                      <a:srgbClr val="0070C0"/>
                    </a:gs>
                    <a:gs pos="51000">
                      <a:srgbClr val="CCDDEA">
                        <a:lumMod val="90000"/>
                      </a:srgbClr>
                    </a:gs>
                    <a:gs pos="64000">
                      <a:srgbClr val="00B0F0"/>
                    </a:gs>
                    <a:gs pos="73000">
                      <a:srgbClr val="0070C0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Times New Roman" panose="02020603050405020304" pitchFamily="18" charset="0"/>
              </a:rPr>
              <a:t>Micah 6:8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8E3B0-1E2B-AB40-ACD1-9E4C1A78B448}"/>
              </a:ext>
            </a:extLst>
          </p:cNvPr>
          <p:cNvSpPr txBox="1"/>
          <p:nvPr/>
        </p:nvSpPr>
        <p:spPr>
          <a:xfrm>
            <a:off x="390525" y="129025"/>
            <a:ext cx="114109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0"/>
              </a:spcAft>
            </a:pPr>
            <a:r>
              <a:rPr lang="en-US" sz="8000" b="1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“He has told you, O man, what is good; and what does Yahweh require of you but to do justice, to love lovingkindness, and to walk humbly with your God?”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0500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72E73-945D-5317-91FB-CFD0DF055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70006B-21AD-615F-2774-7ED96E31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FB1DC5-9A1E-E9A1-BCBE-1E14EE1D47C8}"/>
              </a:ext>
            </a:extLst>
          </p:cNvPr>
          <p:cNvSpPr txBox="1"/>
          <p:nvPr/>
        </p:nvSpPr>
        <p:spPr>
          <a:xfrm>
            <a:off x="257175" y="129025"/>
            <a:ext cx="1168717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6000">
                      <a:srgbClr val="0070C0"/>
                    </a:gs>
                    <a:gs pos="51000">
                      <a:srgbClr val="CCDDEA">
                        <a:lumMod val="90000"/>
                      </a:srgbClr>
                    </a:gs>
                    <a:gs pos="64000">
                      <a:srgbClr val="00B0F0"/>
                    </a:gs>
                    <a:gs pos="73000">
                      <a:srgbClr val="0070C0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Times New Roman" panose="02020603050405020304" pitchFamily="18" charset="0"/>
              </a:rPr>
              <a:t>Be assured – It will come</a:t>
            </a:r>
          </a:p>
        </p:txBody>
      </p:sp>
      <p:pic>
        <p:nvPicPr>
          <p:cNvPr id="6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2F8B961D-8FE2-ADA0-9876-75CBE1D29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17" y="129025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A662DD-591A-8B58-F3F6-EF2695AAEF9C}"/>
              </a:ext>
            </a:extLst>
          </p:cNvPr>
          <p:cNvSpPr txBox="1"/>
          <p:nvPr/>
        </p:nvSpPr>
        <p:spPr>
          <a:xfrm>
            <a:off x="390525" y="1314450"/>
            <a:ext cx="114109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3000"/>
              </a:spcAft>
              <a:buFont typeface="+mj-lt"/>
              <a:buAutoNum type="arabicPeriod"/>
            </a:pPr>
            <a:r>
              <a:rPr lang="en-US" sz="7000" b="1" u="sng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Wrath</a:t>
            </a:r>
            <a:r>
              <a:rPr lang="en-US" sz="7000" b="1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: The end of all evil is coming</a:t>
            </a:r>
          </a:p>
          <a:p>
            <a:pPr marL="685800" indent="-685800">
              <a:spcAft>
                <a:spcPts val="3000"/>
              </a:spcAft>
              <a:buFont typeface="+mj-lt"/>
              <a:buAutoNum type="arabicPeriod"/>
            </a:pPr>
            <a:r>
              <a:rPr lang="en-US" sz="7000" b="1" u="sng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Repentance</a:t>
            </a:r>
            <a:r>
              <a:rPr lang="en-US" sz="7000" b="1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: The urgency to seek God’s will</a:t>
            </a:r>
          </a:p>
          <a:p>
            <a:pPr marL="685800" indent="-685800">
              <a:spcAft>
                <a:spcPts val="3000"/>
              </a:spcAft>
              <a:buFont typeface="+mj-lt"/>
              <a:buAutoNum type="arabicPeriod"/>
            </a:pPr>
            <a:r>
              <a:rPr lang="en-US" sz="7000" b="1" u="sng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Restoration</a:t>
            </a:r>
            <a:r>
              <a:rPr lang="en-US" sz="7000" b="1" spc="300" dirty="0">
                <a:ln w="19050">
                  <a:solidFill>
                    <a:srgbClr val="0579CC"/>
                  </a:solidFill>
                </a:ln>
                <a:solidFill>
                  <a:srgbClr val="0579CC"/>
                </a:solidFill>
                <a:latin typeface="The Hand" panose="03070502030502020204" pitchFamily="66" charset="0"/>
              </a:rPr>
              <a:t>: The repentant remnant can rest &amp; rejoice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543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260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Eras Bold ITC</vt:lpstr>
      <vt:lpstr>The Hand</vt:lpstr>
      <vt:lpstr>2_Office Theme</vt:lpstr>
      <vt:lpstr>Wrath, Repentance, &amp; Restoration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</cp:revision>
  <dcterms:created xsi:type="dcterms:W3CDTF">2026-06-19T17:09:35Z</dcterms:created>
  <dcterms:modified xsi:type="dcterms:W3CDTF">2026-06-25T22:57:50Z</dcterms:modified>
</cp:coreProperties>
</file>