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68" r:id="rId2"/>
    <p:sldId id="584" r:id="rId3"/>
    <p:sldId id="605" r:id="rId4"/>
    <p:sldId id="604" r:id="rId5"/>
    <p:sldId id="601" r:id="rId6"/>
    <p:sldId id="602" r:id="rId7"/>
    <p:sldId id="603" r:id="rId8"/>
    <p:sldId id="60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464C"/>
    <a:srgbClr val="1A1006"/>
    <a:srgbClr val="C3BAA9"/>
    <a:srgbClr val="9363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DE9796-A8A3-4BD2-A15B-E1447A92DB0D}" v="204" dt="2026-06-24T11:58:07.2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30" autoAdjust="0"/>
    <p:restoredTop sz="94660"/>
  </p:normalViewPr>
  <p:slideViewPr>
    <p:cSldViewPr snapToGrid="0">
      <p:cViewPr varScale="1">
        <p:scale>
          <a:sx n="49" d="100"/>
          <a:sy n="49" d="100"/>
        </p:scale>
        <p:origin x="3" y="6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92551CD1-72E2-4A83-B06E-9F01B71D04EE}"/>
    <pc:docChg chg="custSel addSld delSld modSld sldOrd">
      <pc:chgData name="Daniel Shunk" userId="8b1a05f26d681f8b" providerId="LiveId" clId="{92551CD1-72E2-4A83-B06E-9F01B71D04EE}" dt="2026-06-24T11:58:07.225" v="445"/>
      <pc:docMkLst>
        <pc:docMk/>
      </pc:docMkLst>
      <pc:sldChg chg="modSp mod">
        <pc:chgData name="Daniel Shunk" userId="8b1a05f26d681f8b" providerId="LiveId" clId="{92551CD1-72E2-4A83-B06E-9F01B71D04EE}" dt="2026-06-24T11:29:29.390" v="40" actId="14100"/>
        <pc:sldMkLst>
          <pc:docMk/>
          <pc:sldMk cId="2607255789" sldId="568"/>
        </pc:sldMkLst>
        <pc:spChg chg="mod">
          <ac:chgData name="Daniel Shunk" userId="8b1a05f26d681f8b" providerId="LiveId" clId="{92551CD1-72E2-4A83-B06E-9F01B71D04EE}" dt="2026-06-24T11:29:29.390" v="40" actId="14100"/>
          <ac:spMkLst>
            <pc:docMk/>
            <pc:sldMk cId="2607255789" sldId="568"/>
            <ac:spMk id="3" creationId="{C0F96349-CA6A-4C10-F41C-3E09A34054C2}"/>
          </ac:spMkLst>
        </pc:spChg>
        <pc:spChg chg="mod">
          <ac:chgData name="Daniel Shunk" userId="8b1a05f26d681f8b" providerId="LiveId" clId="{92551CD1-72E2-4A83-B06E-9F01B71D04EE}" dt="2026-06-24T11:29:13.239" v="33" actId="255"/>
          <ac:spMkLst>
            <pc:docMk/>
            <pc:sldMk cId="2607255789" sldId="568"/>
            <ac:spMk id="4" creationId="{279D2CDB-A0CD-92AC-0D1A-D18B3D8D1524}"/>
          </ac:spMkLst>
        </pc:spChg>
      </pc:sldChg>
      <pc:sldChg chg="modSp mod addAnim delAnim modAnim">
        <pc:chgData name="Daniel Shunk" userId="8b1a05f26d681f8b" providerId="LiveId" clId="{92551CD1-72E2-4A83-B06E-9F01B71D04EE}" dt="2026-06-24T11:46:40.492" v="320"/>
        <pc:sldMkLst>
          <pc:docMk/>
          <pc:sldMk cId="3301461353" sldId="584"/>
        </pc:sldMkLst>
        <pc:spChg chg="mod">
          <ac:chgData name="Daniel Shunk" userId="8b1a05f26d681f8b" providerId="LiveId" clId="{92551CD1-72E2-4A83-B06E-9F01B71D04EE}" dt="2026-06-24T11:46:28.559" v="319" actId="14100"/>
          <ac:spMkLst>
            <pc:docMk/>
            <pc:sldMk cId="3301461353" sldId="584"/>
            <ac:spMk id="3" creationId="{3EF750F2-415F-072D-4BFA-CC3DF59E19EF}"/>
          </ac:spMkLst>
        </pc:spChg>
        <pc:spChg chg="mod">
          <ac:chgData name="Daniel Shunk" userId="8b1a05f26d681f8b" providerId="LiveId" clId="{92551CD1-72E2-4A83-B06E-9F01B71D04EE}" dt="2026-06-24T11:44:24.019" v="284" actId="20577"/>
          <ac:spMkLst>
            <pc:docMk/>
            <pc:sldMk cId="3301461353" sldId="584"/>
            <ac:spMk id="4" creationId="{14C330DE-E97C-3208-ACD8-335E1170CDC0}"/>
          </ac:spMkLst>
        </pc:spChg>
        <pc:picChg chg="mod">
          <ac:chgData name="Daniel Shunk" userId="8b1a05f26d681f8b" providerId="LiveId" clId="{92551CD1-72E2-4A83-B06E-9F01B71D04EE}" dt="2026-06-24T11:46:08.997" v="317" actId="1076"/>
          <ac:picMkLst>
            <pc:docMk/>
            <pc:sldMk cId="3301461353" sldId="584"/>
            <ac:picMk id="15" creationId="{A81F5F36-A74A-2D74-794E-64942A919113}"/>
          </ac:picMkLst>
        </pc:picChg>
      </pc:sldChg>
      <pc:sldChg chg="del">
        <pc:chgData name="Daniel Shunk" userId="8b1a05f26d681f8b" providerId="LiveId" clId="{92551CD1-72E2-4A83-B06E-9F01B71D04EE}" dt="2026-06-24T11:29:40.233" v="41" actId="47"/>
        <pc:sldMkLst>
          <pc:docMk/>
          <pc:sldMk cId="4093814594" sldId="598"/>
        </pc:sldMkLst>
      </pc:sldChg>
      <pc:sldChg chg="del">
        <pc:chgData name="Daniel Shunk" userId="8b1a05f26d681f8b" providerId="LiveId" clId="{92551CD1-72E2-4A83-B06E-9F01B71D04EE}" dt="2026-06-24T11:29:41.150" v="43" actId="47"/>
        <pc:sldMkLst>
          <pc:docMk/>
          <pc:sldMk cId="897021969" sldId="599"/>
        </pc:sldMkLst>
      </pc:sldChg>
      <pc:sldChg chg="del">
        <pc:chgData name="Daniel Shunk" userId="8b1a05f26d681f8b" providerId="LiveId" clId="{92551CD1-72E2-4A83-B06E-9F01B71D04EE}" dt="2026-06-24T11:29:41.421" v="44" actId="47"/>
        <pc:sldMkLst>
          <pc:docMk/>
          <pc:sldMk cId="3775394987" sldId="600"/>
        </pc:sldMkLst>
      </pc:sldChg>
      <pc:sldChg chg="modSp mod">
        <pc:chgData name="Daniel Shunk" userId="8b1a05f26d681f8b" providerId="LiveId" clId="{92551CD1-72E2-4A83-B06E-9F01B71D04EE}" dt="2026-06-24T11:53:14.661" v="368" actId="1036"/>
        <pc:sldMkLst>
          <pc:docMk/>
          <pc:sldMk cId="2183005980" sldId="601"/>
        </pc:sldMkLst>
        <pc:spChg chg="mod">
          <ac:chgData name="Daniel Shunk" userId="8b1a05f26d681f8b" providerId="LiveId" clId="{92551CD1-72E2-4A83-B06E-9F01B71D04EE}" dt="2026-06-24T11:53:14.661" v="368" actId="1036"/>
          <ac:spMkLst>
            <pc:docMk/>
            <pc:sldMk cId="2183005980" sldId="601"/>
            <ac:spMk id="3" creationId="{1ABACD42-8D87-4368-E6B8-C4EAFAFDFC50}"/>
          </ac:spMkLst>
        </pc:spChg>
        <pc:spChg chg="mod">
          <ac:chgData name="Daniel Shunk" userId="8b1a05f26d681f8b" providerId="LiveId" clId="{92551CD1-72E2-4A83-B06E-9F01B71D04EE}" dt="2026-06-24T11:52:32.705" v="336" actId="20577"/>
          <ac:spMkLst>
            <pc:docMk/>
            <pc:sldMk cId="2183005980" sldId="601"/>
            <ac:spMk id="4" creationId="{57E89B28-73F4-1844-67EC-977E28610576}"/>
          </ac:spMkLst>
        </pc:spChg>
      </pc:sldChg>
      <pc:sldChg chg="add addAnim delAnim modAnim">
        <pc:chgData name="Daniel Shunk" userId="8b1a05f26d681f8b" providerId="LiveId" clId="{92551CD1-72E2-4A83-B06E-9F01B71D04EE}" dt="2026-06-24T11:53:37.876" v="370"/>
        <pc:sldMkLst>
          <pc:docMk/>
          <pc:sldMk cId="1502522264" sldId="602"/>
        </pc:sldMkLst>
      </pc:sldChg>
      <pc:sldChg chg="del">
        <pc:chgData name="Daniel Shunk" userId="8b1a05f26d681f8b" providerId="LiveId" clId="{92551CD1-72E2-4A83-B06E-9F01B71D04EE}" dt="2026-06-24T11:29:40.734" v="42" actId="47"/>
        <pc:sldMkLst>
          <pc:docMk/>
          <pc:sldMk cId="4232354444" sldId="602"/>
        </pc:sldMkLst>
      </pc:sldChg>
      <pc:sldChg chg="del">
        <pc:chgData name="Daniel Shunk" userId="8b1a05f26d681f8b" providerId="LiveId" clId="{92551CD1-72E2-4A83-B06E-9F01B71D04EE}" dt="2026-06-24T11:29:41.649" v="45" actId="47"/>
        <pc:sldMkLst>
          <pc:docMk/>
          <pc:sldMk cId="2086601653" sldId="603"/>
        </pc:sldMkLst>
      </pc:sldChg>
      <pc:sldChg chg="modSp add mod replId">
        <pc:chgData name="Daniel Shunk" userId="8b1a05f26d681f8b" providerId="LiveId" clId="{92551CD1-72E2-4A83-B06E-9F01B71D04EE}" dt="2026-06-24T11:58:01.583" v="443" actId="1035"/>
        <pc:sldMkLst>
          <pc:docMk/>
          <pc:sldMk cId="3038920930" sldId="603"/>
        </pc:sldMkLst>
        <pc:spChg chg="mod">
          <ac:chgData name="Daniel Shunk" userId="8b1a05f26d681f8b" providerId="LiveId" clId="{92551CD1-72E2-4A83-B06E-9F01B71D04EE}" dt="2026-06-24T11:58:01.583" v="443" actId="1035"/>
          <ac:spMkLst>
            <pc:docMk/>
            <pc:sldMk cId="3038920930" sldId="603"/>
            <ac:spMk id="3" creationId="{4072331A-0AD7-A7BA-1D17-0F91EFC85D62}"/>
          </ac:spMkLst>
        </pc:spChg>
        <pc:spChg chg="mod">
          <ac:chgData name="Daniel Shunk" userId="8b1a05f26d681f8b" providerId="LiveId" clId="{92551CD1-72E2-4A83-B06E-9F01B71D04EE}" dt="2026-06-24T11:57:11.398" v="386" actId="20577"/>
          <ac:spMkLst>
            <pc:docMk/>
            <pc:sldMk cId="3038920930" sldId="603"/>
            <ac:spMk id="4" creationId="{3D80F9BD-DF92-2488-50B2-A257D1D909F5}"/>
          </ac:spMkLst>
        </pc:spChg>
      </pc:sldChg>
      <pc:sldChg chg="modSp add modAnim">
        <pc:chgData name="Daniel Shunk" userId="8b1a05f26d681f8b" providerId="LiveId" clId="{92551CD1-72E2-4A83-B06E-9F01B71D04EE}" dt="2026-06-24T11:52:23.213" v="324" actId="20577"/>
        <pc:sldMkLst>
          <pc:docMk/>
          <pc:sldMk cId="1150595109" sldId="604"/>
        </pc:sldMkLst>
        <pc:spChg chg="mod">
          <ac:chgData name="Daniel Shunk" userId="8b1a05f26d681f8b" providerId="LiveId" clId="{92551CD1-72E2-4A83-B06E-9F01B71D04EE}" dt="2026-06-24T11:52:23.213" v="324" actId="20577"/>
          <ac:spMkLst>
            <pc:docMk/>
            <pc:sldMk cId="1150595109" sldId="604"/>
            <ac:spMk id="3" creationId="{5A609713-7E39-F9BF-34A1-E9EDF153C9FE}"/>
          </ac:spMkLst>
        </pc:spChg>
      </pc:sldChg>
      <pc:sldChg chg="del">
        <pc:chgData name="Daniel Shunk" userId="8b1a05f26d681f8b" providerId="LiveId" clId="{92551CD1-72E2-4A83-B06E-9F01B71D04EE}" dt="2026-06-24T11:29:41.851" v="46" actId="47"/>
        <pc:sldMkLst>
          <pc:docMk/>
          <pc:sldMk cId="3368186558" sldId="604"/>
        </pc:sldMkLst>
      </pc:sldChg>
      <pc:sldChg chg="del">
        <pc:chgData name="Daniel Shunk" userId="8b1a05f26d681f8b" providerId="LiveId" clId="{92551CD1-72E2-4A83-B06E-9F01B71D04EE}" dt="2026-06-24T11:29:43.539" v="49" actId="47"/>
        <pc:sldMkLst>
          <pc:docMk/>
          <pc:sldMk cId="1422118452" sldId="605"/>
        </pc:sldMkLst>
      </pc:sldChg>
      <pc:sldChg chg="add ord">
        <pc:chgData name="Daniel Shunk" userId="8b1a05f26d681f8b" providerId="LiveId" clId="{92551CD1-72E2-4A83-B06E-9F01B71D04EE}" dt="2026-06-24T11:51:29.612" v="323"/>
        <pc:sldMkLst>
          <pc:docMk/>
          <pc:sldMk cId="2614128255" sldId="605"/>
        </pc:sldMkLst>
      </pc:sldChg>
      <pc:sldChg chg="add ord modAnim">
        <pc:chgData name="Daniel Shunk" userId="8b1a05f26d681f8b" providerId="LiveId" clId="{92551CD1-72E2-4A83-B06E-9F01B71D04EE}" dt="2026-06-24T11:58:07.225" v="445"/>
        <pc:sldMkLst>
          <pc:docMk/>
          <pc:sldMk cId="340546716" sldId="606"/>
        </pc:sldMkLst>
      </pc:sldChg>
      <pc:sldChg chg="del">
        <pc:chgData name="Daniel Shunk" userId="8b1a05f26d681f8b" providerId="LiveId" clId="{92551CD1-72E2-4A83-B06E-9F01B71D04EE}" dt="2026-06-24T11:29:42.105" v="47" actId="47"/>
        <pc:sldMkLst>
          <pc:docMk/>
          <pc:sldMk cId="224204769" sldId="607"/>
        </pc:sldMkLst>
      </pc:sldChg>
      <pc:sldChg chg="del">
        <pc:chgData name="Daniel Shunk" userId="8b1a05f26d681f8b" providerId="LiveId" clId="{92551CD1-72E2-4A83-B06E-9F01B71D04EE}" dt="2026-06-24T11:29:42.948" v="48" actId="47"/>
        <pc:sldMkLst>
          <pc:docMk/>
          <pc:sldMk cId="240479604" sldId="60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4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5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6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8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29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6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0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05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85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82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22CDB92-8193-B2B4-A6BA-EFACCECE5F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9366E6C-5D06-D2F0-60A0-9E9A904CF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7" y="3185459"/>
            <a:ext cx="5638800" cy="3356841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4D4B0C-5469-0CE8-4BB3-DEEBB73A1B6B}"/>
              </a:ext>
            </a:extLst>
          </p:cNvPr>
          <p:cNvSpPr/>
          <p:nvPr/>
        </p:nvSpPr>
        <p:spPr>
          <a:xfrm>
            <a:off x="11547907" y="6513272"/>
            <a:ext cx="639366" cy="344728"/>
          </a:xfrm>
          <a:prstGeom prst="rect">
            <a:avLst/>
          </a:prstGeom>
          <a:solidFill>
            <a:srgbClr val="533618"/>
          </a:solidFill>
          <a:ln>
            <a:solidFill>
              <a:srgbClr val="53361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1BC3DA-DFE6-5471-14FA-0A24832F0DFD}"/>
              </a:ext>
            </a:extLst>
          </p:cNvPr>
          <p:cNvSpPr txBox="1"/>
          <p:nvPr/>
        </p:nvSpPr>
        <p:spPr>
          <a:xfrm rot="16200000">
            <a:off x="-837532" y="2944926"/>
            <a:ext cx="24852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THE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8850F9-7095-EAC2-EFF0-347479336871}"/>
              </a:ext>
            </a:extLst>
          </p:cNvPr>
          <p:cNvSpPr txBox="1"/>
          <p:nvPr/>
        </p:nvSpPr>
        <p:spPr>
          <a:xfrm>
            <a:off x="1249662" y="3714351"/>
            <a:ext cx="46955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OHN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36B1D9-9065-5A3B-EC1F-3E183B0DD96A}"/>
              </a:ext>
            </a:extLst>
          </p:cNvPr>
          <p:cNvSpPr txBox="1"/>
          <p:nvPr/>
        </p:nvSpPr>
        <p:spPr>
          <a:xfrm>
            <a:off x="-9073" y="2029858"/>
            <a:ext cx="206033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J</a:t>
            </a:r>
            <a:endParaRPr kumimoji="0" lang="en-US" sz="10000" b="0" i="0" u="none" strike="noStrike" kern="1200" cap="none" spc="0" normalizeH="0" baseline="0" noProof="0" dirty="0">
              <a:ln>
                <a:noFill/>
              </a:ln>
              <a:solidFill>
                <a:srgbClr val="DBAD63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ldhabi" panose="01000000000000000000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8330DC-95ED-5DAB-FBC1-699839823B8A}"/>
              </a:ext>
            </a:extLst>
          </p:cNvPr>
          <p:cNvSpPr txBox="1"/>
          <p:nvPr/>
        </p:nvSpPr>
        <p:spPr>
          <a:xfrm>
            <a:off x="1427188" y="3154240"/>
            <a:ext cx="30529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BOOK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57B866-8448-0D52-B94F-B8A2A8ADED33}"/>
              </a:ext>
            </a:extLst>
          </p:cNvPr>
          <p:cNvSpPr txBox="1"/>
          <p:nvPr/>
        </p:nvSpPr>
        <p:spPr>
          <a:xfrm>
            <a:off x="4391340" y="3199095"/>
            <a:ext cx="1765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Harlow Solid Italic" panose="04030604020F02020D02" pitchFamily="82" charset="0"/>
                <a:ea typeface="+mn-ea"/>
                <a:cs typeface="Aldhabi" panose="01000000000000000000" pitchFamily="2" charset="-78"/>
              </a:rPr>
              <a:t>of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72C6889-9F15-A9A3-69D6-9BFA6CF8BDC8}"/>
              </a:ext>
            </a:extLst>
          </p:cNvPr>
          <p:cNvSpPr/>
          <p:nvPr/>
        </p:nvSpPr>
        <p:spPr>
          <a:xfrm>
            <a:off x="84408" y="129288"/>
            <a:ext cx="5583420" cy="2084511"/>
          </a:xfrm>
          <a:prstGeom prst="ellipse">
            <a:avLst/>
          </a:prstGeom>
          <a:solidFill>
            <a:srgbClr val="E8E0C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372517"/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0A5BC780-4ADD-273B-93EB-76712454AA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0F96349-CA6A-4C10-F41C-3E09A34054C2}"/>
              </a:ext>
            </a:extLst>
          </p:cNvPr>
          <p:cNvSpPr txBox="1"/>
          <p:nvPr/>
        </p:nvSpPr>
        <p:spPr>
          <a:xfrm>
            <a:off x="1038266" y="5591882"/>
            <a:ext cx="438837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Chapter 11:1-46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79D2CDB-A0CD-92AC-0D1A-D18B3D8D1524}"/>
              </a:ext>
            </a:extLst>
          </p:cNvPr>
          <p:cNvSpPr/>
          <p:nvPr/>
        </p:nvSpPr>
        <p:spPr>
          <a:xfrm>
            <a:off x="-366909" y="125919"/>
            <a:ext cx="6641107" cy="223808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5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700" b="1" i="0" u="none" strike="noStrike" kern="1200" cap="none" spc="0" normalizeH="0" baseline="0" noProof="0" dirty="0">
                <a:ln>
                  <a:noFill/>
                </a:ln>
                <a:solidFill>
                  <a:srgbClr val="372517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Growing Through The Impossible</a:t>
            </a:r>
          </a:p>
        </p:txBody>
      </p:sp>
    </p:spTree>
    <p:extLst>
      <p:ext uri="{BB962C8B-B14F-4D97-AF65-F5344CB8AC3E}">
        <p14:creationId xmlns:p14="http://schemas.microsoft.com/office/powerpoint/2010/main" val="2607255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990AF-6E9A-D868-76C5-D37C5733E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5E19566-29E2-EF22-8975-932E0FC666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8670DFC-0376-3D83-B5A4-F2A1095B0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A81F5F36-A74A-2D74-794E-64942A9191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481" y="183231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EF750F2-415F-072D-4BFA-CC3DF59E19EF}"/>
              </a:ext>
            </a:extLst>
          </p:cNvPr>
          <p:cNvSpPr txBox="1"/>
          <p:nvPr/>
        </p:nvSpPr>
        <p:spPr>
          <a:xfrm>
            <a:off x="651752" y="1042458"/>
            <a:ext cx="1145060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buFont typeface="+mj-lt"/>
              <a:buAutoNum type="arabicPeriod"/>
              <a:defRPr/>
            </a:pPr>
            <a:r>
              <a:rPr lang="en-US" sz="36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Substance (What?) – Turned water to wine</a:t>
            </a:r>
          </a:p>
          <a:p>
            <a:pPr marL="685800" lvl="0" indent="-685800">
              <a:buFont typeface="+mj-lt"/>
              <a:buAutoNum type="arabicPeriod"/>
              <a:defRPr/>
            </a:pPr>
            <a:r>
              <a:rPr lang="en-US" sz="36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Quantity (How much?) – Fed 5,000</a:t>
            </a:r>
          </a:p>
          <a:p>
            <a:pPr marL="685800" lvl="0" indent="-685800">
              <a:buFont typeface="+mj-lt"/>
              <a:buAutoNum type="arabicPeriod"/>
              <a:defRPr/>
            </a:pPr>
            <a:r>
              <a:rPr lang="en-US" sz="36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Quality (What kind?) – Blind man receives sight</a:t>
            </a:r>
          </a:p>
          <a:p>
            <a:pPr marL="685800" lvl="0" indent="-685800">
              <a:buFont typeface="+mj-lt"/>
              <a:buAutoNum type="arabicPeriod"/>
              <a:defRPr/>
            </a:pPr>
            <a:r>
              <a:rPr lang="en-US" sz="36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Place (Where?) – Healed from a distance</a:t>
            </a:r>
          </a:p>
          <a:p>
            <a:pPr marL="685800" lvl="0" indent="-685800">
              <a:buFont typeface="+mj-lt"/>
              <a:buAutoNum type="arabicPeriod"/>
              <a:defRPr/>
            </a:pPr>
            <a:r>
              <a:rPr lang="en-US" sz="36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Time (When?) – Healed a lame man of 38 years</a:t>
            </a:r>
          </a:p>
          <a:p>
            <a:pPr marL="685800" lvl="0" indent="-685800">
              <a:buFont typeface="+mj-lt"/>
              <a:buAutoNum type="arabicPeriod"/>
              <a:defRPr/>
            </a:pPr>
            <a:r>
              <a:rPr lang="en-US" sz="36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Position (On what?) – Walked on water</a:t>
            </a:r>
          </a:p>
          <a:p>
            <a:pPr marL="685800" lvl="0" indent="-685800">
              <a:buFont typeface="+mj-lt"/>
              <a:buAutoNum type="arabicPeriod"/>
              <a:defRPr/>
            </a:pPr>
            <a:r>
              <a:rPr lang="en-US" sz="36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Action (What it does?) – His willing death</a:t>
            </a:r>
          </a:p>
          <a:p>
            <a:pPr marL="685800" lvl="0" indent="-685800">
              <a:buFont typeface="+mj-lt"/>
              <a:buAutoNum type="arabicPeriod"/>
              <a:defRPr/>
            </a:pPr>
            <a:r>
              <a:rPr lang="en-US" sz="36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Passion (What is done to it?) – His resurrection</a:t>
            </a:r>
          </a:p>
          <a:p>
            <a:pPr marL="685800" lvl="0" indent="-685800">
              <a:buFont typeface="+mj-lt"/>
              <a:buAutoNum type="arabicPeriod"/>
              <a:defRPr/>
            </a:pPr>
            <a:r>
              <a:rPr lang="en-US" sz="36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State (What it has?) – Caught an abundance of fish</a:t>
            </a:r>
          </a:p>
          <a:p>
            <a:pPr marL="685800" lvl="0" indent="-685800">
              <a:buFont typeface="+mj-lt"/>
              <a:buAutoNum type="arabicPeriod"/>
              <a:defRPr/>
            </a:pPr>
            <a:r>
              <a:rPr lang="en-US" sz="36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Relation (To what?) – Raised Lazarus to the living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4C330DE-E97C-3208-ACD8-335E1170CDC0}"/>
              </a:ext>
            </a:extLst>
          </p:cNvPr>
          <p:cNvSpPr/>
          <p:nvPr/>
        </p:nvSpPr>
        <p:spPr>
          <a:xfrm>
            <a:off x="230714" y="-13317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Aristotle’s Ten Categories</a:t>
            </a:r>
          </a:p>
        </p:txBody>
      </p:sp>
    </p:spTree>
    <p:extLst>
      <p:ext uri="{BB962C8B-B14F-4D97-AF65-F5344CB8AC3E}">
        <p14:creationId xmlns:p14="http://schemas.microsoft.com/office/powerpoint/2010/main" val="3301461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3A7F4-6AE4-E26D-3617-31B49761F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E8A91D1-693F-4DA5-BA13-777F67AEED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20E813-849E-0A8D-019F-D65BF8DC2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7" y="3185459"/>
            <a:ext cx="5638800" cy="3356841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BE1E60-24F3-FECE-F2B8-C51DA82D7BF4}"/>
              </a:ext>
            </a:extLst>
          </p:cNvPr>
          <p:cNvSpPr/>
          <p:nvPr/>
        </p:nvSpPr>
        <p:spPr>
          <a:xfrm>
            <a:off x="11547907" y="6513272"/>
            <a:ext cx="639366" cy="344728"/>
          </a:xfrm>
          <a:prstGeom prst="rect">
            <a:avLst/>
          </a:prstGeom>
          <a:solidFill>
            <a:srgbClr val="533618"/>
          </a:solidFill>
          <a:ln>
            <a:solidFill>
              <a:srgbClr val="53361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291F18-2419-3247-C972-623976029C9D}"/>
              </a:ext>
            </a:extLst>
          </p:cNvPr>
          <p:cNvSpPr txBox="1"/>
          <p:nvPr/>
        </p:nvSpPr>
        <p:spPr>
          <a:xfrm rot="16200000">
            <a:off x="-837532" y="2944926"/>
            <a:ext cx="24852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THE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5D7CE3-C139-A9BB-9AF6-DAE95294BAD0}"/>
              </a:ext>
            </a:extLst>
          </p:cNvPr>
          <p:cNvSpPr txBox="1"/>
          <p:nvPr/>
        </p:nvSpPr>
        <p:spPr>
          <a:xfrm>
            <a:off x="1249662" y="3714351"/>
            <a:ext cx="46955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OHN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527D76-CDE2-BE5A-53E6-59BA6041D0F0}"/>
              </a:ext>
            </a:extLst>
          </p:cNvPr>
          <p:cNvSpPr txBox="1"/>
          <p:nvPr/>
        </p:nvSpPr>
        <p:spPr>
          <a:xfrm>
            <a:off x="-9073" y="2029858"/>
            <a:ext cx="206033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J</a:t>
            </a:r>
            <a:endParaRPr kumimoji="0" lang="en-US" sz="10000" b="0" i="0" u="none" strike="noStrike" kern="1200" cap="none" spc="0" normalizeH="0" baseline="0" noProof="0" dirty="0">
              <a:ln>
                <a:noFill/>
              </a:ln>
              <a:solidFill>
                <a:srgbClr val="DBAD63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ldhabi" panose="01000000000000000000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11EDD2-594F-5354-5598-7D1FBD22D5B9}"/>
              </a:ext>
            </a:extLst>
          </p:cNvPr>
          <p:cNvSpPr txBox="1"/>
          <p:nvPr/>
        </p:nvSpPr>
        <p:spPr>
          <a:xfrm>
            <a:off x="1427188" y="3154240"/>
            <a:ext cx="30529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BOOK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AD849C-3404-DCFC-8198-4F9DB8E14C80}"/>
              </a:ext>
            </a:extLst>
          </p:cNvPr>
          <p:cNvSpPr txBox="1"/>
          <p:nvPr/>
        </p:nvSpPr>
        <p:spPr>
          <a:xfrm>
            <a:off x="4391340" y="3199095"/>
            <a:ext cx="1765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Harlow Solid Italic" panose="04030604020F02020D02" pitchFamily="82" charset="0"/>
                <a:ea typeface="+mn-ea"/>
                <a:cs typeface="Aldhabi" panose="01000000000000000000" pitchFamily="2" charset="-78"/>
              </a:rPr>
              <a:t>of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14402D0-60B9-8762-C962-9B7711D0B646}"/>
              </a:ext>
            </a:extLst>
          </p:cNvPr>
          <p:cNvSpPr/>
          <p:nvPr/>
        </p:nvSpPr>
        <p:spPr>
          <a:xfrm>
            <a:off x="84408" y="129288"/>
            <a:ext cx="5583420" cy="2084511"/>
          </a:xfrm>
          <a:prstGeom prst="ellipse">
            <a:avLst/>
          </a:prstGeom>
          <a:solidFill>
            <a:srgbClr val="E8E0C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372517"/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3DE71835-BF7C-3C11-C933-A416C6D637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2096062-5615-580C-7563-CEBFAF08CFF7}"/>
              </a:ext>
            </a:extLst>
          </p:cNvPr>
          <p:cNvSpPr txBox="1"/>
          <p:nvPr/>
        </p:nvSpPr>
        <p:spPr>
          <a:xfrm>
            <a:off x="1038266" y="5591882"/>
            <a:ext cx="438837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Chapter 11:1-46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4EF7A97-B9A0-22AB-F4BF-A6AA0A519EEE}"/>
              </a:ext>
            </a:extLst>
          </p:cNvPr>
          <p:cNvSpPr/>
          <p:nvPr/>
        </p:nvSpPr>
        <p:spPr>
          <a:xfrm>
            <a:off x="-366909" y="125919"/>
            <a:ext cx="6641107" cy="223808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5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700" b="1" i="0" u="none" strike="noStrike" kern="1200" cap="none" spc="0" normalizeH="0" baseline="0" noProof="0" dirty="0">
                <a:ln>
                  <a:noFill/>
                </a:ln>
                <a:solidFill>
                  <a:srgbClr val="372517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Growing Through The Impossible</a:t>
            </a:r>
          </a:p>
        </p:txBody>
      </p:sp>
    </p:spTree>
    <p:extLst>
      <p:ext uri="{BB962C8B-B14F-4D97-AF65-F5344CB8AC3E}">
        <p14:creationId xmlns:p14="http://schemas.microsoft.com/office/powerpoint/2010/main" val="2614128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74B8B-AFFD-F5B6-BE99-063232D49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791DD8D-A905-7608-7527-063A4525CC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BFBD696-17F4-E142-91C7-A050D2C0C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FBBF3D63-2FFF-3AC0-C881-07C31655FB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529" y="5903406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A609713-7E39-F9BF-34A1-E9EDF153C9FE}"/>
              </a:ext>
            </a:extLst>
          </p:cNvPr>
          <p:cNvSpPr txBox="1"/>
          <p:nvPr/>
        </p:nvSpPr>
        <p:spPr>
          <a:xfrm>
            <a:off x="89640" y="1168917"/>
            <a:ext cx="12012720" cy="1572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54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74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Let love for God &amp; others propel us to endure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4B551BD-F8F0-C64C-A659-59FE27223039}"/>
              </a:ext>
            </a:extLst>
          </p:cNvPr>
          <p:cNvSpPr/>
          <p:nvPr/>
        </p:nvSpPr>
        <p:spPr>
          <a:xfrm>
            <a:off x="230714" y="-13317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Growing Thru Impossible Situations</a:t>
            </a:r>
          </a:p>
        </p:txBody>
      </p:sp>
    </p:spTree>
    <p:extLst>
      <p:ext uri="{BB962C8B-B14F-4D97-AF65-F5344CB8AC3E}">
        <p14:creationId xmlns:p14="http://schemas.microsoft.com/office/powerpoint/2010/main" val="115059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32C8DF-6EC7-18E3-7306-F0548D5F7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369EFF2-A3D7-A799-5F2E-1E69D9090F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8D3D097-1FFC-634A-8F3E-B6E38175D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BACD42-8D87-4368-E6B8-C4EAFAFDFC50}"/>
              </a:ext>
            </a:extLst>
          </p:cNvPr>
          <p:cNvSpPr txBox="1"/>
          <p:nvPr/>
        </p:nvSpPr>
        <p:spPr>
          <a:xfrm>
            <a:off x="411969" y="1414214"/>
            <a:ext cx="1136806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kumimoji="0" lang="en-US" sz="70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“So faith comes from hearing, and hearing by the word of Christ.”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7E89B28-73F4-1844-67EC-977E28610576}"/>
              </a:ext>
            </a:extLst>
          </p:cNvPr>
          <p:cNvSpPr/>
          <p:nvPr/>
        </p:nvSpPr>
        <p:spPr>
          <a:xfrm>
            <a:off x="4657726" y="5826841"/>
            <a:ext cx="7383586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Romans 10:17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9550CA-6A95-0A97-9B41-1C62F3438183}"/>
              </a:ext>
            </a:extLst>
          </p:cNvPr>
          <p:cNvSpPr/>
          <p:nvPr/>
        </p:nvSpPr>
        <p:spPr>
          <a:xfrm>
            <a:off x="11760200" y="6462445"/>
            <a:ext cx="440872" cy="395555"/>
          </a:xfrm>
          <a:prstGeom prst="rect">
            <a:avLst/>
          </a:prstGeom>
          <a:solidFill>
            <a:srgbClr val="1A1006"/>
          </a:solidFill>
          <a:ln>
            <a:solidFill>
              <a:srgbClr val="1A100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05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E490F-91B0-904B-AF86-76F8AE8B6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1D5B63C-5866-039D-A1C0-D0C1C60D03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098EAFD-1001-A1E8-2456-CCE897C40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8FC56FCC-021A-7637-B1DD-2477294CB2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529" y="5903406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6FB027-ABFF-5E14-D906-B50174C61943}"/>
              </a:ext>
            </a:extLst>
          </p:cNvPr>
          <p:cNvSpPr txBox="1"/>
          <p:nvPr/>
        </p:nvSpPr>
        <p:spPr>
          <a:xfrm>
            <a:off x="89640" y="1168917"/>
            <a:ext cx="12012720" cy="5266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54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74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Let love for God &amp; others propel us to endure</a:t>
            </a:r>
          </a:p>
          <a:p>
            <a:pPr marL="685800" lvl="0" indent="-685800">
              <a:lnSpc>
                <a:spcPts val="54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74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Don’t limit God’s power &amp; personal purpose</a:t>
            </a:r>
          </a:p>
          <a:p>
            <a:pPr marL="685800" lvl="0" indent="-685800">
              <a:lnSpc>
                <a:spcPts val="54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74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Act rightly even when struggling to believe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A9FD765-6E9B-AA93-4144-1029180A66E7}"/>
              </a:ext>
            </a:extLst>
          </p:cNvPr>
          <p:cNvSpPr/>
          <p:nvPr/>
        </p:nvSpPr>
        <p:spPr>
          <a:xfrm>
            <a:off x="230714" y="-13317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Growing Thru Impossible Situations</a:t>
            </a:r>
          </a:p>
        </p:txBody>
      </p:sp>
    </p:spTree>
    <p:extLst>
      <p:ext uri="{BB962C8B-B14F-4D97-AF65-F5344CB8AC3E}">
        <p14:creationId xmlns:p14="http://schemas.microsoft.com/office/powerpoint/2010/main" val="150252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891CE-0C28-B211-A9C9-703B678A1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9610566-3D90-345E-66EE-7A1BA87C8D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C6A7EF8-0C67-798D-9933-E62C47A7E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72331A-0AD7-A7BA-1D17-0F91EFC85D62}"/>
              </a:ext>
            </a:extLst>
          </p:cNvPr>
          <p:cNvSpPr txBox="1"/>
          <p:nvPr/>
        </p:nvSpPr>
        <p:spPr>
          <a:xfrm>
            <a:off x="411969" y="1453120"/>
            <a:ext cx="1136806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kumimoji="0" lang="en-US" sz="70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“And He [Jesus] did not do many miracles there because of their unbelief.”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D80F9BD-DF92-2488-50B2-A257D1D909F5}"/>
              </a:ext>
            </a:extLst>
          </p:cNvPr>
          <p:cNvSpPr/>
          <p:nvPr/>
        </p:nvSpPr>
        <p:spPr>
          <a:xfrm>
            <a:off x="4657726" y="5826841"/>
            <a:ext cx="7383586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Matthew 13:58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3F0AA9-31F1-F9E1-34CA-6AE72409D165}"/>
              </a:ext>
            </a:extLst>
          </p:cNvPr>
          <p:cNvSpPr/>
          <p:nvPr/>
        </p:nvSpPr>
        <p:spPr>
          <a:xfrm>
            <a:off x="11760200" y="6462445"/>
            <a:ext cx="440872" cy="395555"/>
          </a:xfrm>
          <a:prstGeom prst="rect">
            <a:avLst/>
          </a:prstGeom>
          <a:solidFill>
            <a:srgbClr val="1A1006"/>
          </a:solidFill>
          <a:ln>
            <a:solidFill>
              <a:srgbClr val="1A100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920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AF409-2DC3-DA84-690A-B4821B9B5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BDB6098-DA03-683C-9B38-A180FA71A1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BC5CF5A-8081-5123-46DD-0099FDEC0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7261160E-2A82-0C94-7C8A-BB26B279D9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529" y="5903406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EBD4514-70D3-68D1-F0A3-12B555CB9DF6}"/>
              </a:ext>
            </a:extLst>
          </p:cNvPr>
          <p:cNvSpPr txBox="1"/>
          <p:nvPr/>
        </p:nvSpPr>
        <p:spPr>
          <a:xfrm>
            <a:off x="89640" y="1168917"/>
            <a:ext cx="12012720" cy="5266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54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74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Let love for God &amp; others propel us to endure</a:t>
            </a:r>
          </a:p>
          <a:p>
            <a:pPr marL="685800" lvl="0" indent="-685800">
              <a:lnSpc>
                <a:spcPts val="54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74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Don’t limit God’s power &amp; personal purpose</a:t>
            </a:r>
          </a:p>
          <a:p>
            <a:pPr marL="685800" lvl="0" indent="-685800">
              <a:lnSpc>
                <a:spcPts val="54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74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Act rightly even when struggling to believe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E086C91-6E6B-118F-AD04-BC7315EDD269}"/>
              </a:ext>
            </a:extLst>
          </p:cNvPr>
          <p:cNvSpPr/>
          <p:nvPr/>
        </p:nvSpPr>
        <p:spPr>
          <a:xfrm>
            <a:off x="230714" y="-13317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Growing Thru Impossible Situations</a:t>
            </a:r>
          </a:p>
        </p:txBody>
      </p:sp>
    </p:spTree>
    <p:extLst>
      <p:ext uri="{BB962C8B-B14F-4D97-AF65-F5344CB8AC3E}">
        <p14:creationId xmlns:p14="http://schemas.microsoft.com/office/powerpoint/2010/main" val="340546716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240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Aldhabi</vt:lpstr>
      <vt:lpstr>Arial</vt:lpstr>
      <vt:lpstr>Bell MT</vt:lpstr>
      <vt:lpstr>Calibri</vt:lpstr>
      <vt:lpstr>Calibri Light</vt:lpstr>
      <vt:lpstr>Footlight MT Light</vt:lpstr>
      <vt:lpstr>Harlow Solid Italic</vt:lpstr>
      <vt:lpstr>2_Office Theme</vt:lpstr>
      <vt:lpstr>.</vt:lpstr>
      <vt:lpstr>.</vt:lpstr>
      <vt:lpstr>.</vt:lpstr>
      <vt:lpstr>.</vt:lpstr>
      <vt:lpstr>.</vt:lpstr>
      <vt:lpstr>.</vt:lpstr>
      <vt:lpstr>.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17</cp:revision>
  <dcterms:created xsi:type="dcterms:W3CDTF">2026-01-20T17:02:20Z</dcterms:created>
  <dcterms:modified xsi:type="dcterms:W3CDTF">2026-06-24T11:58:11Z</dcterms:modified>
</cp:coreProperties>
</file>