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568" r:id="rId2"/>
    <p:sldId id="604" r:id="rId3"/>
    <p:sldId id="601" r:id="rId4"/>
    <p:sldId id="605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D464C"/>
    <a:srgbClr val="1A1006"/>
    <a:srgbClr val="C3BAA9"/>
    <a:srgbClr val="93635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39F66F3-AD9D-426E-8707-EA596E9DFE61}" v="191" dt="2026-07-02T01:08:00.07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330" autoAdjust="0"/>
    <p:restoredTop sz="94660"/>
  </p:normalViewPr>
  <p:slideViewPr>
    <p:cSldViewPr snapToGrid="0">
      <p:cViewPr varScale="1">
        <p:scale>
          <a:sx n="43" d="100"/>
          <a:sy n="43" d="100"/>
        </p:scale>
        <p:origin x="66" y="83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11" Type="http://schemas.microsoft.com/office/2015/10/relationships/revisionInfo" Target="revisionInfo.xml"/><Relationship Id="rId5" Type="http://schemas.openxmlformats.org/officeDocument/2006/relationships/slide" Target="slides/slide4.xml"/><Relationship Id="rId10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aniel Shunk" userId="8b1a05f26d681f8b" providerId="LiveId" clId="{92551CD1-72E2-4A83-B06E-9F01B71D04EE}"/>
    <pc:docChg chg="undo custSel addSld delSld modSld sldOrd">
      <pc:chgData name="Daniel Shunk" userId="8b1a05f26d681f8b" providerId="LiveId" clId="{92551CD1-72E2-4A83-B06E-9F01B71D04EE}" dt="2026-07-02T01:08:00.076" v="346"/>
      <pc:docMkLst>
        <pc:docMk/>
      </pc:docMkLst>
      <pc:sldChg chg="modSp mod">
        <pc:chgData name="Daniel Shunk" userId="8b1a05f26d681f8b" providerId="LiveId" clId="{92551CD1-72E2-4A83-B06E-9F01B71D04EE}" dt="2026-07-02T00:57:57.582" v="24" actId="255"/>
        <pc:sldMkLst>
          <pc:docMk/>
          <pc:sldMk cId="2607255789" sldId="568"/>
        </pc:sldMkLst>
        <pc:spChg chg="mod">
          <ac:chgData name="Daniel Shunk" userId="8b1a05f26d681f8b" providerId="LiveId" clId="{92551CD1-72E2-4A83-B06E-9F01B71D04EE}" dt="2026-07-02T00:57:32.152" v="10" actId="255"/>
          <ac:spMkLst>
            <pc:docMk/>
            <pc:sldMk cId="2607255789" sldId="568"/>
            <ac:spMk id="3" creationId="{C0F96349-CA6A-4C10-F41C-3E09A34054C2}"/>
          </ac:spMkLst>
        </pc:spChg>
        <pc:spChg chg="mod">
          <ac:chgData name="Daniel Shunk" userId="8b1a05f26d681f8b" providerId="LiveId" clId="{92551CD1-72E2-4A83-B06E-9F01B71D04EE}" dt="2026-07-02T00:57:57.582" v="24" actId="255"/>
          <ac:spMkLst>
            <pc:docMk/>
            <pc:sldMk cId="2607255789" sldId="568"/>
            <ac:spMk id="4" creationId="{279D2CDB-A0CD-92AC-0D1A-D18B3D8D1524}"/>
          </ac:spMkLst>
        </pc:spChg>
      </pc:sldChg>
      <pc:sldChg chg="del">
        <pc:chgData name="Daniel Shunk" userId="8b1a05f26d681f8b" providerId="LiveId" clId="{92551CD1-72E2-4A83-B06E-9F01B71D04EE}" dt="2026-07-02T00:58:00.428" v="25" actId="47"/>
        <pc:sldMkLst>
          <pc:docMk/>
          <pc:sldMk cId="3301461353" sldId="584"/>
        </pc:sldMkLst>
      </pc:sldChg>
      <pc:sldChg chg="addSp delSp modSp mod">
        <pc:chgData name="Daniel Shunk" userId="8b1a05f26d681f8b" providerId="LiveId" clId="{92551CD1-72E2-4A83-B06E-9F01B71D04EE}" dt="2026-07-02T01:07:48.194" v="345" actId="255"/>
        <pc:sldMkLst>
          <pc:docMk/>
          <pc:sldMk cId="2183005980" sldId="601"/>
        </pc:sldMkLst>
        <pc:spChg chg="mod">
          <ac:chgData name="Daniel Shunk" userId="8b1a05f26d681f8b" providerId="LiveId" clId="{92551CD1-72E2-4A83-B06E-9F01B71D04EE}" dt="2026-07-02T01:07:48.194" v="345" actId="255"/>
          <ac:spMkLst>
            <pc:docMk/>
            <pc:sldMk cId="2183005980" sldId="601"/>
            <ac:spMk id="3" creationId="{1ABACD42-8D87-4368-E6B8-C4EAFAFDFC50}"/>
          </ac:spMkLst>
        </pc:spChg>
        <pc:spChg chg="mod">
          <ac:chgData name="Daniel Shunk" userId="8b1a05f26d681f8b" providerId="LiveId" clId="{92551CD1-72E2-4A83-B06E-9F01B71D04EE}" dt="2026-07-02T01:06:12.880" v="324" actId="121"/>
          <ac:spMkLst>
            <pc:docMk/>
            <pc:sldMk cId="2183005980" sldId="601"/>
            <ac:spMk id="4" creationId="{57E89B28-73F4-1844-67EC-977E28610576}"/>
          </ac:spMkLst>
        </pc:spChg>
        <pc:spChg chg="add del">
          <ac:chgData name="Daniel Shunk" userId="8b1a05f26d681f8b" providerId="LiveId" clId="{92551CD1-72E2-4A83-B06E-9F01B71D04EE}" dt="2026-07-02T01:02:52.210" v="268" actId="22"/>
          <ac:spMkLst>
            <pc:docMk/>
            <pc:sldMk cId="2183005980" sldId="601"/>
            <ac:spMk id="8" creationId="{78D7FC49-219F-1AE3-0390-406051A683C7}"/>
          </ac:spMkLst>
        </pc:spChg>
        <pc:picChg chg="add mod">
          <ac:chgData name="Daniel Shunk" userId="8b1a05f26d681f8b" providerId="LiveId" clId="{92551CD1-72E2-4A83-B06E-9F01B71D04EE}" dt="2026-07-02T01:05:52.686" v="321" actId="14100"/>
          <ac:picMkLst>
            <pc:docMk/>
            <pc:sldMk cId="2183005980" sldId="601"/>
            <ac:picMk id="9" creationId="{3275CA29-E2DA-966B-6672-648D49D500C3}"/>
          </ac:picMkLst>
        </pc:picChg>
      </pc:sldChg>
      <pc:sldChg chg="del">
        <pc:chgData name="Daniel Shunk" userId="8b1a05f26d681f8b" providerId="LiveId" clId="{92551CD1-72E2-4A83-B06E-9F01B71D04EE}" dt="2026-07-02T00:58:19.828" v="27" actId="47"/>
        <pc:sldMkLst>
          <pc:docMk/>
          <pc:sldMk cId="1502522264" sldId="602"/>
        </pc:sldMkLst>
      </pc:sldChg>
      <pc:sldChg chg="del">
        <pc:chgData name="Daniel Shunk" userId="8b1a05f26d681f8b" providerId="LiveId" clId="{92551CD1-72E2-4A83-B06E-9F01B71D04EE}" dt="2026-07-02T00:58:20.726" v="28" actId="47"/>
        <pc:sldMkLst>
          <pc:docMk/>
          <pc:sldMk cId="3038920930" sldId="603"/>
        </pc:sldMkLst>
      </pc:sldChg>
      <pc:sldChg chg="modSp mod addAnim delAnim modAnim">
        <pc:chgData name="Daniel Shunk" userId="8b1a05f26d681f8b" providerId="LiveId" clId="{92551CD1-72E2-4A83-B06E-9F01B71D04EE}" dt="2026-07-02T01:03:39.572" v="272" actId="20577"/>
        <pc:sldMkLst>
          <pc:docMk/>
          <pc:sldMk cId="1150595109" sldId="604"/>
        </pc:sldMkLst>
        <pc:spChg chg="mod">
          <ac:chgData name="Daniel Shunk" userId="8b1a05f26d681f8b" providerId="LiveId" clId="{92551CD1-72E2-4A83-B06E-9F01B71D04EE}" dt="2026-07-02T01:03:39.572" v="272" actId="20577"/>
          <ac:spMkLst>
            <pc:docMk/>
            <pc:sldMk cId="1150595109" sldId="604"/>
            <ac:spMk id="3" creationId="{5A609713-7E39-F9BF-34A1-E9EDF153C9FE}"/>
          </ac:spMkLst>
        </pc:spChg>
        <pc:spChg chg="mod">
          <ac:chgData name="Daniel Shunk" userId="8b1a05f26d681f8b" providerId="LiveId" clId="{92551CD1-72E2-4A83-B06E-9F01B71D04EE}" dt="2026-07-02T00:58:51.901" v="64" actId="20577"/>
          <ac:spMkLst>
            <pc:docMk/>
            <pc:sldMk cId="1150595109" sldId="604"/>
            <ac:spMk id="4" creationId="{14B551BD-F8F0-C64C-A659-59FE27223039}"/>
          </ac:spMkLst>
        </pc:spChg>
        <pc:picChg chg="mod">
          <ac:chgData name="Daniel Shunk" userId="8b1a05f26d681f8b" providerId="LiveId" clId="{92551CD1-72E2-4A83-B06E-9F01B71D04EE}" dt="2026-07-02T01:01:55.233" v="251" actId="1076"/>
          <ac:picMkLst>
            <pc:docMk/>
            <pc:sldMk cId="1150595109" sldId="604"/>
            <ac:picMk id="15" creationId="{FBBF3D63-2FFF-3AC0-C881-07C31655FB5E}"/>
          </ac:picMkLst>
        </pc:picChg>
      </pc:sldChg>
      <pc:sldChg chg="add ord modAnim">
        <pc:chgData name="Daniel Shunk" userId="8b1a05f26d681f8b" providerId="LiveId" clId="{92551CD1-72E2-4A83-B06E-9F01B71D04EE}" dt="2026-07-02T01:08:00.076" v="346"/>
        <pc:sldMkLst>
          <pc:docMk/>
          <pc:sldMk cId="1798311314" sldId="605"/>
        </pc:sldMkLst>
      </pc:sldChg>
      <pc:sldChg chg="del">
        <pc:chgData name="Daniel Shunk" userId="8b1a05f26d681f8b" providerId="LiveId" clId="{92551CD1-72E2-4A83-B06E-9F01B71D04EE}" dt="2026-07-02T00:58:01.318" v="26" actId="47"/>
        <pc:sldMkLst>
          <pc:docMk/>
          <pc:sldMk cId="2614128255" sldId="605"/>
        </pc:sldMkLst>
      </pc:sldChg>
      <pc:sldChg chg="del">
        <pc:chgData name="Daniel Shunk" userId="8b1a05f26d681f8b" providerId="LiveId" clId="{92551CD1-72E2-4A83-B06E-9F01B71D04EE}" dt="2026-07-02T00:58:21.615" v="29" actId="47"/>
        <pc:sldMkLst>
          <pc:docMk/>
          <pc:sldMk cId="340546716" sldId="606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79B715-8D04-4D30-95A6-98A05950CF2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98CBFC9-C7C6-4B93-A5C2-C8A360993F5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C523AA1-9ACA-4D56-AA6D-F9D8A6A5FB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FFDC36-999F-4E72-9EE7-6FDD261760F8}" type="datetimeFigureOut">
              <a:rPr lang="en-US" smtClean="0"/>
              <a:t>7/1/2026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B39B5E8-2305-46C5-8CE7-A103235F1C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30A8664-77D1-45B6-8692-4BE5BE381B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CD87B6-34F0-4646-92A5-5FBB0427E1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75494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F1395C-497C-4D19-A61E-3C345BFD31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2CD1B56-9A48-4E63-B02C-40E44CC3772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F01AC2A-ACE7-4A2B-8674-1D6B668FA6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FFDC36-999F-4E72-9EE7-6FDD261760F8}" type="datetimeFigureOut">
              <a:rPr lang="en-US" smtClean="0"/>
              <a:t>7/1/2026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2590AC-E2E6-47FD-9B7E-A73A2D1A00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6EF9282-8815-4187-B572-7A5B853305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CD87B6-34F0-4646-92A5-5FBB0427E1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14582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A663258-A567-4ECB-822F-85EC4B7F0EE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6D94F6F-65A9-44FC-A172-9B03126D1E0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F621B97-FEBD-4CCA-B928-A51F41AF13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FFDC36-999F-4E72-9EE7-6FDD261760F8}" type="datetimeFigureOut">
              <a:rPr lang="en-US" smtClean="0"/>
              <a:t>7/1/2026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BD56E76-69F5-480F-BF20-A44BA0EA06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73D13EA-19FE-44E0-84F4-A229092744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CD87B6-34F0-4646-92A5-5FBB0427E1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356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977128-CE0E-4B75-A69F-0D65898C93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6C0A04-E7CB-4274-9C16-246F2902E04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D06DAF3-92CB-4BC4-98C2-32F5FD6330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FFDC36-999F-4E72-9EE7-6FDD261760F8}" type="datetimeFigureOut">
              <a:rPr lang="en-US" smtClean="0"/>
              <a:t>7/1/2026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8B209D0-A7BC-4BEC-879E-C119BDC550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1FF73EC-B810-4F67-AB77-AD93659950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CD87B6-34F0-4646-92A5-5FBB0427E1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83600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B894DA-6B15-4F6F-90DD-4456D12765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E2BC9F-933F-44C3-B228-5E4EE7316EA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FA4A558-611B-4101-871B-B1216FD79A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FFDC36-999F-4E72-9EE7-6FDD261760F8}" type="datetimeFigureOut">
              <a:rPr lang="en-US" smtClean="0"/>
              <a:t>7/1/2026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5012A65-6A45-461A-9378-3B14F1FBA7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4584D3D-CEFD-4F66-98AA-E7AA80248F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CD87B6-34F0-4646-92A5-5FBB0427E1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71879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E9ED09-F382-474C-B816-E5425653F4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6C1503E-060E-4CA1-A21B-CF25FDBFDEC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E7D40C8-5790-440D-9095-1628C13476E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EB3C645-E876-41A6-B2FA-81FE808028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FFDC36-999F-4E72-9EE7-6FDD261760F8}" type="datetimeFigureOut">
              <a:rPr lang="en-US" smtClean="0"/>
              <a:t>7/1/2026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BC9B73F-141E-4303-B17F-DD22642372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4762450-6EF0-4D8D-A28F-15951B588E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CD87B6-34F0-4646-92A5-5FBB0427E1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54293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DDE9F7-5DDA-4FC4-9E2D-281D8ED820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7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EE9004D-8F32-42F9-B126-C12FF180F9B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AFC5DE6-DD52-4E66-99FD-C96A23920EE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D1DE3F0-3B3B-474B-9C9A-A4071ECE6CB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A6BB200-33CB-4CE2-B047-6E13F803CDE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2ED0C0D-EF81-4129-891E-9E773AEA94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FFDC36-999F-4E72-9EE7-6FDD261760F8}" type="datetimeFigureOut">
              <a:rPr lang="en-US" smtClean="0"/>
              <a:t>7/1/2026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2BC4B36-C6B5-4F7D-8C18-521AEAFA82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848371F-184B-47F0-9CE4-8F4ED42437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CD87B6-34F0-4646-92A5-5FBB0427E1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2868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EF5447-1327-4C2A-AF47-D9E948ACEF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2D95219-A767-416F-B72A-06DB62B977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FFDC36-999F-4E72-9EE7-6FDD261760F8}" type="datetimeFigureOut">
              <a:rPr lang="en-US" smtClean="0"/>
              <a:t>7/1/2026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6291C2C-57CB-4F57-A11A-AA90EDA0B0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3F7FC7D-3262-40F3-B047-7478067BDE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CD87B6-34F0-4646-92A5-5FBB0427E1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61070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462A474-DE80-4286-A09A-71AF42E1C0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FFDC36-999F-4E72-9EE7-6FDD261760F8}" type="datetimeFigureOut">
              <a:rPr lang="en-US" smtClean="0"/>
              <a:t>7/1/2026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04B39E5-DC03-45DE-8DE8-EF1A59D5DF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289D03B-EBC8-43EC-BC22-9AA9BC1483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CD87B6-34F0-4646-92A5-5FBB0427E1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99054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13123B-7738-4575-B49B-5EA9A960CA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A01CAF-9B8E-472F-BA60-99C41AEBB08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4C8AEFC-F31D-4268-A091-5A407AAFB56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DE6FB8B-AE8B-4D98-81B8-9865E2C769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FFDC36-999F-4E72-9EE7-6FDD261760F8}" type="datetimeFigureOut">
              <a:rPr lang="en-US" smtClean="0"/>
              <a:t>7/1/2026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4E66DF0-0D67-41AC-BB70-61A76950E2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F396EEA-FD9C-4DCA-A6FB-2FE1A06564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CD87B6-34F0-4646-92A5-5FBB0427E1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55857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267593-5515-4AC5-B82B-1F699CBBDA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651F1F2-6EFA-4AF3-A1AC-D1C78AE0A63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184BB2E-FFD9-4672-AF78-BA32BD74D13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7CB74BE-7D85-4C6E-8E51-0B402CCFA1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FFDC36-999F-4E72-9EE7-6FDD261760F8}" type="datetimeFigureOut">
              <a:rPr lang="en-US" smtClean="0"/>
              <a:t>7/1/2026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BB9909F-B63D-47C2-8311-51AE096891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0E84EFE-A407-40EF-9DE3-F65937D71C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CD87B6-34F0-4646-92A5-5FBB0427E1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20829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4C4D141-9878-446A-85B4-15005203F3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CC9DE12-7079-4FF3-A138-542B74E3FCF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336072A-0F0C-4256-AACC-88AFDB9FE29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FFDC36-999F-4E72-9EE7-6FDD261760F8}" type="datetimeFigureOut">
              <a:rPr lang="en-US" smtClean="0"/>
              <a:t>7/1/2026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4ABB613-B724-49E7-B8D9-8531ACEBF3A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349E951-E282-409A-91D6-A07EE00EC01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CD87B6-34F0-4646-92A5-5FBB0427E1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2249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322CDB92-8193-B2B4-A6BA-EFACCECE5F6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76" r="3406"/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9366E6C-5D06-D2F0-60A0-9E9A904CFD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027" y="3185459"/>
            <a:ext cx="5638800" cy="3356841"/>
          </a:xfrm>
          <a:solidFill>
            <a:schemeClr val="tx1">
              <a:alpha val="60000"/>
            </a:schemeClr>
          </a:solidFill>
        </p:spPr>
        <p:txBody>
          <a:bodyPr>
            <a:normAutofit/>
          </a:bodyPr>
          <a:lstStyle/>
          <a:p>
            <a:r>
              <a:rPr lang="en-US" sz="100"/>
              <a:t>.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94D4B0C-5469-0CE8-4BB3-DEEBB73A1B6B}"/>
              </a:ext>
            </a:extLst>
          </p:cNvPr>
          <p:cNvSpPr/>
          <p:nvPr/>
        </p:nvSpPr>
        <p:spPr>
          <a:xfrm>
            <a:off x="11547907" y="6513272"/>
            <a:ext cx="639366" cy="344728"/>
          </a:xfrm>
          <a:prstGeom prst="rect">
            <a:avLst/>
          </a:prstGeom>
          <a:solidFill>
            <a:srgbClr val="533618"/>
          </a:solidFill>
          <a:ln>
            <a:solidFill>
              <a:srgbClr val="53361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61BC3DA-DFE6-5471-14FA-0A24832F0DFD}"/>
              </a:ext>
            </a:extLst>
          </p:cNvPr>
          <p:cNvSpPr txBox="1"/>
          <p:nvPr/>
        </p:nvSpPr>
        <p:spPr>
          <a:xfrm rot="16200000">
            <a:off x="-837532" y="2944926"/>
            <a:ext cx="248529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rgbClr val="DBAD63"/>
                </a:solidFill>
                <a:effectLst/>
                <a:uLnTx/>
                <a:uFillTx/>
                <a:latin typeface="Aldhabi" panose="01000000000000000000" pitchFamily="2" charset="-78"/>
                <a:ea typeface="+mn-ea"/>
                <a:cs typeface="Aldhabi" panose="01000000000000000000" pitchFamily="2" charset="-78"/>
              </a:rPr>
              <a:t>THE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F8850F9-7095-EAC2-EFF0-347479336871}"/>
              </a:ext>
            </a:extLst>
          </p:cNvPr>
          <p:cNvSpPr txBox="1"/>
          <p:nvPr/>
        </p:nvSpPr>
        <p:spPr>
          <a:xfrm>
            <a:off x="1249662" y="3714351"/>
            <a:ext cx="4695581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5000" b="0" i="0" u="none" strike="noStrike" kern="1200" cap="none" spc="0" normalizeH="0" baseline="0" noProof="0" dirty="0">
                <a:ln>
                  <a:noFill/>
                </a:ln>
                <a:solidFill>
                  <a:srgbClr val="DBAD63"/>
                </a:solidFill>
                <a:effectLst/>
                <a:uLnTx/>
                <a:uFillTx/>
                <a:latin typeface="Bell MT" panose="02020503060305020303" pitchFamily="18" charset="0"/>
                <a:ea typeface="+mn-ea"/>
                <a:cs typeface="Aldhabi" panose="01000000000000000000" pitchFamily="2" charset="-78"/>
              </a:rPr>
              <a:t>OHN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B36B1D9-9065-5A3B-EC1F-3E183B0DD96A}"/>
              </a:ext>
            </a:extLst>
          </p:cNvPr>
          <p:cNvSpPr txBox="1"/>
          <p:nvPr/>
        </p:nvSpPr>
        <p:spPr>
          <a:xfrm>
            <a:off x="-9073" y="2029858"/>
            <a:ext cx="2060332" cy="54784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5000" b="0" i="0" u="none" strike="noStrike" kern="1200" cap="none" spc="0" normalizeH="0" baseline="0" noProof="0" dirty="0">
                <a:ln>
                  <a:noFill/>
                </a:ln>
                <a:solidFill>
                  <a:srgbClr val="DBAD63"/>
                </a:solidFill>
                <a:effectLst/>
                <a:uLnTx/>
                <a:uFillTx/>
                <a:latin typeface="Bell MT" panose="02020503060305020303" pitchFamily="18" charset="0"/>
                <a:ea typeface="+mn-ea"/>
                <a:cs typeface="Aldhabi" panose="01000000000000000000" pitchFamily="2" charset="-78"/>
              </a:rPr>
              <a:t>J</a:t>
            </a:r>
            <a:endParaRPr kumimoji="0" lang="en-US" sz="10000" b="0" i="0" u="none" strike="noStrike" kern="1200" cap="none" spc="0" normalizeH="0" baseline="0" noProof="0" dirty="0">
              <a:ln>
                <a:noFill/>
              </a:ln>
              <a:solidFill>
                <a:srgbClr val="DBAD63"/>
              </a:solidFill>
              <a:effectLst/>
              <a:uLnTx/>
              <a:uFillTx/>
              <a:latin typeface="Bell MT" panose="02020503060305020303" pitchFamily="18" charset="0"/>
              <a:ea typeface="+mn-ea"/>
              <a:cs typeface="Aldhabi" panose="01000000000000000000" pitchFamily="2" charset="-78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08330DC-95ED-5DAB-FBC1-699839823B8A}"/>
              </a:ext>
            </a:extLst>
          </p:cNvPr>
          <p:cNvSpPr txBox="1"/>
          <p:nvPr/>
        </p:nvSpPr>
        <p:spPr>
          <a:xfrm>
            <a:off x="1427188" y="3154240"/>
            <a:ext cx="305291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rgbClr val="DBAD63"/>
                </a:solidFill>
                <a:effectLst/>
                <a:uLnTx/>
                <a:uFillTx/>
                <a:latin typeface="Bell MT" panose="02020503060305020303" pitchFamily="18" charset="0"/>
                <a:ea typeface="+mn-ea"/>
                <a:cs typeface="Aldhabi" panose="01000000000000000000" pitchFamily="2" charset="-78"/>
              </a:rPr>
              <a:t>BOOK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157B866-8448-0D52-B94F-B8A2A8ADED33}"/>
              </a:ext>
            </a:extLst>
          </p:cNvPr>
          <p:cNvSpPr txBox="1"/>
          <p:nvPr/>
        </p:nvSpPr>
        <p:spPr>
          <a:xfrm>
            <a:off x="4391340" y="3199095"/>
            <a:ext cx="17653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rgbClr val="DBAD63"/>
                </a:solidFill>
                <a:effectLst/>
                <a:uLnTx/>
                <a:uFillTx/>
                <a:latin typeface="Harlow Solid Italic" panose="04030604020F02020D02" pitchFamily="82" charset="0"/>
                <a:ea typeface="+mn-ea"/>
                <a:cs typeface="Aldhabi" panose="01000000000000000000" pitchFamily="2" charset="-78"/>
              </a:rPr>
              <a:t>of</a:t>
            </a: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B72C6889-9F15-A9A3-69D6-9BFA6CF8BDC8}"/>
              </a:ext>
            </a:extLst>
          </p:cNvPr>
          <p:cNvSpPr/>
          <p:nvPr/>
        </p:nvSpPr>
        <p:spPr>
          <a:xfrm>
            <a:off x="84408" y="129288"/>
            <a:ext cx="5583420" cy="2084511"/>
          </a:xfrm>
          <a:prstGeom prst="ellipse">
            <a:avLst/>
          </a:prstGeom>
          <a:solidFill>
            <a:srgbClr val="E8E0CD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ts val="3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srgbClr val="372517"/>
              </a:solidFill>
              <a:effectLst/>
              <a:uLnTx/>
              <a:uFillTx/>
              <a:latin typeface="Footlight MT Light" panose="0204060206030A020304" pitchFamily="18" charset="0"/>
              <a:ea typeface="+mn-ea"/>
              <a:cs typeface="+mn-cs"/>
            </a:endParaRPr>
          </a:p>
        </p:txBody>
      </p:sp>
      <p:pic>
        <p:nvPicPr>
          <p:cNvPr id="15" name="Content Placeholder 7" descr="A hexagon shaped logo with red and blue text&#10;&#10;AI-generated content may be incorrect.">
            <a:extLst>
              <a:ext uri="{FF2B5EF4-FFF2-40B4-BE49-F238E27FC236}">
                <a16:creationId xmlns:a16="http://schemas.microsoft.com/office/drawing/2014/main" id="{0A5BC780-4ADD-273B-93EB-76712454AAF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24842" y="5850328"/>
            <a:ext cx="1877831" cy="89888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C0F96349-CA6A-4C10-F41C-3E09A34054C2}"/>
              </a:ext>
            </a:extLst>
          </p:cNvPr>
          <p:cNvSpPr txBox="1"/>
          <p:nvPr/>
        </p:nvSpPr>
        <p:spPr>
          <a:xfrm>
            <a:off x="731055" y="5591882"/>
            <a:ext cx="4695581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700" b="1" i="0" u="none" strike="noStrike" kern="1200" cap="none" spc="0" normalizeH="0" baseline="0" noProof="0" dirty="0">
                <a:ln>
                  <a:noFill/>
                </a:ln>
                <a:solidFill>
                  <a:srgbClr val="DBAD63"/>
                </a:solidFill>
                <a:effectLst/>
                <a:uLnTx/>
                <a:uFillTx/>
                <a:latin typeface="Bell MT" panose="02020503060305020303" pitchFamily="18" charset="0"/>
                <a:ea typeface="+mn-ea"/>
                <a:cs typeface="Aldhabi" panose="01000000000000000000" pitchFamily="2" charset="-78"/>
              </a:rPr>
              <a:t>Chapter 11:47-12:19</a:t>
            </a: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279D2CDB-A0CD-92AC-0D1A-D18B3D8D1524}"/>
              </a:ext>
            </a:extLst>
          </p:cNvPr>
          <p:cNvSpPr/>
          <p:nvPr/>
        </p:nvSpPr>
        <p:spPr>
          <a:xfrm>
            <a:off x="-366909" y="125919"/>
            <a:ext cx="6641107" cy="223808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ts val="54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00" b="1" i="0" u="none" strike="noStrike" kern="1200" cap="none" spc="0" normalizeH="0" baseline="0" noProof="0" dirty="0">
                <a:ln>
                  <a:noFill/>
                </a:ln>
                <a:solidFill>
                  <a:srgbClr val="372517"/>
                </a:solidFill>
                <a:effectLst/>
                <a:uLnTx/>
                <a:uFillTx/>
                <a:latin typeface="Footlight MT Light" panose="0204060206030A020304" pitchFamily="18" charset="0"/>
                <a:ea typeface="+mn-ea"/>
                <a:cs typeface="+mn-cs"/>
              </a:rPr>
              <a:t>Authenticity</a:t>
            </a:r>
          </a:p>
        </p:txBody>
      </p:sp>
    </p:spTree>
    <p:extLst>
      <p:ext uri="{BB962C8B-B14F-4D97-AF65-F5344CB8AC3E}">
        <p14:creationId xmlns:p14="http://schemas.microsoft.com/office/powerpoint/2010/main" val="26072557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D74B8B-AFFD-F5B6-BE99-063232D496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0791DD8D-A905-7608-7527-063A4525CC1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76" r="3406"/>
          <a:stretch>
            <a:fillRect/>
          </a:stretch>
        </p:blipFill>
        <p:spPr>
          <a:xfrm>
            <a:off x="0" y="0"/>
            <a:ext cx="12162973" cy="6858000"/>
          </a:xfr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BFBD696-17F4-E142-91C7-A050D2C0C1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026" y="0"/>
            <a:ext cx="12143020" cy="6858000"/>
          </a:xfrm>
          <a:solidFill>
            <a:schemeClr val="tx1">
              <a:alpha val="60000"/>
            </a:schemeClr>
          </a:solidFill>
        </p:spPr>
        <p:txBody>
          <a:bodyPr>
            <a:normAutofit/>
          </a:bodyPr>
          <a:lstStyle/>
          <a:p>
            <a:r>
              <a:rPr lang="en-US" sz="100" dirty="0"/>
              <a:t>.</a:t>
            </a:r>
          </a:p>
        </p:txBody>
      </p:sp>
      <p:pic>
        <p:nvPicPr>
          <p:cNvPr id="15" name="Content Placeholder 7" descr="A hexagon shaped logo with red and blue text&#10;&#10;AI-generated content may be incorrect.">
            <a:extLst>
              <a:ext uri="{FF2B5EF4-FFF2-40B4-BE49-F238E27FC236}">
                <a16:creationId xmlns:a16="http://schemas.microsoft.com/office/drawing/2014/main" id="{FBBF3D63-2FFF-3AC0-C881-07C31655FB5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83455" y="194584"/>
            <a:ext cx="1877831" cy="89888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5A609713-7E39-F9BF-34A1-E9EDF153C9FE}"/>
              </a:ext>
            </a:extLst>
          </p:cNvPr>
          <p:cNvSpPr txBox="1"/>
          <p:nvPr/>
        </p:nvSpPr>
        <p:spPr>
          <a:xfrm>
            <a:off x="89640" y="1424292"/>
            <a:ext cx="12012720" cy="15328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685800" lvl="0" indent="-685800">
              <a:lnSpc>
                <a:spcPts val="5400"/>
              </a:lnSpc>
              <a:spcAft>
                <a:spcPts val="3600"/>
              </a:spcAft>
              <a:buFont typeface="+mj-lt"/>
              <a:buAutoNum type="arabicPeriod"/>
              <a:defRPr/>
            </a:pPr>
            <a:r>
              <a:rPr lang="en-US" sz="6300" b="1" dirty="0">
                <a:solidFill>
                  <a:srgbClr val="DBAD63"/>
                </a:solidFill>
                <a:latin typeface="Bell MT" panose="02020503060305020303" pitchFamily="18" charset="0"/>
                <a:cs typeface="Aldhabi" panose="01000000000000000000" pitchFamily="2" charset="-78"/>
              </a:rPr>
              <a:t>Are we truly concerned about truth or just self-preservation?</a:t>
            </a: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14B551BD-F8F0-C64C-A659-59FE27223039}"/>
              </a:ext>
            </a:extLst>
          </p:cNvPr>
          <p:cNvSpPr/>
          <p:nvPr/>
        </p:nvSpPr>
        <p:spPr>
          <a:xfrm>
            <a:off x="230714" y="-13317"/>
            <a:ext cx="11730572" cy="1182234"/>
          </a:xfrm>
          <a:prstGeom prst="roundRect">
            <a:avLst/>
          </a:prstGeom>
          <a:solidFill>
            <a:srgbClr val="C3BAA9">
              <a:alpha val="0"/>
            </a:srgb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uLnTx/>
                <a:uFillTx/>
                <a:latin typeface="Footlight MT Light" panose="0204060206030A020304" pitchFamily="18" charset="0"/>
                <a:ea typeface="+mn-ea"/>
                <a:cs typeface="+mn-cs"/>
              </a:rPr>
              <a:t>Are We Truly Being Authentic?</a:t>
            </a:r>
          </a:p>
        </p:txBody>
      </p:sp>
    </p:spTree>
    <p:extLst>
      <p:ext uri="{BB962C8B-B14F-4D97-AF65-F5344CB8AC3E}">
        <p14:creationId xmlns:p14="http://schemas.microsoft.com/office/powerpoint/2010/main" val="11505951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32C8DF-6EC7-18E3-7306-F0548D5F7F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E369EFF2-A3D7-A799-5F2E-1E69D9090FA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76" r="3406"/>
          <a:stretch>
            <a:fillRect/>
          </a:stretch>
        </p:blipFill>
        <p:spPr>
          <a:xfrm>
            <a:off x="0" y="0"/>
            <a:ext cx="12162973" cy="6858000"/>
          </a:xfr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8D3D097-1FFC-634A-8F3E-B6E38175DB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026" y="0"/>
            <a:ext cx="12143020" cy="6858000"/>
          </a:xfrm>
          <a:solidFill>
            <a:schemeClr val="tx1">
              <a:alpha val="60000"/>
            </a:schemeClr>
          </a:solidFill>
        </p:spPr>
        <p:txBody>
          <a:bodyPr>
            <a:normAutofit/>
          </a:bodyPr>
          <a:lstStyle/>
          <a:p>
            <a:r>
              <a:rPr lang="en-US" sz="100" dirty="0"/>
              <a:t>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ABACD42-8D87-4368-E6B8-C4EAFAFDFC50}"/>
              </a:ext>
            </a:extLst>
          </p:cNvPr>
          <p:cNvSpPr txBox="1"/>
          <p:nvPr/>
        </p:nvSpPr>
        <p:spPr>
          <a:xfrm>
            <a:off x="210263" y="211486"/>
            <a:ext cx="6866044" cy="61247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>
              <a:defRPr/>
            </a:pPr>
            <a:r>
              <a:rPr kumimoji="0" lang="en-US" sz="5500" b="1" i="0" u="none" strike="noStrike" kern="1200" cap="none" spc="0" normalizeH="0" baseline="0" noProof="0" dirty="0">
                <a:ln>
                  <a:noFill/>
                </a:ln>
                <a:solidFill>
                  <a:srgbClr val="DBAD63"/>
                </a:solidFill>
                <a:effectLst/>
                <a:uLnTx/>
                <a:uFillTx/>
                <a:latin typeface="Bell MT" panose="02020503060305020303" pitchFamily="18" charset="0"/>
                <a:ea typeface="+mn-ea"/>
                <a:cs typeface="Aldhabi" panose="01000000000000000000" pitchFamily="2" charset="-78"/>
              </a:rPr>
              <a:t>“Wholesome sugar may be found in a poisoned cane, a precious stone in a toad’s head, a flaming torch in a blind man’s hand”</a:t>
            </a: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57E89B28-73F4-1844-67EC-977E28610576}"/>
              </a:ext>
            </a:extLst>
          </p:cNvPr>
          <p:cNvSpPr/>
          <p:nvPr/>
        </p:nvSpPr>
        <p:spPr>
          <a:xfrm>
            <a:off x="411969" y="5720427"/>
            <a:ext cx="6895070" cy="1182234"/>
          </a:xfrm>
          <a:prstGeom prst="roundRect">
            <a:avLst/>
          </a:prstGeom>
          <a:solidFill>
            <a:srgbClr val="C3BAA9">
              <a:alpha val="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r" defTabSz="914400" rtl="0" eaLnBrk="1" fontAlgn="auto" latinLnBrk="0" hangingPunct="1">
              <a:lnSpc>
                <a:spcPts val="3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uLnTx/>
                <a:uFillTx/>
                <a:latin typeface="Footlight MT Light" panose="0204060206030A020304" pitchFamily="18" charset="0"/>
                <a:ea typeface="+mn-ea"/>
                <a:cs typeface="+mn-cs"/>
              </a:rPr>
              <a:t>John Trapp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C9550CA-6A95-0A97-9B41-1C62F3438183}"/>
              </a:ext>
            </a:extLst>
          </p:cNvPr>
          <p:cNvSpPr/>
          <p:nvPr/>
        </p:nvSpPr>
        <p:spPr>
          <a:xfrm>
            <a:off x="11760200" y="6462445"/>
            <a:ext cx="440872" cy="395555"/>
          </a:xfrm>
          <a:prstGeom prst="rect">
            <a:avLst/>
          </a:prstGeom>
          <a:solidFill>
            <a:srgbClr val="1A1006"/>
          </a:solidFill>
          <a:ln>
            <a:solidFill>
              <a:srgbClr val="1A100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 descr="John Trapp - Person - National Portrait Gallery">
            <a:extLst>
              <a:ext uri="{FF2B5EF4-FFF2-40B4-BE49-F238E27FC236}">
                <a16:creationId xmlns:a16="http://schemas.microsoft.com/office/drawing/2014/main" id="{3275CA29-E2DA-966B-6672-648D49D500C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78013" y="-51732"/>
            <a:ext cx="4884960" cy="69026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30059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E38D93-BE76-69E4-08F4-8B663CE288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0B14DD7C-CBE7-A05D-AD53-E90D291376A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76" r="3406"/>
          <a:stretch>
            <a:fillRect/>
          </a:stretch>
        </p:blipFill>
        <p:spPr>
          <a:xfrm>
            <a:off x="0" y="0"/>
            <a:ext cx="12162973" cy="6858000"/>
          </a:xfr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8681239-C8A6-665B-899D-E10EF8F4E7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026" y="0"/>
            <a:ext cx="12143020" cy="6858000"/>
          </a:xfrm>
          <a:solidFill>
            <a:schemeClr val="tx1">
              <a:alpha val="60000"/>
            </a:schemeClr>
          </a:solidFill>
        </p:spPr>
        <p:txBody>
          <a:bodyPr>
            <a:normAutofit/>
          </a:bodyPr>
          <a:lstStyle/>
          <a:p>
            <a:r>
              <a:rPr lang="en-US" sz="100" dirty="0"/>
              <a:t>.</a:t>
            </a:r>
          </a:p>
        </p:txBody>
      </p:sp>
      <p:pic>
        <p:nvPicPr>
          <p:cNvPr id="15" name="Content Placeholder 7" descr="A hexagon shaped logo with red and blue text&#10;&#10;AI-generated content may be incorrect.">
            <a:extLst>
              <a:ext uri="{FF2B5EF4-FFF2-40B4-BE49-F238E27FC236}">
                <a16:creationId xmlns:a16="http://schemas.microsoft.com/office/drawing/2014/main" id="{A0D0835B-ED82-6E1B-D930-BDFF3C00FF4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83455" y="194584"/>
            <a:ext cx="1877831" cy="89888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C3DD976C-23AD-9D56-B6FA-2449373AB1AC}"/>
              </a:ext>
            </a:extLst>
          </p:cNvPr>
          <p:cNvSpPr txBox="1"/>
          <p:nvPr/>
        </p:nvSpPr>
        <p:spPr>
          <a:xfrm>
            <a:off x="89640" y="1424292"/>
            <a:ext cx="12012720" cy="52261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685800" lvl="0" indent="-685800">
              <a:lnSpc>
                <a:spcPts val="5400"/>
              </a:lnSpc>
              <a:spcAft>
                <a:spcPts val="3600"/>
              </a:spcAft>
              <a:buFont typeface="+mj-lt"/>
              <a:buAutoNum type="arabicPeriod"/>
              <a:defRPr/>
            </a:pPr>
            <a:r>
              <a:rPr lang="en-US" sz="6300" b="1" dirty="0">
                <a:solidFill>
                  <a:srgbClr val="DBAD63"/>
                </a:solidFill>
                <a:latin typeface="Bell MT" panose="02020503060305020303" pitchFamily="18" charset="0"/>
                <a:cs typeface="Aldhabi" panose="01000000000000000000" pitchFamily="2" charset="-78"/>
              </a:rPr>
              <a:t>Are we truly concerned about truth or just self-preservation?</a:t>
            </a:r>
          </a:p>
          <a:p>
            <a:pPr marL="685800" lvl="0" indent="-685800">
              <a:lnSpc>
                <a:spcPts val="5400"/>
              </a:lnSpc>
              <a:spcAft>
                <a:spcPts val="3600"/>
              </a:spcAft>
              <a:buFont typeface="+mj-lt"/>
              <a:buAutoNum type="arabicPeriod"/>
              <a:defRPr/>
            </a:pPr>
            <a:r>
              <a:rPr lang="en-US" sz="6300" b="1" dirty="0">
                <a:solidFill>
                  <a:srgbClr val="DBAD63"/>
                </a:solidFill>
                <a:latin typeface="Bell MT" panose="02020503060305020303" pitchFamily="18" charset="0"/>
                <a:cs typeface="Aldhabi" panose="01000000000000000000" pitchFamily="2" charset="-78"/>
              </a:rPr>
              <a:t>Are we truly worshippers or do we see it as a waste?</a:t>
            </a:r>
          </a:p>
          <a:p>
            <a:pPr marL="685800" lvl="0" indent="-685800">
              <a:lnSpc>
                <a:spcPts val="5400"/>
              </a:lnSpc>
              <a:spcAft>
                <a:spcPts val="3600"/>
              </a:spcAft>
              <a:buFont typeface="+mj-lt"/>
              <a:buAutoNum type="arabicPeriod"/>
              <a:defRPr/>
            </a:pPr>
            <a:r>
              <a:rPr lang="en-US" sz="6300" b="1" dirty="0">
                <a:solidFill>
                  <a:srgbClr val="DBAD63"/>
                </a:solidFill>
                <a:latin typeface="Bell MT" panose="02020503060305020303" pitchFamily="18" charset="0"/>
                <a:cs typeface="Aldhabi" panose="01000000000000000000" pitchFamily="2" charset="-78"/>
              </a:rPr>
              <a:t>Is out devotion skin-deep or can we persevere thru troubles?</a:t>
            </a: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A07F63FB-D8CE-AD54-2057-94FFD0ED4FF4}"/>
              </a:ext>
            </a:extLst>
          </p:cNvPr>
          <p:cNvSpPr/>
          <p:nvPr/>
        </p:nvSpPr>
        <p:spPr>
          <a:xfrm>
            <a:off x="230714" y="-13317"/>
            <a:ext cx="11730572" cy="1182234"/>
          </a:xfrm>
          <a:prstGeom prst="roundRect">
            <a:avLst/>
          </a:prstGeom>
          <a:solidFill>
            <a:srgbClr val="C3BAA9">
              <a:alpha val="0"/>
            </a:srgb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uLnTx/>
                <a:uFillTx/>
                <a:latin typeface="Footlight MT Light" panose="0204060206030A020304" pitchFamily="18" charset="0"/>
                <a:ea typeface="+mn-ea"/>
                <a:cs typeface="+mn-cs"/>
              </a:rPr>
              <a:t>Are We Truly Being Authentic?</a:t>
            </a:r>
          </a:p>
        </p:txBody>
      </p:sp>
    </p:spTree>
    <p:extLst>
      <p:ext uri="{BB962C8B-B14F-4D97-AF65-F5344CB8AC3E}">
        <p14:creationId xmlns:p14="http://schemas.microsoft.com/office/powerpoint/2010/main" val="17983113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786</TotalTime>
  <Words>98</Words>
  <Application>Microsoft Office PowerPoint</Application>
  <PresentationFormat>Widescreen</PresentationFormat>
  <Paragraphs>19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12" baseType="lpstr">
      <vt:lpstr>Aldhabi</vt:lpstr>
      <vt:lpstr>Arial</vt:lpstr>
      <vt:lpstr>Bell MT</vt:lpstr>
      <vt:lpstr>Calibri</vt:lpstr>
      <vt:lpstr>Calibri Light</vt:lpstr>
      <vt:lpstr>Footlight MT Light</vt:lpstr>
      <vt:lpstr>Harlow Solid Italic</vt:lpstr>
      <vt:lpstr>2_Office Theme</vt:lpstr>
      <vt:lpstr>.</vt:lpstr>
      <vt:lpstr>.</vt:lpstr>
      <vt:lpstr>.</vt:lpstr>
      <vt:lpstr>.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Daniel Shunk</dc:creator>
  <cp:lastModifiedBy>Daniel Shunk</cp:lastModifiedBy>
  <cp:revision>18</cp:revision>
  <dcterms:created xsi:type="dcterms:W3CDTF">2026-01-20T17:02:20Z</dcterms:created>
  <dcterms:modified xsi:type="dcterms:W3CDTF">2026-07-02T01:08:00Z</dcterms:modified>
</cp:coreProperties>
</file>