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605" r:id="rId3"/>
    <p:sldId id="256" r:id="rId4"/>
    <p:sldId id="606" r:id="rId5"/>
    <p:sldId id="610" r:id="rId6"/>
    <p:sldId id="611" r:id="rId7"/>
    <p:sldId id="612" r:id="rId8"/>
    <p:sldId id="613" r:id="rId9"/>
    <p:sldId id="607" r:id="rId10"/>
    <p:sldId id="609" r:id="rId11"/>
    <p:sldId id="615" r:id="rId12"/>
    <p:sldId id="61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EE9FC0-3FBE-4C21-9513-D299C8F5FA3B}" v="6" dt="2026-06-25T18:39:31.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70" autoAdjust="0"/>
    <p:restoredTop sz="94660"/>
  </p:normalViewPr>
  <p:slideViewPr>
    <p:cSldViewPr snapToGrid="0">
      <p:cViewPr varScale="1">
        <p:scale>
          <a:sx n="61" d="100"/>
          <a:sy n="61" d="100"/>
        </p:scale>
        <p:origin x="39"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92551CD1-72E2-4A83-B06E-9F01B71D04EE}"/>
    <pc:docChg chg="undo custSel addSld delSld modSld sldOrd">
      <pc:chgData name="Daniel Shunk" userId="8b1a05f26d681f8b" providerId="LiveId" clId="{92551CD1-72E2-4A83-B06E-9F01B71D04EE}" dt="2026-06-25T18:40:42.056" v="591" actId="313"/>
      <pc:docMkLst>
        <pc:docMk/>
      </pc:docMkLst>
      <pc:sldChg chg="modSp mod addAnim delAnim modAnim">
        <pc:chgData name="Daniel Shunk" userId="8b1a05f26d681f8b" providerId="LiveId" clId="{92551CD1-72E2-4A83-B06E-9F01B71D04EE}" dt="2026-06-25T18:31:45.534" v="423"/>
        <pc:sldMkLst>
          <pc:docMk/>
          <pc:sldMk cId="1002033316" sldId="256"/>
        </pc:sldMkLst>
        <pc:spChg chg="mod">
          <ac:chgData name="Daniel Shunk" userId="8b1a05f26d681f8b" providerId="LiveId" clId="{92551CD1-72E2-4A83-B06E-9F01B71D04EE}" dt="2026-06-25T18:26:58.350" v="286" actId="1076"/>
          <ac:spMkLst>
            <pc:docMk/>
            <pc:sldMk cId="1002033316" sldId="256"/>
            <ac:spMk id="4" creationId="{FD1C0D37-AA12-3637-C427-5355E528EF19}"/>
          </ac:spMkLst>
        </pc:spChg>
        <pc:spChg chg="mod">
          <ac:chgData name="Daniel Shunk" userId="8b1a05f26d681f8b" providerId="LiveId" clId="{92551CD1-72E2-4A83-B06E-9F01B71D04EE}" dt="2026-06-25T18:28:08.830" v="358" actId="948"/>
          <ac:spMkLst>
            <pc:docMk/>
            <pc:sldMk cId="1002033316" sldId="256"/>
            <ac:spMk id="5" creationId="{423923FD-9B88-4494-3E18-0592F167EE75}"/>
          </ac:spMkLst>
        </pc:spChg>
        <pc:spChg chg="mod">
          <ac:chgData name="Daniel Shunk" userId="8b1a05f26d681f8b" providerId="LiveId" clId="{92551CD1-72E2-4A83-B06E-9F01B71D04EE}" dt="2026-06-25T18:28:54.205" v="397" actId="207"/>
          <ac:spMkLst>
            <pc:docMk/>
            <pc:sldMk cId="1002033316" sldId="256"/>
            <ac:spMk id="7" creationId="{B8406B2D-46C8-60B9-E532-4ABD7B6CF0F6}"/>
          </ac:spMkLst>
        </pc:spChg>
        <pc:picChg chg="mod">
          <ac:chgData name="Daniel Shunk" userId="8b1a05f26d681f8b" providerId="LiveId" clId="{92551CD1-72E2-4A83-B06E-9F01B71D04EE}" dt="2026-06-25T18:27:01.660" v="287" actId="1076"/>
          <ac:picMkLst>
            <pc:docMk/>
            <pc:sldMk cId="1002033316" sldId="256"/>
            <ac:picMk id="8" creationId="{F90AF7DA-C912-9B7A-061D-CCDE8461D71C}"/>
          </ac:picMkLst>
        </pc:picChg>
      </pc:sldChg>
      <pc:sldChg chg="del">
        <pc:chgData name="Daniel Shunk" userId="8b1a05f26d681f8b" providerId="LiveId" clId="{92551CD1-72E2-4A83-B06E-9F01B71D04EE}" dt="2026-06-25T18:24:06.261" v="0" actId="47"/>
        <pc:sldMkLst>
          <pc:docMk/>
          <pc:sldMk cId="2400272820" sldId="606"/>
        </pc:sldMkLst>
      </pc:sldChg>
      <pc:sldChg chg="delSp modSp add mod">
        <pc:chgData name="Daniel Shunk" userId="8b1a05f26d681f8b" providerId="LiveId" clId="{92551CD1-72E2-4A83-B06E-9F01B71D04EE}" dt="2026-06-25T18:33:45.131" v="454" actId="20577"/>
        <pc:sldMkLst>
          <pc:docMk/>
          <pc:sldMk cId="3896274373" sldId="606"/>
        </pc:sldMkLst>
        <pc:spChg chg="mod">
          <ac:chgData name="Daniel Shunk" userId="8b1a05f26d681f8b" providerId="LiveId" clId="{92551CD1-72E2-4A83-B06E-9F01B71D04EE}" dt="2026-06-25T18:32:27.995" v="438" actId="20577"/>
          <ac:spMkLst>
            <pc:docMk/>
            <pc:sldMk cId="3896274373" sldId="606"/>
            <ac:spMk id="4" creationId="{3E49FE46-85B4-6D03-A062-3251273B2FF3}"/>
          </ac:spMkLst>
        </pc:spChg>
        <pc:spChg chg="mod">
          <ac:chgData name="Daniel Shunk" userId="8b1a05f26d681f8b" providerId="LiveId" clId="{92551CD1-72E2-4A83-B06E-9F01B71D04EE}" dt="2026-06-25T18:33:45.131" v="454" actId="20577"/>
          <ac:spMkLst>
            <pc:docMk/>
            <pc:sldMk cId="3896274373" sldId="606"/>
            <ac:spMk id="5" creationId="{6779B1AA-0E21-F6EA-7574-6B8AFF77C600}"/>
          </ac:spMkLst>
        </pc:spChg>
        <pc:spChg chg="mod">
          <ac:chgData name="Daniel Shunk" userId="8b1a05f26d681f8b" providerId="LiveId" clId="{92551CD1-72E2-4A83-B06E-9F01B71D04EE}" dt="2026-06-25T18:29:31.582" v="407" actId="1076"/>
          <ac:spMkLst>
            <pc:docMk/>
            <pc:sldMk cId="3896274373" sldId="606"/>
            <ac:spMk id="7" creationId="{3978E87B-EC85-36DA-F96B-CF195640E79C}"/>
          </ac:spMkLst>
        </pc:spChg>
        <pc:picChg chg="del">
          <ac:chgData name="Daniel Shunk" userId="8b1a05f26d681f8b" providerId="LiveId" clId="{92551CD1-72E2-4A83-B06E-9F01B71D04EE}" dt="2026-06-25T18:29:07.173" v="399" actId="478"/>
          <ac:picMkLst>
            <pc:docMk/>
            <pc:sldMk cId="3896274373" sldId="606"/>
            <ac:picMk id="8" creationId="{9AD7B49F-46D0-EF1C-6467-EA6EA41575C8}"/>
          </ac:picMkLst>
        </pc:picChg>
      </pc:sldChg>
      <pc:sldChg chg="add addAnim delAnim modAnim">
        <pc:chgData name="Daniel Shunk" userId="8b1a05f26d681f8b" providerId="LiveId" clId="{92551CD1-72E2-4A83-B06E-9F01B71D04EE}" dt="2026-06-25T18:39:31.463" v="551"/>
        <pc:sldMkLst>
          <pc:docMk/>
          <pc:sldMk cId="2895802370" sldId="607"/>
        </pc:sldMkLst>
      </pc:sldChg>
      <pc:sldChg chg="add del">
        <pc:chgData name="Daniel Shunk" userId="8b1a05f26d681f8b" providerId="LiveId" clId="{92551CD1-72E2-4A83-B06E-9F01B71D04EE}" dt="2026-06-25T18:33:57.066" v="458" actId="47"/>
        <pc:sldMkLst>
          <pc:docMk/>
          <pc:sldMk cId="549151004" sldId="608"/>
        </pc:sldMkLst>
      </pc:sldChg>
      <pc:sldChg chg="modSp add mod ord">
        <pc:chgData name="Daniel Shunk" userId="8b1a05f26d681f8b" providerId="LiveId" clId="{92551CD1-72E2-4A83-B06E-9F01B71D04EE}" dt="2026-06-25T18:40:16.177" v="574" actId="20577"/>
        <pc:sldMkLst>
          <pc:docMk/>
          <pc:sldMk cId="1848070707" sldId="609"/>
        </pc:sldMkLst>
        <pc:spChg chg="mod">
          <ac:chgData name="Daniel Shunk" userId="8b1a05f26d681f8b" providerId="LiveId" clId="{92551CD1-72E2-4A83-B06E-9F01B71D04EE}" dt="2026-06-25T18:39:43.049" v="561" actId="20577"/>
          <ac:spMkLst>
            <pc:docMk/>
            <pc:sldMk cId="1848070707" sldId="609"/>
            <ac:spMk id="4" creationId="{70E5A6DB-811C-9C22-69F1-971ACEEB170F}"/>
          </ac:spMkLst>
        </pc:spChg>
        <pc:spChg chg="mod">
          <ac:chgData name="Daniel Shunk" userId="8b1a05f26d681f8b" providerId="LiveId" clId="{92551CD1-72E2-4A83-B06E-9F01B71D04EE}" dt="2026-06-25T18:40:16.177" v="574" actId="20577"/>
          <ac:spMkLst>
            <pc:docMk/>
            <pc:sldMk cId="1848070707" sldId="609"/>
            <ac:spMk id="5" creationId="{EEBAE7ED-D228-5486-FC74-EBFB80B1E2BF}"/>
          </ac:spMkLst>
        </pc:spChg>
      </pc:sldChg>
      <pc:sldChg chg="modSp add mod">
        <pc:chgData name="Daniel Shunk" userId="8b1a05f26d681f8b" providerId="LiveId" clId="{92551CD1-72E2-4A83-B06E-9F01B71D04EE}" dt="2026-06-25T18:36:11.988" v="503" actId="20577"/>
        <pc:sldMkLst>
          <pc:docMk/>
          <pc:sldMk cId="1643918044" sldId="610"/>
        </pc:sldMkLst>
        <pc:spChg chg="mod">
          <ac:chgData name="Daniel Shunk" userId="8b1a05f26d681f8b" providerId="LiveId" clId="{92551CD1-72E2-4A83-B06E-9F01B71D04EE}" dt="2026-06-25T18:34:18.197" v="476" actId="20577"/>
          <ac:spMkLst>
            <pc:docMk/>
            <pc:sldMk cId="1643918044" sldId="610"/>
            <ac:spMk id="4" creationId="{2A041E80-C261-0881-843B-E4A9C37D84E9}"/>
          </ac:spMkLst>
        </pc:spChg>
        <pc:spChg chg="mod">
          <ac:chgData name="Daniel Shunk" userId="8b1a05f26d681f8b" providerId="LiveId" clId="{92551CD1-72E2-4A83-B06E-9F01B71D04EE}" dt="2026-06-25T18:36:11.988" v="503" actId="20577"/>
          <ac:spMkLst>
            <pc:docMk/>
            <pc:sldMk cId="1643918044" sldId="610"/>
            <ac:spMk id="5" creationId="{C6326492-1C66-8574-F6FD-1EF774494788}"/>
          </ac:spMkLst>
        </pc:spChg>
      </pc:sldChg>
      <pc:sldChg chg="modSp add mod">
        <pc:chgData name="Daniel Shunk" userId="8b1a05f26d681f8b" providerId="LiveId" clId="{92551CD1-72E2-4A83-B06E-9F01B71D04EE}" dt="2026-06-25T18:37:31.340" v="526" actId="5793"/>
        <pc:sldMkLst>
          <pc:docMk/>
          <pc:sldMk cId="2978447098" sldId="611"/>
        </pc:sldMkLst>
        <pc:spChg chg="mod">
          <ac:chgData name="Daniel Shunk" userId="8b1a05f26d681f8b" providerId="LiveId" clId="{92551CD1-72E2-4A83-B06E-9F01B71D04EE}" dt="2026-06-25T18:37:31.340" v="526" actId="5793"/>
          <ac:spMkLst>
            <pc:docMk/>
            <pc:sldMk cId="2978447098" sldId="611"/>
            <ac:spMk id="5" creationId="{F8C2319D-5C7E-BA1D-928C-275D24093E78}"/>
          </ac:spMkLst>
        </pc:spChg>
      </pc:sldChg>
      <pc:sldChg chg="modSp add mod">
        <pc:chgData name="Daniel Shunk" userId="8b1a05f26d681f8b" providerId="LiveId" clId="{92551CD1-72E2-4A83-B06E-9F01B71D04EE}" dt="2026-06-25T18:37:54.589" v="538" actId="5793"/>
        <pc:sldMkLst>
          <pc:docMk/>
          <pc:sldMk cId="4048907594" sldId="612"/>
        </pc:sldMkLst>
        <pc:spChg chg="mod">
          <ac:chgData name="Daniel Shunk" userId="8b1a05f26d681f8b" providerId="LiveId" clId="{92551CD1-72E2-4A83-B06E-9F01B71D04EE}" dt="2026-06-25T18:37:54.589" v="538" actId="5793"/>
          <ac:spMkLst>
            <pc:docMk/>
            <pc:sldMk cId="4048907594" sldId="612"/>
            <ac:spMk id="5" creationId="{67478B5B-7F5A-8C0F-EFBC-4BBA4F733A47}"/>
          </ac:spMkLst>
        </pc:spChg>
      </pc:sldChg>
      <pc:sldChg chg="modSp add mod">
        <pc:chgData name="Daniel Shunk" userId="8b1a05f26d681f8b" providerId="LiveId" clId="{92551CD1-72E2-4A83-B06E-9F01B71D04EE}" dt="2026-06-25T18:38:37.776" v="545" actId="20577"/>
        <pc:sldMkLst>
          <pc:docMk/>
          <pc:sldMk cId="346952269" sldId="613"/>
        </pc:sldMkLst>
        <pc:spChg chg="mod">
          <ac:chgData name="Daniel Shunk" userId="8b1a05f26d681f8b" providerId="LiveId" clId="{92551CD1-72E2-4A83-B06E-9F01B71D04EE}" dt="2026-06-25T18:38:37.776" v="545" actId="20577"/>
          <ac:spMkLst>
            <pc:docMk/>
            <pc:sldMk cId="346952269" sldId="613"/>
            <ac:spMk id="5" creationId="{9900EE2A-D482-1B46-80E4-C8723C5D776D}"/>
          </ac:spMkLst>
        </pc:spChg>
      </pc:sldChg>
      <pc:sldChg chg="add ord">
        <pc:chgData name="Daniel Shunk" userId="8b1a05f26d681f8b" providerId="LiveId" clId="{92551CD1-72E2-4A83-B06E-9F01B71D04EE}" dt="2026-06-25T18:39:26.668" v="550"/>
        <pc:sldMkLst>
          <pc:docMk/>
          <pc:sldMk cId="3291311153" sldId="614"/>
        </pc:sldMkLst>
      </pc:sldChg>
      <pc:sldChg chg="modSp add mod">
        <pc:chgData name="Daniel Shunk" userId="8b1a05f26d681f8b" providerId="LiveId" clId="{92551CD1-72E2-4A83-B06E-9F01B71D04EE}" dt="2026-06-25T18:40:42.056" v="591" actId="313"/>
        <pc:sldMkLst>
          <pc:docMk/>
          <pc:sldMk cId="1044463968" sldId="615"/>
        </pc:sldMkLst>
        <pc:spChg chg="mod">
          <ac:chgData name="Daniel Shunk" userId="8b1a05f26d681f8b" providerId="LiveId" clId="{92551CD1-72E2-4A83-B06E-9F01B71D04EE}" dt="2026-06-25T18:40:42.056" v="591" actId="313"/>
          <ac:spMkLst>
            <pc:docMk/>
            <pc:sldMk cId="1044463968" sldId="615"/>
            <ac:spMk id="5" creationId="{F86406F7-7118-702C-BD7B-2534556BB5A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8383-DCC0-6A33-224D-92D7268EF3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841DA2-E4B9-346B-F130-943F21E8C6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5FBB7E-9D2B-DC15-CC7D-6D7598E23875}"/>
              </a:ext>
            </a:extLst>
          </p:cNvPr>
          <p:cNvSpPr>
            <a:spLocks noGrp="1"/>
          </p:cNvSpPr>
          <p:nvPr>
            <p:ph type="dt" sz="half" idx="10"/>
          </p:nvPr>
        </p:nvSpPr>
        <p:spPr/>
        <p:txBody>
          <a:bodyPr/>
          <a:lstStyle/>
          <a:p>
            <a:fld id="{C005BF64-D0A0-440B-9EC9-B8036022E451}" type="datetimeFigureOut">
              <a:rPr lang="en-US" smtClean="0"/>
              <a:t>6/25/2026</a:t>
            </a:fld>
            <a:endParaRPr lang="en-US"/>
          </a:p>
        </p:txBody>
      </p:sp>
      <p:sp>
        <p:nvSpPr>
          <p:cNvPr id="5" name="Footer Placeholder 4">
            <a:extLst>
              <a:ext uri="{FF2B5EF4-FFF2-40B4-BE49-F238E27FC236}">
                <a16:creationId xmlns:a16="http://schemas.microsoft.com/office/drawing/2014/main" id="{69F08C2C-4599-4DBE-32A3-E646B274D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D8677-6E33-D79D-F553-B737D8931239}"/>
              </a:ext>
            </a:extLst>
          </p:cNvPr>
          <p:cNvSpPr>
            <a:spLocks noGrp="1"/>
          </p:cNvSpPr>
          <p:nvPr>
            <p:ph type="sldNum" sz="quarter" idx="12"/>
          </p:nvPr>
        </p:nvSpPr>
        <p:spPr/>
        <p:txBody>
          <a:bodyPr/>
          <a:lstStyle/>
          <a:p>
            <a:fld id="{940B9020-A9B2-4CE2-8E19-06FCD916EC3B}" type="slidenum">
              <a:rPr lang="en-US" smtClean="0"/>
              <a:t>‹#›</a:t>
            </a:fld>
            <a:endParaRPr lang="en-US"/>
          </a:p>
        </p:txBody>
      </p:sp>
    </p:spTree>
    <p:extLst>
      <p:ext uri="{BB962C8B-B14F-4D97-AF65-F5344CB8AC3E}">
        <p14:creationId xmlns:p14="http://schemas.microsoft.com/office/powerpoint/2010/main" val="380145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78313-5F17-ED0B-CF5F-F343DBF35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328D78-F4A0-B35D-4F5B-80AFCE898B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F9E9B-2B4F-0578-9BEC-EB068AAB4B5C}"/>
              </a:ext>
            </a:extLst>
          </p:cNvPr>
          <p:cNvSpPr>
            <a:spLocks noGrp="1"/>
          </p:cNvSpPr>
          <p:nvPr>
            <p:ph type="dt" sz="half" idx="10"/>
          </p:nvPr>
        </p:nvSpPr>
        <p:spPr/>
        <p:txBody>
          <a:bodyPr/>
          <a:lstStyle/>
          <a:p>
            <a:fld id="{C005BF64-D0A0-440B-9EC9-B8036022E451}" type="datetimeFigureOut">
              <a:rPr lang="en-US" smtClean="0"/>
              <a:t>6/25/2026</a:t>
            </a:fld>
            <a:endParaRPr lang="en-US"/>
          </a:p>
        </p:txBody>
      </p:sp>
      <p:sp>
        <p:nvSpPr>
          <p:cNvPr id="5" name="Footer Placeholder 4">
            <a:extLst>
              <a:ext uri="{FF2B5EF4-FFF2-40B4-BE49-F238E27FC236}">
                <a16:creationId xmlns:a16="http://schemas.microsoft.com/office/drawing/2014/main" id="{4EAE5442-58AE-6B31-CF27-315399BEF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36D20-9F7B-1DF4-0CED-414B445DF023}"/>
              </a:ext>
            </a:extLst>
          </p:cNvPr>
          <p:cNvSpPr>
            <a:spLocks noGrp="1"/>
          </p:cNvSpPr>
          <p:nvPr>
            <p:ph type="sldNum" sz="quarter" idx="12"/>
          </p:nvPr>
        </p:nvSpPr>
        <p:spPr/>
        <p:txBody>
          <a:bodyPr/>
          <a:lstStyle/>
          <a:p>
            <a:fld id="{940B9020-A9B2-4CE2-8E19-06FCD916EC3B}" type="slidenum">
              <a:rPr lang="en-US" smtClean="0"/>
              <a:t>‹#›</a:t>
            </a:fld>
            <a:endParaRPr lang="en-US"/>
          </a:p>
        </p:txBody>
      </p:sp>
    </p:spTree>
    <p:extLst>
      <p:ext uri="{BB962C8B-B14F-4D97-AF65-F5344CB8AC3E}">
        <p14:creationId xmlns:p14="http://schemas.microsoft.com/office/powerpoint/2010/main" val="5168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D0BBAD-FFDE-17AF-CC72-0FD1D6C580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15198D-BC8D-F6FF-2060-AEED0E1867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B5AA6B-A038-9386-4455-DE63FB519828}"/>
              </a:ext>
            </a:extLst>
          </p:cNvPr>
          <p:cNvSpPr>
            <a:spLocks noGrp="1"/>
          </p:cNvSpPr>
          <p:nvPr>
            <p:ph type="dt" sz="half" idx="10"/>
          </p:nvPr>
        </p:nvSpPr>
        <p:spPr/>
        <p:txBody>
          <a:bodyPr/>
          <a:lstStyle/>
          <a:p>
            <a:fld id="{C005BF64-D0A0-440B-9EC9-B8036022E451}" type="datetimeFigureOut">
              <a:rPr lang="en-US" smtClean="0"/>
              <a:t>6/25/2026</a:t>
            </a:fld>
            <a:endParaRPr lang="en-US"/>
          </a:p>
        </p:txBody>
      </p:sp>
      <p:sp>
        <p:nvSpPr>
          <p:cNvPr id="5" name="Footer Placeholder 4">
            <a:extLst>
              <a:ext uri="{FF2B5EF4-FFF2-40B4-BE49-F238E27FC236}">
                <a16:creationId xmlns:a16="http://schemas.microsoft.com/office/drawing/2014/main" id="{CE3A0263-41CC-37DC-BBC2-5ACC66533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872FE-EB3D-E5A5-AB59-7649705985D9}"/>
              </a:ext>
            </a:extLst>
          </p:cNvPr>
          <p:cNvSpPr>
            <a:spLocks noGrp="1"/>
          </p:cNvSpPr>
          <p:nvPr>
            <p:ph type="sldNum" sz="quarter" idx="12"/>
          </p:nvPr>
        </p:nvSpPr>
        <p:spPr/>
        <p:txBody>
          <a:bodyPr/>
          <a:lstStyle/>
          <a:p>
            <a:fld id="{940B9020-A9B2-4CE2-8E19-06FCD916EC3B}" type="slidenum">
              <a:rPr lang="en-US" smtClean="0"/>
              <a:t>‹#›</a:t>
            </a:fld>
            <a:endParaRPr lang="en-US"/>
          </a:p>
        </p:txBody>
      </p:sp>
    </p:spTree>
    <p:extLst>
      <p:ext uri="{BB962C8B-B14F-4D97-AF65-F5344CB8AC3E}">
        <p14:creationId xmlns:p14="http://schemas.microsoft.com/office/powerpoint/2010/main" val="1263045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B715-8D04-4D30-95A6-98A05950C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CBFC9-C7C6-4B93-A5C2-C8A360993F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523AA1-9ACA-4D56-AA6D-F9D8A6A5FB80}"/>
              </a:ext>
            </a:extLst>
          </p:cNvPr>
          <p:cNvSpPr>
            <a:spLocks noGrp="1"/>
          </p:cNvSpPr>
          <p:nvPr>
            <p:ph type="dt" sz="half" idx="10"/>
          </p:nvPr>
        </p:nvSpPr>
        <p:spPr/>
        <p:txBody>
          <a:bodyPr/>
          <a:lstStyle/>
          <a:p>
            <a:fld id="{5AFFDC36-999F-4E72-9EE7-6FDD261760F8}" type="datetimeFigureOut">
              <a:rPr lang="en-US" smtClean="0"/>
              <a:t>6/25/2026</a:t>
            </a:fld>
            <a:endParaRPr lang="en-US"/>
          </a:p>
        </p:txBody>
      </p:sp>
      <p:sp>
        <p:nvSpPr>
          <p:cNvPr id="5" name="Footer Placeholder 4">
            <a:extLst>
              <a:ext uri="{FF2B5EF4-FFF2-40B4-BE49-F238E27FC236}">
                <a16:creationId xmlns:a16="http://schemas.microsoft.com/office/drawing/2014/main" id="{8B39B5E8-2305-46C5-8CE7-A103235F1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A8664-77D1-45B6-8692-4BE5BE381BE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2689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128-CE0E-4B75-A69F-0D65898C9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C0A04-E7CB-4274-9C16-246F2902E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6DAF3-92CB-4BC4-98C2-32F5FD633057}"/>
              </a:ext>
            </a:extLst>
          </p:cNvPr>
          <p:cNvSpPr>
            <a:spLocks noGrp="1"/>
          </p:cNvSpPr>
          <p:nvPr>
            <p:ph type="dt" sz="half" idx="10"/>
          </p:nvPr>
        </p:nvSpPr>
        <p:spPr/>
        <p:txBody>
          <a:bodyPr/>
          <a:lstStyle/>
          <a:p>
            <a:fld id="{5AFFDC36-999F-4E72-9EE7-6FDD261760F8}" type="datetimeFigureOut">
              <a:rPr lang="en-US" smtClean="0"/>
              <a:t>6/25/2026</a:t>
            </a:fld>
            <a:endParaRPr lang="en-US"/>
          </a:p>
        </p:txBody>
      </p:sp>
      <p:sp>
        <p:nvSpPr>
          <p:cNvPr id="5" name="Footer Placeholder 4">
            <a:extLst>
              <a:ext uri="{FF2B5EF4-FFF2-40B4-BE49-F238E27FC236}">
                <a16:creationId xmlns:a16="http://schemas.microsoft.com/office/drawing/2014/main" id="{D8B209D0-A7BC-4BEC-879E-C119BDC55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F73EC-B810-4F67-AB77-AD93659950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411902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94DA-6B15-4F6F-90DD-4456D12765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2BC9F-933F-44C3-B228-5E4EE7316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4A558-611B-4101-871B-B1216FD79A15}"/>
              </a:ext>
            </a:extLst>
          </p:cNvPr>
          <p:cNvSpPr>
            <a:spLocks noGrp="1"/>
          </p:cNvSpPr>
          <p:nvPr>
            <p:ph type="dt" sz="half" idx="10"/>
          </p:nvPr>
        </p:nvSpPr>
        <p:spPr/>
        <p:txBody>
          <a:bodyPr/>
          <a:lstStyle/>
          <a:p>
            <a:fld id="{5AFFDC36-999F-4E72-9EE7-6FDD261760F8}" type="datetimeFigureOut">
              <a:rPr lang="en-US" smtClean="0"/>
              <a:t>6/25/2026</a:t>
            </a:fld>
            <a:endParaRPr lang="en-US"/>
          </a:p>
        </p:txBody>
      </p:sp>
      <p:sp>
        <p:nvSpPr>
          <p:cNvPr id="5" name="Footer Placeholder 4">
            <a:extLst>
              <a:ext uri="{FF2B5EF4-FFF2-40B4-BE49-F238E27FC236}">
                <a16:creationId xmlns:a16="http://schemas.microsoft.com/office/drawing/2014/main" id="{85012A65-6A45-461A-9378-3B14F1FB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84D3D-CEFD-4F66-98AA-E7AA80248F3D}"/>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23982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ED09-F382-474C-B816-E5425653F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1503E-060E-4CA1-A21B-CF25FDBFDE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D40C8-5790-440D-9095-1628C1347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3C645-E876-41A6-B2FA-81FE80802840}"/>
              </a:ext>
            </a:extLst>
          </p:cNvPr>
          <p:cNvSpPr>
            <a:spLocks noGrp="1"/>
          </p:cNvSpPr>
          <p:nvPr>
            <p:ph type="dt" sz="half" idx="10"/>
          </p:nvPr>
        </p:nvSpPr>
        <p:spPr/>
        <p:txBody>
          <a:bodyPr/>
          <a:lstStyle/>
          <a:p>
            <a:fld id="{5AFFDC36-999F-4E72-9EE7-6FDD261760F8}" type="datetimeFigureOut">
              <a:rPr lang="en-US" smtClean="0"/>
              <a:t>6/25/2026</a:t>
            </a:fld>
            <a:endParaRPr lang="en-US"/>
          </a:p>
        </p:txBody>
      </p:sp>
      <p:sp>
        <p:nvSpPr>
          <p:cNvPr id="6" name="Footer Placeholder 5">
            <a:extLst>
              <a:ext uri="{FF2B5EF4-FFF2-40B4-BE49-F238E27FC236}">
                <a16:creationId xmlns:a16="http://schemas.microsoft.com/office/drawing/2014/main" id="{4BC9B73F-141E-4303-B17F-DD2264237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62450-6EF0-4D8D-A28F-15951B588EC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138046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E9F7-5DDA-4FC4-9E2D-281D8ED820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9004D-8F32-42F9-B126-C12FF180F9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C5DE6-DD52-4E66-99FD-C96A23920E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DE3F0-3B3B-474B-9C9A-A4071ECE6C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BB200-33CB-4CE2-B047-6E13F803C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D0C0D-EF81-4129-891E-9E773AEA94B5}"/>
              </a:ext>
            </a:extLst>
          </p:cNvPr>
          <p:cNvSpPr>
            <a:spLocks noGrp="1"/>
          </p:cNvSpPr>
          <p:nvPr>
            <p:ph type="dt" sz="half" idx="10"/>
          </p:nvPr>
        </p:nvSpPr>
        <p:spPr/>
        <p:txBody>
          <a:bodyPr/>
          <a:lstStyle/>
          <a:p>
            <a:fld id="{5AFFDC36-999F-4E72-9EE7-6FDD261760F8}" type="datetimeFigureOut">
              <a:rPr lang="en-US" smtClean="0"/>
              <a:t>6/25/2026</a:t>
            </a:fld>
            <a:endParaRPr lang="en-US"/>
          </a:p>
        </p:txBody>
      </p:sp>
      <p:sp>
        <p:nvSpPr>
          <p:cNvPr id="8" name="Footer Placeholder 7">
            <a:extLst>
              <a:ext uri="{FF2B5EF4-FFF2-40B4-BE49-F238E27FC236}">
                <a16:creationId xmlns:a16="http://schemas.microsoft.com/office/drawing/2014/main" id="{22BC4B36-C6B5-4F7D-8C18-521AEAFA8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8371F-184B-47F0-9CE4-8F4ED424371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232061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5447-1327-4C2A-AF47-D9E948ACE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95219-A767-416F-B72A-06DB62B9773A}"/>
              </a:ext>
            </a:extLst>
          </p:cNvPr>
          <p:cNvSpPr>
            <a:spLocks noGrp="1"/>
          </p:cNvSpPr>
          <p:nvPr>
            <p:ph type="dt" sz="half" idx="10"/>
          </p:nvPr>
        </p:nvSpPr>
        <p:spPr/>
        <p:txBody>
          <a:bodyPr/>
          <a:lstStyle/>
          <a:p>
            <a:fld id="{5AFFDC36-999F-4E72-9EE7-6FDD261760F8}" type="datetimeFigureOut">
              <a:rPr lang="en-US" smtClean="0"/>
              <a:t>6/25/2026</a:t>
            </a:fld>
            <a:endParaRPr lang="en-US"/>
          </a:p>
        </p:txBody>
      </p:sp>
      <p:sp>
        <p:nvSpPr>
          <p:cNvPr id="4" name="Footer Placeholder 3">
            <a:extLst>
              <a:ext uri="{FF2B5EF4-FFF2-40B4-BE49-F238E27FC236}">
                <a16:creationId xmlns:a16="http://schemas.microsoft.com/office/drawing/2014/main" id="{06291C2C-57CB-4F57-A11A-AA90EDA0B0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F7FC7D-3262-40F3-B047-7478067BDE5F}"/>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910368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2A474-DE80-4286-A09A-71AF42E1C005}"/>
              </a:ext>
            </a:extLst>
          </p:cNvPr>
          <p:cNvSpPr>
            <a:spLocks noGrp="1"/>
          </p:cNvSpPr>
          <p:nvPr>
            <p:ph type="dt" sz="half" idx="10"/>
          </p:nvPr>
        </p:nvSpPr>
        <p:spPr/>
        <p:txBody>
          <a:bodyPr/>
          <a:lstStyle/>
          <a:p>
            <a:fld id="{5AFFDC36-999F-4E72-9EE7-6FDD261760F8}" type="datetimeFigureOut">
              <a:rPr lang="en-US" smtClean="0"/>
              <a:t>6/25/2026</a:t>
            </a:fld>
            <a:endParaRPr lang="en-US"/>
          </a:p>
        </p:txBody>
      </p:sp>
      <p:sp>
        <p:nvSpPr>
          <p:cNvPr id="3" name="Footer Placeholder 2">
            <a:extLst>
              <a:ext uri="{FF2B5EF4-FFF2-40B4-BE49-F238E27FC236}">
                <a16:creationId xmlns:a16="http://schemas.microsoft.com/office/drawing/2014/main" id="{404B39E5-DC03-45DE-8DE8-EF1A59D5D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89D03B-EBC8-43EC-BC22-9AA9BC1483F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834373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123B-7738-4575-B49B-5EA9A960C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01CAF-9B8E-472F-BA60-99C41AEBB0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8AEFC-F31D-4268-A091-5A407AAFB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6FB8B-AE8B-4D98-81B8-9865E2C769FF}"/>
              </a:ext>
            </a:extLst>
          </p:cNvPr>
          <p:cNvSpPr>
            <a:spLocks noGrp="1"/>
          </p:cNvSpPr>
          <p:nvPr>
            <p:ph type="dt" sz="half" idx="10"/>
          </p:nvPr>
        </p:nvSpPr>
        <p:spPr/>
        <p:txBody>
          <a:bodyPr/>
          <a:lstStyle/>
          <a:p>
            <a:fld id="{5AFFDC36-999F-4E72-9EE7-6FDD261760F8}" type="datetimeFigureOut">
              <a:rPr lang="en-US" smtClean="0"/>
              <a:t>6/25/2026</a:t>
            </a:fld>
            <a:endParaRPr lang="en-US"/>
          </a:p>
        </p:txBody>
      </p:sp>
      <p:sp>
        <p:nvSpPr>
          <p:cNvPr id="6" name="Footer Placeholder 5">
            <a:extLst>
              <a:ext uri="{FF2B5EF4-FFF2-40B4-BE49-F238E27FC236}">
                <a16:creationId xmlns:a16="http://schemas.microsoft.com/office/drawing/2014/main" id="{84E66DF0-0D67-41AC-BB70-61A76950E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96EEA-FD9C-4DCA-A6FB-2FE1A065644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71705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C7AC-DED4-4465-5919-788984CE50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2DEE12-7129-DACB-EB09-8A902D21E1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29858D-690A-24E7-263E-5984B982ACC5}"/>
              </a:ext>
            </a:extLst>
          </p:cNvPr>
          <p:cNvSpPr>
            <a:spLocks noGrp="1"/>
          </p:cNvSpPr>
          <p:nvPr>
            <p:ph type="dt" sz="half" idx="10"/>
          </p:nvPr>
        </p:nvSpPr>
        <p:spPr/>
        <p:txBody>
          <a:bodyPr/>
          <a:lstStyle/>
          <a:p>
            <a:fld id="{C005BF64-D0A0-440B-9EC9-B8036022E451}" type="datetimeFigureOut">
              <a:rPr lang="en-US" smtClean="0"/>
              <a:t>6/25/2026</a:t>
            </a:fld>
            <a:endParaRPr lang="en-US"/>
          </a:p>
        </p:txBody>
      </p:sp>
      <p:sp>
        <p:nvSpPr>
          <p:cNvPr id="5" name="Footer Placeholder 4">
            <a:extLst>
              <a:ext uri="{FF2B5EF4-FFF2-40B4-BE49-F238E27FC236}">
                <a16:creationId xmlns:a16="http://schemas.microsoft.com/office/drawing/2014/main" id="{38271ACF-39F1-953D-93DD-DE2A2E9E3B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27D79-B861-1916-0E39-C11D376A9394}"/>
              </a:ext>
            </a:extLst>
          </p:cNvPr>
          <p:cNvSpPr>
            <a:spLocks noGrp="1"/>
          </p:cNvSpPr>
          <p:nvPr>
            <p:ph type="sldNum" sz="quarter" idx="12"/>
          </p:nvPr>
        </p:nvSpPr>
        <p:spPr/>
        <p:txBody>
          <a:bodyPr/>
          <a:lstStyle/>
          <a:p>
            <a:fld id="{940B9020-A9B2-4CE2-8E19-06FCD916EC3B}" type="slidenum">
              <a:rPr lang="en-US" smtClean="0"/>
              <a:t>‹#›</a:t>
            </a:fld>
            <a:endParaRPr lang="en-US"/>
          </a:p>
        </p:txBody>
      </p:sp>
    </p:spTree>
    <p:extLst>
      <p:ext uri="{BB962C8B-B14F-4D97-AF65-F5344CB8AC3E}">
        <p14:creationId xmlns:p14="http://schemas.microsoft.com/office/powerpoint/2010/main" val="1290591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7593-5515-4AC5-B82B-1F699CBB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1F1F2-6EFA-4AF3-A1AC-D1C78AE0A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84BB2E-FFD9-4672-AF78-BA32BD74D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B74BE-7D85-4C6E-8E51-0B402CCFA18E}"/>
              </a:ext>
            </a:extLst>
          </p:cNvPr>
          <p:cNvSpPr>
            <a:spLocks noGrp="1"/>
          </p:cNvSpPr>
          <p:nvPr>
            <p:ph type="dt" sz="half" idx="10"/>
          </p:nvPr>
        </p:nvSpPr>
        <p:spPr/>
        <p:txBody>
          <a:bodyPr/>
          <a:lstStyle/>
          <a:p>
            <a:fld id="{5AFFDC36-999F-4E72-9EE7-6FDD261760F8}" type="datetimeFigureOut">
              <a:rPr lang="en-US" smtClean="0"/>
              <a:t>6/25/2026</a:t>
            </a:fld>
            <a:endParaRPr lang="en-US"/>
          </a:p>
        </p:txBody>
      </p:sp>
      <p:sp>
        <p:nvSpPr>
          <p:cNvPr id="6" name="Footer Placeholder 5">
            <a:extLst>
              <a:ext uri="{FF2B5EF4-FFF2-40B4-BE49-F238E27FC236}">
                <a16:creationId xmlns:a16="http://schemas.microsoft.com/office/drawing/2014/main" id="{DBB9909F-B63D-47C2-8311-51AE09689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84EFE-A407-40EF-9DE3-F65937D71CC4}"/>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369075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95C-497C-4D19-A61E-3C345BFD3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B56-9A48-4E63-B02C-40E44CC37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1AC2A-ACE7-4A2B-8674-1D6B668FA6A5}"/>
              </a:ext>
            </a:extLst>
          </p:cNvPr>
          <p:cNvSpPr>
            <a:spLocks noGrp="1"/>
          </p:cNvSpPr>
          <p:nvPr>
            <p:ph type="dt" sz="half" idx="10"/>
          </p:nvPr>
        </p:nvSpPr>
        <p:spPr/>
        <p:txBody>
          <a:bodyPr/>
          <a:lstStyle/>
          <a:p>
            <a:fld id="{5AFFDC36-999F-4E72-9EE7-6FDD261760F8}" type="datetimeFigureOut">
              <a:rPr lang="en-US" smtClean="0"/>
              <a:t>6/25/2026</a:t>
            </a:fld>
            <a:endParaRPr lang="en-US"/>
          </a:p>
        </p:txBody>
      </p:sp>
      <p:sp>
        <p:nvSpPr>
          <p:cNvPr id="5" name="Footer Placeholder 4">
            <a:extLst>
              <a:ext uri="{FF2B5EF4-FFF2-40B4-BE49-F238E27FC236}">
                <a16:creationId xmlns:a16="http://schemas.microsoft.com/office/drawing/2014/main" id="{0C2590AC-E2E6-47FD-9B7E-A73A2D1A0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F9282-8815-4187-B572-7A5B853305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4279957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63258-A567-4ECB-822F-85EC4B7F0E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94F6F-65A9-44FC-A172-9B03126D1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B97-FEBD-4CCA-B928-A51F41AF1393}"/>
              </a:ext>
            </a:extLst>
          </p:cNvPr>
          <p:cNvSpPr>
            <a:spLocks noGrp="1"/>
          </p:cNvSpPr>
          <p:nvPr>
            <p:ph type="dt" sz="half" idx="10"/>
          </p:nvPr>
        </p:nvSpPr>
        <p:spPr/>
        <p:txBody>
          <a:bodyPr/>
          <a:lstStyle/>
          <a:p>
            <a:fld id="{5AFFDC36-999F-4E72-9EE7-6FDD261760F8}" type="datetimeFigureOut">
              <a:rPr lang="en-US" smtClean="0"/>
              <a:t>6/25/2026</a:t>
            </a:fld>
            <a:endParaRPr lang="en-US"/>
          </a:p>
        </p:txBody>
      </p:sp>
      <p:sp>
        <p:nvSpPr>
          <p:cNvPr id="5" name="Footer Placeholder 4">
            <a:extLst>
              <a:ext uri="{FF2B5EF4-FFF2-40B4-BE49-F238E27FC236}">
                <a16:creationId xmlns:a16="http://schemas.microsoft.com/office/drawing/2014/main" id="{BBD56E76-69F5-480F-BF20-A44BA0EA0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13EA-19FE-44E0-84F4-A229092744AB}"/>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13562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294CC-11F8-7930-7B40-CB75C145F1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4FCD24-C1B7-5A0E-CC95-51286302F1D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8FBFB2-F6DD-F2C0-C320-578843926779}"/>
              </a:ext>
            </a:extLst>
          </p:cNvPr>
          <p:cNvSpPr>
            <a:spLocks noGrp="1"/>
          </p:cNvSpPr>
          <p:nvPr>
            <p:ph type="dt" sz="half" idx="10"/>
          </p:nvPr>
        </p:nvSpPr>
        <p:spPr/>
        <p:txBody>
          <a:bodyPr/>
          <a:lstStyle/>
          <a:p>
            <a:fld id="{C005BF64-D0A0-440B-9EC9-B8036022E451}" type="datetimeFigureOut">
              <a:rPr lang="en-US" smtClean="0"/>
              <a:t>6/25/2026</a:t>
            </a:fld>
            <a:endParaRPr lang="en-US"/>
          </a:p>
        </p:txBody>
      </p:sp>
      <p:sp>
        <p:nvSpPr>
          <p:cNvPr id="5" name="Footer Placeholder 4">
            <a:extLst>
              <a:ext uri="{FF2B5EF4-FFF2-40B4-BE49-F238E27FC236}">
                <a16:creationId xmlns:a16="http://schemas.microsoft.com/office/drawing/2014/main" id="{323B090B-8504-7927-B825-970BA588A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88E7E0-3D40-A76C-A74A-6DA0FDAF5204}"/>
              </a:ext>
            </a:extLst>
          </p:cNvPr>
          <p:cNvSpPr>
            <a:spLocks noGrp="1"/>
          </p:cNvSpPr>
          <p:nvPr>
            <p:ph type="sldNum" sz="quarter" idx="12"/>
          </p:nvPr>
        </p:nvSpPr>
        <p:spPr/>
        <p:txBody>
          <a:bodyPr/>
          <a:lstStyle/>
          <a:p>
            <a:fld id="{940B9020-A9B2-4CE2-8E19-06FCD916EC3B}" type="slidenum">
              <a:rPr lang="en-US" smtClean="0"/>
              <a:t>‹#›</a:t>
            </a:fld>
            <a:endParaRPr lang="en-US"/>
          </a:p>
        </p:txBody>
      </p:sp>
    </p:spTree>
    <p:extLst>
      <p:ext uri="{BB962C8B-B14F-4D97-AF65-F5344CB8AC3E}">
        <p14:creationId xmlns:p14="http://schemas.microsoft.com/office/powerpoint/2010/main" val="2740293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7E66A-DCE3-99B6-CA0B-B8EA9A4688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912961-BB6A-CD8F-405E-94589D037F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A43D1C-AB65-6557-6391-C38D76D431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288296-16E9-73CB-9303-EDA286CC3C2C}"/>
              </a:ext>
            </a:extLst>
          </p:cNvPr>
          <p:cNvSpPr>
            <a:spLocks noGrp="1"/>
          </p:cNvSpPr>
          <p:nvPr>
            <p:ph type="dt" sz="half" idx="10"/>
          </p:nvPr>
        </p:nvSpPr>
        <p:spPr/>
        <p:txBody>
          <a:bodyPr/>
          <a:lstStyle/>
          <a:p>
            <a:fld id="{C005BF64-D0A0-440B-9EC9-B8036022E451}" type="datetimeFigureOut">
              <a:rPr lang="en-US" smtClean="0"/>
              <a:t>6/25/2026</a:t>
            </a:fld>
            <a:endParaRPr lang="en-US"/>
          </a:p>
        </p:txBody>
      </p:sp>
      <p:sp>
        <p:nvSpPr>
          <p:cNvPr id="6" name="Footer Placeholder 5">
            <a:extLst>
              <a:ext uri="{FF2B5EF4-FFF2-40B4-BE49-F238E27FC236}">
                <a16:creationId xmlns:a16="http://schemas.microsoft.com/office/drawing/2014/main" id="{9259F4CD-2863-1A4B-A7A8-0675E39768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08531-5577-3B05-1E85-97EE65F9F6B1}"/>
              </a:ext>
            </a:extLst>
          </p:cNvPr>
          <p:cNvSpPr>
            <a:spLocks noGrp="1"/>
          </p:cNvSpPr>
          <p:nvPr>
            <p:ph type="sldNum" sz="quarter" idx="12"/>
          </p:nvPr>
        </p:nvSpPr>
        <p:spPr/>
        <p:txBody>
          <a:bodyPr/>
          <a:lstStyle/>
          <a:p>
            <a:fld id="{940B9020-A9B2-4CE2-8E19-06FCD916EC3B}" type="slidenum">
              <a:rPr lang="en-US" smtClean="0"/>
              <a:t>‹#›</a:t>
            </a:fld>
            <a:endParaRPr lang="en-US"/>
          </a:p>
        </p:txBody>
      </p:sp>
    </p:spTree>
    <p:extLst>
      <p:ext uri="{BB962C8B-B14F-4D97-AF65-F5344CB8AC3E}">
        <p14:creationId xmlns:p14="http://schemas.microsoft.com/office/powerpoint/2010/main" val="3056963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9A412-A374-5211-3A35-467849AD4D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2CD869-3ECD-5650-A37B-EA29C4D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31417C-0384-BDCE-5D47-1B13A1BDAA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BF3725-AC4E-523F-E2B1-42134F1858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57DB23-4596-8543-63E1-AF61D2CC02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C5DB54-7443-4FB2-4BE7-5F8955D83A76}"/>
              </a:ext>
            </a:extLst>
          </p:cNvPr>
          <p:cNvSpPr>
            <a:spLocks noGrp="1"/>
          </p:cNvSpPr>
          <p:nvPr>
            <p:ph type="dt" sz="half" idx="10"/>
          </p:nvPr>
        </p:nvSpPr>
        <p:spPr/>
        <p:txBody>
          <a:bodyPr/>
          <a:lstStyle/>
          <a:p>
            <a:fld id="{C005BF64-D0A0-440B-9EC9-B8036022E451}" type="datetimeFigureOut">
              <a:rPr lang="en-US" smtClean="0"/>
              <a:t>6/25/2026</a:t>
            </a:fld>
            <a:endParaRPr lang="en-US"/>
          </a:p>
        </p:txBody>
      </p:sp>
      <p:sp>
        <p:nvSpPr>
          <p:cNvPr id="8" name="Footer Placeholder 7">
            <a:extLst>
              <a:ext uri="{FF2B5EF4-FFF2-40B4-BE49-F238E27FC236}">
                <a16:creationId xmlns:a16="http://schemas.microsoft.com/office/drawing/2014/main" id="{50AEDF8D-8386-8E22-C6AB-2930C753CA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223BE0-660A-57A0-413F-504803D5CA67}"/>
              </a:ext>
            </a:extLst>
          </p:cNvPr>
          <p:cNvSpPr>
            <a:spLocks noGrp="1"/>
          </p:cNvSpPr>
          <p:nvPr>
            <p:ph type="sldNum" sz="quarter" idx="12"/>
          </p:nvPr>
        </p:nvSpPr>
        <p:spPr/>
        <p:txBody>
          <a:bodyPr/>
          <a:lstStyle/>
          <a:p>
            <a:fld id="{940B9020-A9B2-4CE2-8E19-06FCD916EC3B}" type="slidenum">
              <a:rPr lang="en-US" smtClean="0"/>
              <a:t>‹#›</a:t>
            </a:fld>
            <a:endParaRPr lang="en-US"/>
          </a:p>
        </p:txBody>
      </p:sp>
    </p:spTree>
    <p:extLst>
      <p:ext uri="{BB962C8B-B14F-4D97-AF65-F5344CB8AC3E}">
        <p14:creationId xmlns:p14="http://schemas.microsoft.com/office/powerpoint/2010/main" val="1517450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310D5-55CC-A252-38B2-1E469E3D08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D78151-A128-7003-801D-8ECE53B36161}"/>
              </a:ext>
            </a:extLst>
          </p:cNvPr>
          <p:cNvSpPr>
            <a:spLocks noGrp="1"/>
          </p:cNvSpPr>
          <p:nvPr>
            <p:ph type="dt" sz="half" idx="10"/>
          </p:nvPr>
        </p:nvSpPr>
        <p:spPr/>
        <p:txBody>
          <a:bodyPr/>
          <a:lstStyle/>
          <a:p>
            <a:fld id="{C005BF64-D0A0-440B-9EC9-B8036022E451}" type="datetimeFigureOut">
              <a:rPr lang="en-US" smtClean="0"/>
              <a:t>6/25/2026</a:t>
            </a:fld>
            <a:endParaRPr lang="en-US"/>
          </a:p>
        </p:txBody>
      </p:sp>
      <p:sp>
        <p:nvSpPr>
          <p:cNvPr id="4" name="Footer Placeholder 3">
            <a:extLst>
              <a:ext uri="{FF2B5EF4-FFF2-40B4-BE49-F238E27FC236}">
                <a16:creationId xmlns:a16="http://schemas.microsoft.com/office/drawing/2014/main" id="{2BD192E7-5E42-8BB4-7600-4957931B50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56768E-A3F1-B252-7780-990B9B77BEA0}"/>
              </a:ext>
            </a:extLst>
          </p:cNvPr>
          <p:cNvSpPr>
            <a:spLocks noGrp="1"/>
          </p:cNvSpPr>
          <p:nvPr>
            <p:ph type="sldNum" sz="quarter" idx="12"/>
          </p:nvPr>
        </p:nvSpPr>
        <p:spPr/>
        <p:txBody>
          <a:bodyPr/>
          <a:lstStyle/>
          <a:p>
            <a:fld id="{940B9020-A9B2-4CE2-8E19-06FCD916EC3B}" type="slidenum">
              <a:rPr lang="en-US" smtClean="0"/>
              <a:t>‹#›</a:t>
            </a:fld>
            <a:endParaRPr lang="en-US"/>
          </a:p>
        </p:txBody>
      </p:sp>
    </p:spTree>
    <p:extLst>
      <p:ext uri="{BB962C8B-B14F-4D97-AF65-F5344CB8AC3E}">
        <p14:creationId xmlns:p14="http://schemas.microsoft.com/office/powerpoint/2010/main" val="2217906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B01818-11D4-C248-7910-FF94353B2E60}"/>
              </a:ext>
            </a:extLst>
          </p:cNvPr>
          <p:cNvSpPr>
            <a:spLocks noGrp="1"/>
          </p:cNvSpPr>
          <p:nvPr>
            <p:ph type="dt" sz="half" idx="10"/>
          </p:nvPr>
        </p:nvSpPr>
        <p:spPr/>
        <p:txBody>
          <a:bodyPr/>
          <a:lstStyle/>
          <a:p>
            <a:fld id="{C005BF64-D0A0-440B-9EC9-B8036022E451}" type="datetimeFigureOut">
              <a:rPr lang="en-US" smtClean="0"/>
              <a:t>6/25/2026</a:t>
            </a:fld>
            <a:endParaRPr lang="en-US"/>
          </a:p>
        </p:txBody>
      </p:sp>
      <p:sp>
        <p:nvSpPr>
          <p:cNvPr id="3" name="Footer Placeholder 2">
            <a:extLst>
              <a:ext uri="{FF2B5EF4-FFF2-40B4-BE49-F238E27FC236}">
                <a16:creationId xmlns:a16="http://schemas.microsoft.com/office/drawing/2014/main" id="{63EED782-6E28-0972-E0B6-017AEC3782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E49255-E48C-5D2E-48B1-669E3FF08C5A}"/>
              </a:ext>
            </a:extLst>
          </p:cNvPr>
          <p:cNvSpPr>
            <a:spLocks noGrp="1"/>
          </p:cNvSpPr>
          <p:nvPr>
            <p:ph type="sldNum" sz="quarter" idx="12"/>
          </p:nvPr>
        </p:nvSpPr>
        <p:spPr/>
        <p:txBody>
          <a:bodyPr/>
          <a:lstStyle/>
          <a:p>
            <a:fld id="{940B9020-A9B2-4CE2-8E19-06FCD916EC3B}" type="slidenum">
              <a:rPr lang="en-US" smtClean="0"/>
              <a:t>‹#›</a:t>
            </a:fld>
            <a:endParaRPr lang="en-US"/>
          </a:p>
        </p:txBody>
      </p:sp>
    </p:spTree>
    <p:extLst>
      <p:ext uri="{BB962C8B-B14F-4D97-AF65-F5344CB8AC3E}">
        <p14:creationId xmlns:p14="http://schemas.microsoft.com/office/powerpoint/2010/main" val="399677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FC81-F3BB-FEFF-F641-745288384E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A1D8FF-9C77-24A9-6E82-0E73654C3D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2DE9C7-3940-50D2-3CED-C51656653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CBB5A-F174-113B-DE7C-A8D9727D9781}"/>
              </a:ext>
            </a:extLst>
          </p:cNvPr>
          <p:cNvSpPr>
            <a:spLocks noGrp="1"/>
          </p:cNvSpPr>
          <p:nvPr>
            <p:ph type="dt" sz="half" idx="10"/>
          </p:nvPr>
        </p:nvSpPr>
        <p:spPr/>
        <p:txBody>
          <a:bodyPr/>
          <a:lstStyle/>
          <a:p>
            <a:fld id="{C005BF64-D0A0-440B-9EC9-B8036022E451}" type="datetimeFigureOut">
              <a:rPr lang="en-US" smtClean="0"/>
              <a:t>6/25/2026</a:t>
            </a:fld>
            <a:endParaRPr lang="en-US"/>
          </a:p>
        </p:txBody>
      </p:sp>
      <p:sp>
        <p:nvSpPr>
          <p:cNvPr id="6" name="Footer Placeholder 5">
            <a:extLst>
              <a:ext uri="{FF2B5EF4-FFF2-40B4-BE49-F238E27FC236}">
                <a16:creationId xmlns:a16="http://schemas.microsoft.com/office/drawing/2014/main" id="{102C7BD3-1789-9B6A-C4DE-DF63C124A2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A00C56-B8C7-20F9-6655-914597492EFF}"/>
              </a:ext>
            </a:extLst>
          </p:cNvPr>
          <p:cNvSpPr>
            <a:spLocks noGrp="1"/>
          </p:cNvSpPr>
          <p:nvPr>
            <p:ph type="sldNum" sz="quarter" idx="12"/>
          </p:nvPr>
        </p:nvSpPr>
        <p:spPr/>
        <p:txBody>
          <a:bodyPr/>
          <a:lstStyle/>
          <a:p>
            <a:fld id="{940B9020-A9B2-4CE2-8E19-06FCD916EC3B}" type="slidenum">
              <a:rPr lang="en-US" smtClean="0"/>
              <a:t>‹#›</a:t>
            </a:fld>
            <a:endParaRPr lang="en-US"/>
          </a:p>
        </p:txBody>
      </p:sp>
    </p:spTree>
    <p:extLst>
      <p:ext uri="{BB962C8B-B14F-4D97-AF65-F5344CB8AC3E}">
        <p14:creationId xmlns:p14="http://schemas.microsoft.com/office/powerpoint/2010/main" val="366733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ED2AC-C533-1F4E-341D-E058926549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D2037E-15CE-0786-0C0F-8D00C289FC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7E4D0C-B57A-2702-E0CD-7FA9497D4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7D330-82B3-A0C3-692D-BCE9450894A6}"/>
              </a:ext>
            </a:extLst>
          </p:cNvPr>
          <p:cNvSpPr>
            <a:spLocks noGrp="1"/>
          </p:cNvSpPr>
          <p:nvPr>
            <p:ph type="dt" sz="half" idx="10"/>
          </p:nvPr>
        </p:nvSpPr>
        <p:spPr/>
        <p:txBody>
          <a:bodyPr/>
          <a:lstStyle/>
          <a:p>
            <a:fld id="{C005BF64-D0A0-440B-9EC9-B8036022E451}" type="datetimeFigureOut">
              <a:rPr lang="en-US" smtClean="0"/>
              <a:t>6/25/2026</a:t>
            </a:fld>
            <a:endParaRPr lang="en-US"/>
          </a:p>
        </p:txBody>
      </p:sp>
      <p:sp>
        <p:nvSpPr>
          <p:cNvPr id="6" name="Footer Placeholder 5">
            <a:extLst>
              <a:ext uri="{FF2B5EF4-FFF2-40B4-BE49-F238E27FC236}">
                <a16:creationId xmlns:a16="http://schemas.microsoft.com/office/drawing/2014/main" id="{A99E2C84-489E-65BA-5287-FB535F05C6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6E11CC-36AC-1F0D-A9B4-0A6FBE184957}"/>
              </a:ext>
            </a:extLst>
          </p:cNvPr>
          <p:cNvSpPr>
            <a:spLocks noGrp="1"/>
          </p:cNvSpPr>
          <p:nvPr>
            <p:ph type="sldNum" sz="quarter" idx="12"/>
          </p:nvPr>
        </p:nvSpPr>
        <p:spPr/>
        <p:txBody>
          <a:bodyPr/>
          <a:lstStyle/>
          <a:p>
            <a:fld id="{940B9020-A9B2-4CE2-8E19-06FCD916EC3B}" type="slidenum">
              <a:rPr lang="en-US" smtClean="0"/>
              <a:t>‹#›</a:t>
            </a:fld>
            <a:endParaRPr lang="en-US"/>
          </a:p>
        </p:txBody>
      </p:sp>
    </p:spTree>
    <p:extLst>
      <p:ext uri="{BB962C8B-B14F-4D97-AF65-F5344CB8AC3E}">
        <p14:creationId xmlns:p14="http://schemas.microsoft.com/office/powerpoint/2010/main" val="91652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BDD3EF-9E3E-4D06-F50B-E22C1B2D4E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DBFE70-ADF7-D63B-860C-6C04217D6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3530C-7B34-3F9D-05C7-EA8CD9EE3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05BF64-D0A0-440B-9EC9-B8036022E451}" type="datetimeFigureOut">
              <a:rPr lang="en-US" smtClean="0"/>
              <a:t>6/25/2026</a:t>
            </a:fld>
            <a:endParaRPr lang="en-US"/>
          </a:p>
        </p:txBody>
      </p:sp>
      <p:sp>
        <p:nvSpPr>
          <p:cNvPr id="5" name="Footer Placeholder 4">
            <a:extLst>
              <a:ext uri="{FF2B5EF4-FFF2-40B4-BE49-F238E27FC236}">
                <a16:creationId xmlns:a16="http://schemas.microsoft.com/office/drawing/2014/main" id="{F4C1B13D-0605-FB17-0ED6-CF71E02FF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FF97231-5AC3-F891-2613-1625CF6AC7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40B9020-A9B2-4CE2-8E19-06FCD916EC3B}" type="slidenum">
              <a:rPr lang="en-US" smtClean="0"/>
              <a:t>‹#›</a:t>
            </a:fld>
            <a:endParaRPr lang="en-US"/>
          </a:p>
        </p:txBody>
      </p:sp>
    </p:spTree>
    <p:extLst>
      <p:ext uri="{BB962C8B-B14F-4D97-AF65-F5344CB8AC3E}">
        <p14:creationId xmlns:p14="http://schemas.microsoft.com/office/powerpoint/2010/main" val="1805325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4D141-9878-446A-85B4-15005203F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9DE12-7079-4FF3-A138-542B74E3F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6072A-0F0C-4256-AACC-88AFDB9FE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FDC36-999F-4E72-9EE7-6FDD261760F8}" type="datetimeFigureOut">
              <a:rPr lang="en-US" smtClean="0"/>
              <a:t>6/25/2026</a:t>
            </a:fld>
            <a:endParaRPr lang="en-US"/>
          </a:p>
        </p:txBody>
      </p:sp>
      <p:sp>
        <p:nvSpPr>
          <p:cNvPr id="5" name="Footer Placeholder 4">
            <a:extLst>
              <a:ext uri="{FF2B5EF4-FFF2-40B4-BE49-F238E27FC236}">
                <a16:creationId xmlns:a16="http://schemas.microsoft.com/office/drawing/2014/main" id="{24ABB613-B724-49E7-B8D9-8531ACEBF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49E951-E282-409A-91D6-A07EE00EC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D87B6-34F0-4646-92A5-5FBB0427E19C}" type="slidenum">
              <a:rPr lang="en-US" smtClean="0"/>
              <a:t>‹#›</a:t>
            </a:fld>
            <a:endParaRPr lang="en-US"/>
          </a:p>
        </p:txBody>
      </p:sp>
    </p:spTree>
    <p:extLst>
      <p:ext uri="{BB962C8B-B14F-4D97-AF65-F5344CB8AC3E}">
        <p14:creationId xmlns:p14="http://schemas.microsoft.com/office/powerpoint/2010/main" val="715679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E43C1-9B10-FDFD-1A83-DBDE27B5F7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D5E1E8-1E14-AC22-D494-A27CE35079C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58D5979-AFD2-54AC-4FD1-F4507CF9341A}"/>
              </a:ext>
            </a:extLst>
          </p:cNvPr>
          <p:cNvPicPr>
            <a:picLocks noChangeAspect="1"/>
          </p:cNvPicPr>
          <p:nvPr/>
        </p:nvPicPr>
        <p:blipFill>
          <a:blip r:embed="rId2"/>
          <a:stretch>
            <a:fillRect/>
          </a:stretch>
        </p:blipFill>
        <p:spPr>
          <a:xfrm>
            <a:off x="0" y="0"/>
            <a:ext cx="12192000" cy="6858000"/>
          </a:xfrm>
          <a:prstGeom prst="rect">
            <a:avLst/>
          </a:prstGeom>
        </p:spPr>
      </p:pic>
      <p:pic>
        <p:nvPicPr>
          <p:cNvPr id="5" name="Content Placeholder 7" descr="A hexagon shaped logo with red and blue text&#10;&#10;AI-generated content may be incorrect.">
            <a:extLst>
              <a:ext uri="{FF2B5EF4-FFF2-40B4-BE49-F238E27FC236}">
                <a16:creationId xmlns:a16="http://schemas.microsoft.com/office/drawing/2014/main" id="{BD1180D2-FB55-DA13-CEEE-3463B0FAD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554" y="298613"/>
            <a:ext cx="2650892" cy="1268930"/>
          </a:xfrm>
          <a:prstGeom prst="rect">
            <a:avLst/>
          </a:prstGeom>
          <a:effectLst>
            <a:outerShdw blurRad="50800" dist="38100" dir="2700000" algn="tl" rotWithShape="0">
              <a:prstClr val="black">
                <a:alpha val="40000"/>
              </a:prstClr>
            </a:outerShdw>
          </a:effectLst>
        </p:spPr>
      </p:pic>
      <p:sp>
        <p:nvSpPr>
          <p:cNvPr id="6" name="TextBox 5" descr="Several white paper cutout snowflakes, on a white background">
            <a:extLst>
              <a:ext uri="{FF2B5EF4-FFF2-40B4-BE49-F238E27FC236}">
                <a16:creationId xmlns:a16="http://schemas.microsoft.com/office/drawing/2014/main" id="{FAD5E023-0209-CEDC-0BE0-81E73743BF01}"/>
              </a:ext>
            </a:extLst>
          </p:cNvPr>
          <p:cNvSpPr txBox="1"/>
          <p:nvPr/>
        </p:nvSpPr>
        <p:spPr>
          <a:xfrm>
            <a:off x="994232" y="4618317"/>
            <a:ext cx="10341428" cy="1631216"/>
          </a:xfrm>
          <a:prstGeom prst="rect">
            <a:avLst/>
          </a:prstGeom>
          <a:noFill/>
        </p:spPr>
        <p:txBody>
          <a:bodyPr wrap="square" rtlCol="0">
            <a:spAutoFit/>
          </a:bodyPr>
          <a:lstStyle/>
          <a:p>
            <a:pPr algn="ctr"/>
            <a:r>
              <a:rPr lang="en-US" sz="10000" spc="600" dirty="0">
                <a:ln>
                  <a:solidFill>
                    <a:sysClr val="windowText" lastClr="000000"/>
                  </a:solidFill>
                </a:ln>
                <a:blipFill dpi="0" rotWithShape="1">
                  <a:blip r:embed="rId4">
                    <a:extLst>
                      <a:ext uri="{28A0092B-C50C-407E-A947-70E740481C1C}">
                        <a14:useLocalDpi xmlns:a14="http://schemas.microsoft.com/office/drawing/2010/main" val="0"/>
                      </a:ext>
                    </a:extLst>
                  </a:blip>
                  <a:srcRect/>
                  <a:stretch>
                    <a:fillRect/>
                  </a:stretch>
                </a:blipFill>
                <a:latin typeface="Freestyle Script" panose="030804020302050B0404" pitchFamily="66" charset="0"/>
              </a:rPr>
              <a:t>A Fruitful Fresh Start</a:t>
            </a:r>
          </a:p>
        </p:txBody>
      </p:sp>
    </p:spTree>
    <p:extLst>
      <p:ext uri="{BB962C8B-B14F-4D97-AF65-F5344CB8AC3E}">
        <p14:creationId xmlns:p14="http://schemas.microsoft.com/office/powerpoint/2010/main" val="165452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8A9D5-1D5B-6D8C-E523-43FB3FE24D4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DE6BBD8-BDB3-1F70-2660-BCD3B526AEDB}"/>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621C6747-0EC3-532D-627F-B149591FD0B5}"/>
              </a:ext>
            </a:extLst>
          </p:cNvPr>
          <p:cNvSpPr/>
          <p:nvPr/>
        </p:nvSpPr>
        <p:spPr>
          <a:xfrm>
            <a:off x="0" y="0"/>
            <a:ext cx="12192000" cy="6858000"/>
          </a:xfrm>
          <a:prstGeom prst="rect">
            <a:avLst/>
          </a:prstGeom>
          <a:solidFill>
            <a:schemeClr val="tx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126240A-0D7F-CBE1-5405-A25010335192}"/>
              </a:ext>
            </a:extLst>
          </p:cNvPr>
          <p:cNvSpPr>
            <a:spLocks noGrp="1"/>
          </p:cNvSpPr>
          <p:nvPr>
            <p:ph type="title"/>
          </p:nvPr>
        </p:nvSpPr>
        <p:spPr>
          <a:xfrm>
            <a:off x="1204182" y="5473851"/>
            <a:ext cx="10911590" cy="1325563"/>
          </a:xfrm>
        </p:spPr>
        <p:txBody>
          <a:bodyPr>
            <a:normAutofit fontScale="90000"/>
          </a:bodyPr>
          <a:lstStyle/>
          <a:p>
            <a:pPr marL="0" marR="0" lvl="0" indent="0" algn="r" defTabSz="914400" rtl="0" eaLnBrk="1" fontAlgn="auto" latinLnBrk="0" hangingPunct="1">
              <a:lnSpc>
                <a:spcPct val="100000"/>
              </a:lnSpc>
              <a:spcBef>
                <a:spcPts val="0"/>
              </a:spcBef>
              <a:spcAft>
                <a:spcPts val="0"/>
              </a:spcAft>
              <a:tabLst/>
              <a:defRPr/>
            </a:pPr>
            <a:r>
              <a:rPr kumimoji="0" lang="en-US" sz="10000" b="0" i="0" u="none" strike="noStrike" kern="1200" cap="none" spc="600" normalizeH="0" baseline="0" noProof="0"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Freestyle Script" panose="030804020302050B0404" pitchFamily="66" charset="0"/>
                <a:ea typeface="+mn-ea"/>
                <a:cs typeface="+mn-cs"/>
              </a:rPr>
              <a:t>Ezra 5:1-2</a:t>
            </a:r>
            <a:endParaRPr lang="en-US" dirty="0"/>
          </a:p>
        </p:txBody>
      </p:sp>
      <p:sp>
        <p:nvSpPr>
          <p:cNvPr id="5" name="Content Placeholder 4">
            <a:extLst>
              <a:ext uri="{FF2B5EF4-FFF2-40B4-BE49-F238E27FC236}">
                <a16:creationId xmlns:a16="http://schemas.microsoft.com/office/drawing/2014/main" id="{F86406F7-7118-702C-BD7B-2534556BB5A6}"/>
              </a:ext>
            </a:extLst>
          </p:cNvPr>
          <p:cNvSpPr>
            <a:spLocks noGrp="1"/>
          </p:cNvSpPr>
          <p:nvPr>
            <p:ph idx="1"/>
          </p:nvPr>
        </p:nvSpPr>
        <p:spPr>
          <a:xfrm>
            <a:off x="290849" y="188706"/>
            <a:ext cx="11610302" cy="5598474"/>
          </a:xfrm>
        </p:spPr>
        <p:txBody>
          <a:bodyPr>
            <a:noAutofit/>
          </a:bodyPr>
          <a:lstStyle/>
          <a:p>
            <a:pPr marL="0" indent="0" algn="just">
              <a:lnSpc>
                <a:spcPct val="120000"/>
              </a:lnSpc>
              <a:spcBef>
                <a:spcPts val="0"/>
              </a:spcBef>
              <a:spcAft>
                <a:spcPts val="3000"/>
              </a:spcAft>
              <a:buNone/>
            </a:pPr>
            <a:r>
              <a:rPr lang="en-US" sz="4800" dirty="0">
                <a:solidFill>
                  <a:schemeClr val="bg1"/>
                </a:solidFill>
              </a:rPr>
              <a:t>(</a:t>
            </a:r>
            <a:r>
              <a:rPr lang="en-US" sz="4800" dirty="0" err="1">
                <a:solidFill>
                  <a:schemeClr val="bg1"/>
                </a:solidFill>
              </a:rPr>
              <a:t>cont</a:t>
            </a:r>
            <a:r>
              <a:rPr lang="en-US" sz="4800" dirty="0">
                <a:solidFill>
                  <a:schemeClr val="bg1"/>
                </a:solidFill>
              </a:rPr>
              <a:t>) …then Zerubbabel the son of Shealtiel and Jeshua the son of </a:t>
            </a:r>
            <a:r>
              <a:rPr lang="en-US" sz="4800" dirty="0" err="1">
                <a:solidFill>
                  <a:schemeClr val="bg1"/>
                </a:solidFill>
              </a:rPr>
              <a:t>Jozadak</a:t>
            </a:r>
            <a:r>
              <a:rPr lang="en-US" sz="4800" dirty="0">
                <a:solidFill>
                  <a:schemeClr val="bg1"/>
                </a:solidFill>
              </a:rPr>
              <a:t> arose and began to rebuild the house of God which is in Jerusalem; and the prophets of God were with them supporting </a:t>
            </a:r>
            <a:r>
              <a:rPr lang="en-US" sz="4800">
                <a:solidFill>
                  <a:schemeClr val="bg1"/>
                </a:solidFill>
              </a:rPr>
              <a:t>them.”</a:t>
            </a:r>
            <a:endParaRPr lang="en-US" sz="4800" dirty="0">
              <a:solidFill>
                <a:schemeClr val="bg1"/>
              </a:solidFill>
            </a:endParaRPr>
          </a:p>
        </p:txBody>
      </p:sp>
    </p:spTree>
    <p:extLst>
      <p:ext uri="{BB962C8B-B14F-4D97-AF65-F5344CB8AC3E}">
        <p14:creationId xmlns:p14="http://schemas.microsoft.com/office/powerpoint/2010/main" val="1044463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FC8F6-82CA-BF3D-A9AA-98F1AAFC929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A906514-D371-A2BA-5C61-6C9035CE04A7}"/>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43E359E-8D84-AB51-1833-B1686901295B}"/>
              </a:ext>
            </a:extLst>
          </p:cNvPr>
          <p:cNvSpPr/>
          <p:nvPr/>
        </p:nvSpPr>
        <p:spPr>
          <a:xfrm>
            <a:off x="0" y="0"/>
            <a:ext cx="12192000" cy="6858000"/>
          </a:xfrm>
          <a:prstGeom prst="rect">
            <a:avLst/>
          </a:prstGeom>
          <a:solidFill>
            <a:schemeClr val="tx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0717F0A-F417-6338-3BCE-5B57E959169A}"/>
              </a:ext>
            </a:extLst>
          </p:cNvPr>
          <p:cNvSpPr>
            <a:spLocks noGrp="1"/>
          </p:cNvSpPr>
          <p:nvPr>
            <p:ph type="title"/>
          </p:nvPr>
        </p:nvSpPr>
        <p:spPr>
          <a:xfrm>
            <a:off x="435386" y="80639"/>
            <a:ext cx="10911590" cy="1325563"/>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0" lang="en-US" sz="10000" b="0" i="0" u="none" strike="noStrike" kern="1200" cap="none" spc="600" normalizeH="0" baseline="0" noProof="0"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Freestyle Script" panose="030804020302050B0404" pitchFamily="66" charset="0"/>
                <a:ea typeface="+mn-ea"/>
                <a:cs typeface="+mn-cs"/>
              </a:rPr>
              <a:t>A Fruitful Fresh Start</a:t>
            </a:r>
            <a:endParaRPr lang="en-US" dirty="0"/>
          </a:p>
        </p:txBody>
      </p:sp>
      <p:sp>
        <p:nvSpPr>
          <p:cNvPr id="5" name="Content Placeholder 4">
            <a:extLst>
              <a:ext uri="{FF2B5EF4-FFF2-40B4-BE49-F238E27FC236}">
                <a16:creationId xmlns:a16="http://schemas.microsoft.com/office/drawing/2014/main" id="{49B4FFB1-B2E1-2A88-6032-8645DFF98677}"/>
              </a:ext>
            </a:extLst>
          </p:cNvPr>
          <p:cNvSpPr>
            <a:spLocks noGrp="1"/>
          </p:cNvSpPr>
          <p:nvPr>
            <p:ph idx="1"/>
          </p:nvPr>
        </p:nvSpPr>
        <p:spPr>
          <a:xfrm>
            <a:off x="290849" y="1340166"/>
            <a:ext cx="11610302" cy="5598474"/>
          </a:xfrm>
        </p:spPr>
        <p:txBody>
          <a:bodyPr>
            <a:normAutofit/>
          </a:bodyPr>
          <a:lstStyle/>
          <a:p>
            <a:pPr>
              <a:lnSpc>
                <a:spcPts val="4000"/>
              </a:lnSpc>
              <a:spcBef>
                <a:spcPts val="0"/>
              </a:spcBef>
              <a:spcAft>
                <a:spcPts val="3000"/>
              </a:spcAft>
            </a:pPr>
            <a:r>
              <a:rPr lang="en-US" sz="4400" dirty="0">
                <a:solidFill>
                  <a:schemeClr val="bg1"/>
                </a:solidFill>
              </a:rPr>
              <a:t>Called to Construct: Prioritize the Spiritual over the earthly, we have God’s counsel</a:t>
            </a:r>
          </a:p>
          <a:p>
            <a:pPr>
              <a:lnSpc>
                <a:spcPts val="4000"/>
              </a:lnSpc>
              <a:spcBef>
                <a:spcPts val="0"/>
              </a:spcBef>
              <a:spcAft>
                <a:spcPts val="3000"/>
              </a:spcAft>
            </a:pPr>
            <a:r>
              <a:rPr lang="en-US" sz="4400" dirty="0">
                <a:solidFill>
                  <a:schemeClr val="bg1"/>
                </a:solidFill>
              </a:rPr>
              <a:t>Called to Courage: Don’t despise a small start, we have God’s covenant, Spirit &amp; promise</a:t>
            </a:r>
          </a:p>
          <a:p>
            <a:pPr>
              <a:lnSpc>
                <a:spcPts val="4000"/>
              </a:lnSpc>
              <a:spcBef>
                <a:spcPts val="0"/>
              </a:spcBef>
              <a:spcAft>
                <a:spcPts val="3000"/>
              </a:spcAft>
            </a:pPr>
            <a:r>
              <a:rPr lang="en-US" sz="4400" dirty="0">
                <a:solidFill>
                  <a:schemeClr val="bg1"/>
                </a:solidFill>
              </a:rPr>
              <a:t>Called to Cleanliness: Set our hearts on fearing God, then we’ll have His blessing</a:t>
            </a:r>
          </a:p>
          <a:p>
            <a:pPr>
              <a:lnSpc>
                <a:spcPts val="4000"/>
              </a:lnSpc>
              <a:spcBef>
                <a:spcPts val="0"/>
              </a:spcBef>
              <a:spcAft>
                <a:spcPts val="3000"/>
              </a:spcAft>
            </a:pPr>
            <a:r>
              <a:rPr lang="en-US" sz="4400" dirty="0">
                <a:solidFill>
                  <a:schemeClr val="bg1"/>
                </a:solidFill>
              </a:rPr>
              <a:t>Called to Confidence: He’s coming back, we have God’s promise</a:t>
            </a:r>
          </a:p>
        </p:txBody>
      </p:sp>
      <p:pic>
        <p:nvPicPr>
          <p:cNvPr id="8" name="Content Placeholder 7" descr="A hexagon shaped logo with red and blue text&#10;&#10;AI-generated content may be incorrect.">
            <a:extLst>
              <a:ext uri="{FF2B5EF4-FFF2-40B4-BE49-F238E27FC236}">
                <a16:creationId xmlns:a16="http://schemas.microsoft.com/office/drawing/2014/main" id="{CC7892B4-FBE3-CC93-3BA5-1F879D0437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2385" y="149544"/>
            <a:ext cx="2174889" cy="104107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131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8A47DF-E526-25AD-2F5C-F3A1F44B6942}"/>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B8406B2D-46C8-60B9-E532-4ABD7B6CF0F6}"/>
              </a:ext>
            </a:extLst>
          </p:cNvPr>
          <p:cNvSpPr/>
          <p:nvPr/>
        </p:nvSpPr>
        <p:spPr>
          <a:xfrm>
            <a:off x="0" y="0"/>
            <a:ext cx="12192000" cy="6858000"/>
          </a:xfrm>
          <a:prstGeom prst="rect">
            <a:avLst/>
          </a:prstGeom>
          <a:solidFill>
            <a:schemeClr val="tx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D1C0D37-AA12-3637-C427-5355E528EF19}"/>
              </a:ext>
            </a:extLst>
          </p:cNvPr>
          <p:cNvSpPr>
            <a:spLocks noGrp="1"/>
          </p:cNvSpPr>
          <p:nvPr>
            <p:ph type="title"/>
          </p:nvPr>
        </p:nvSpPr>
        <p:spPr>
          <a:xfrm>
            <a:off x="435386" y="80639"/>
            <a:ext cx="10911590" cy="1325563"/>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0" lang="en-US" sz="10000" b="0" i="0" u="none" strike="noStrike" kern="1200" cap="none" spc="600" normalizeH="0" baseline="0" noProof="0"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Freestyle Script" panose="030804020302050B0404" pitchFamily="66" charset="0"/>
                <a:ea typeface="+mn-ea"/>
                <a:cs typeface="+mn-cs"/>
              </a:rPr>
              <a:t>A Fruitful Fresh Start</a:t>
            </a:r>
            <a:endParaRPr lang="en-US" dirty="0"/>
          </a:p>
        </p:txBody>
      </p:sp>
      <p:sp>
        <p:nvSpPr>
          <p:cNvPr id="5" name="Content Placeholder 4">
            <a:extLst>
              <a:ext uri="{FF2B5EF4-FFF2-40B4-BE49-F238E27FC236}">
                <a16:creationId xmlns:a16="http://schemas.microsoft.com/office/drawing/2014/main" id="{423923FD-9B88-4494-3E18-0592F167EE75}"/>
              </a:ext>
            </a:extLst>
          </p:cNvPr>
          <p:cNvSpPr>
            <a:spLocks noGrp="1"/>
          </p:cNvSpPr>
          <p:nvPr>
            <p:ph idx="1"/>
          </p:nvPr>
        </p:nvSpPr>
        <p:spPr>
          <a:xfrm>
            <a:off x="290849" y="1340166"/>
            <a:ext cx="11610302" cy="5598474"/>
          </a:xfrm>
        </p:spPr>
        <p:txBody>
          <a:bodyPr>
            <a:normAutofit/>
          </a:bodyPr>
          <a:lstStyle/>
          <a:p>
            <a:pPr>
              <a:lnSpc>
                <a:spcPts val="4000"/>
              </a:lnSpc>
              <a:spcBef>
                <a:spcPts val="0"/>
              </a:spcBef>
              <a:spcAft>
                <a:spcPts val="3000"/>
              </a:spcAft>
            </a:pPr>
            <a:r>
              <a:rPr lang="en-US" sz="4400" dirty="0">
                <a:solidFill>
                  <a:schemeClr val="bg1"/>
                </a:solidFill>
              </a:rPr>
              <a:t>Called to Construct: Prioritize the Spiritual over the earthly, we have God’s counsel</a:t>
            </a:r>
          </a:p>
          <a:p>
            <a:pPr>
              <a:lnSpc>
                <a:spcPts val="4000"/>
              </a:lnSpc>
              <a:spcBef>
                <a:spcPts val="0"/>
              </a:spcBef>
              <a:spcAft>
                <a:spcPts val="3000"/>
              </a:spcAft>
            </a:pPr>
            <a:r>
              <a:rPr lang="en-US" sz="4400" dirty="0">
                <a:solidFill>
                  <a:schemeClr val="bg1"/>
                </a:solidFill>
              </a:rPr>
              <a:t>Called to Courage: Don’t despise a small start, we have God’s covenant, Spirit &amp; promise</a:t>
            </a:r>
          </a:p>
          <a:p>
            <a:pPr>
              <a:lnSpc>
                <a:spcPts val="4000"/>
              </a:lnSpc>
              <a:spcBef>
                <a:spcPts val="0"/>
              </a:spcBef>
              <a:spcAft>
                <a:spcPts val="3000"/>
              </a:spcAft>
            </a:pPr>
            <a:r>
              <a:rPr lang="en-US" sz="4400" dirty="0">
                <a:solidFill>
                  <a:schemeClr val="bg1"/>
                </a:solidFill>
              </a:rPr>
              <a:t>Called to Cleanliness: Set our hearts on fearing God, then we’ll have His blessing</a:t>
            </a:r>
          </a:p>
          <a:p>
            <a:pPr>
              <a:lnSpc>
                <a:spcPts val="4000"/>
              </a:lnSpc>
              <a:spcBef>
                <a:spcPts val="0"/>
              </a:spcBef>
              <a:spcAft>
                <a:spcPts val="3000"/>
              </a:spcAft>
            </a:pPr>
            <a:r>
              <a:rPr lang="en-US" sz="4400" dirty="0">
                <a:solidFill>
                  <a:schemeClr val="bg1"/>
                </a:solidFill>
              </a:rPr>
              <a:t>Called to Confidence: He’s coming back, we have God’s promise</a:t>
            </a:r>
          </a:p>
        </p:txBody>
      </p:sp>
      <p:pic>
        <p:nvPicPr>
          <p:cNvPr id="8" name="Content Placeholder 7" descr="A hexagon shaped logo with red and blue text&#10;&#10;AI-generated content may be incorrect.">
            <a:extLst>
              <a:ext uri="{FF2B5EF4-FFF2-40B4-BE49-F238E27FC236}">
                <a16:creationId xmlns:a16="http://schemas.microsoft.com/office/drawing/2014/main" id="{F90AF7DA-C912-9B7A-061D-CCDE8461D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2385" y="149544"/>
            <a:ext cx="2174889" cy="104107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0203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C3107-1D2E-767D-38BB-F16FAE6B387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B227DAC-6DDB-AC22-3407-338B6763F24D}"/>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978E87B-EC85-36DA-F96B-CF195640E79C}"/>
              </a:ext>
            </a:extLst>
          </p:cNvPr>
          <p:cNvSpPr/>
          <p:nvPr/>
        </p:nvSpPr>
        <p:spPr>
          <a:xfrm>
            <a:off x="0" y="0"/>
            <a:ext cx="12192000" cy="6858000"/>
          </a:xfrm>
          <a:prstGeom prst="rect">
            <a:avLst/>
          </a:prstGeom>
          <a:solidFill>
            <a:schemeClr val="tx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E49FE46-85B4-6D03-A062-3251273B2FF3}"/>
              </a:ext>
            </a:extLst>
          </p:cNvPr>
          <p:cNvSpPr>
            <a:spLocks noGrp="1"/>
          </p:cNvSpPr>
          <p:nvPr>
            <p:ph type="title"/>
          </p:nvPr>
        </p:nvSpPr>
        <p:spPr>
          <a:xfrm>
            <a:off x="1204182" y="5473851"/>
            <a:ext cx="10911590" cy="1325563"/>
          </a:xfrm>
        </p:spPr>
        <p:txBody>
          <a:bodyPr>
            <a:normAutofit fontScale="90000"/>
          </a:bodyPr>
          <a:lstStyle/>
          <a:p>
            <a:pPr marL="0" marR="0" lvl="0" indent="0" algn="r" defTabSz="914400" rtl="0" eaLnBrk="1" fontAlgn="auto" latinLnBrk="0" hangingPunct="1">
              <a:lnSpc>
                <a:spcPct val="100000"/>
              </a:lnSpc>
              <a:spcBef>
                <a:spcPts val="0"/>
              </a:spcBef>
              <a:spcAft>
                <a:spcPts val="0"/>
              </a:spcAft>
              <a:tabLst/>
              <a:defRPr/>
            </a:pPr>
            <a:r>
              <a:rPr kumimoji="0" lang="en-US" sz="10000" b="0" i="0" u="none" strike="noStrike" kern="1200" cap="none" spc="600" normalizeH="0" baseline="0" noProof="0"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Freestyle Script" panose="030804020302050B0404" pitchFamily="66" charset="0"/>
                <a:ea typeface="+mn-ea"/>
                <a:cs typeface="+mn-cs"/>
              </a:rPr>
              <a:t>I John 3:2-3</a:t>
            </a:r>
            <a:endParaRPr lang="en-US" dirty="0"/>
          </a:p>
        </p:txBody>
      </p:sp>
      <p:sp>
        <p:nvSpPr>
          <p:cNvPr id="5" name="Content Placeholder 4">
            <a:extLst>
              <a:ext uri="{FF2B5EF4-FFF2-40B4-BE49-F238E27FC236}">
                <a16:creationId xmlns:a16="http://schemas.microsoft.com/office/drawing/2014/main" id="{6779B1AA-0E21-F6EA-7574-6B8AFF77C600}"/>
              </a:ext>
            </a:extLst>
          </p:cNvPr>
          <p:cNvSpPr>
            <a:spLocks noGrp="1"/>
          </p:cNvSpPr>
          <p:nvPr>
            <p:ph idx="1"/>
          </p:nvPr>
        </p:nvSpPr>
        <p:spPr>
          <a:xfrm>
            <a:off x="290849" y="188706"/>
            <a:ext cx="11610302" cy="5598474"/>
          </a:xfrm>
        </p:spPr>
        <p:txBody>
          <a:bodyPr>
            <a:noAutofit/>
          </a:bodyPr>
          <a:lstStyle/>
          <a:p>
            <a:pPr marL="0" indent="0" algn="just">
              <a:lnSpc>
                <a:spcPct val="120000"/>
              </a:lnSpc>
              <a:spcBef>
                <a:spcPts val="0"/>
              </a:spcBef>
              <a:spcAft>
                <a:spcPts val="3000"/>
              </a:spcAft>
              <a:buNone/>
            </a:pPr>
            <a:r>
              <a:rPr lang="en-US" sz="4800" dirty="0">
                <a:solidFill>
                  <a:schemeClr val="bg1"/>
                </a:solidFill>
              </a:rPr>
              <a:t>“Beloved, now we are children of God, &amp; it has not been manifested as yet what we will be. We know that when He is manifested, we will be like Him, because we will see Him just as He is. Everyone who has this hope fixed on Him purifies himself, just as He is pure.”</a:t>
            </a:r>
          </a:p>
        </p:txBody>
      </p:sp>
    </p:spTree>
    <p:extLst>
      <p:ext uri="{BB962C8B-B14F-4D97-AF65-F5344CB8AC3E}">
        <p14:creationId xmlns:p14="http://schemas.microsoft.com/office/powerpoint/2010/main" val="3896274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6C695-5CAB-0B3B-E99C-3E7D1CD7231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041216B-F6E7-5ABB-1DE6-EE01A2925C43}"/>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E6FA4E5D-9472-818F-AA58-0E73BE63CE34}"/>
              </a:ext>
            </a:extLst>
          </p:cNvPr>
          <p:cNvSpPr/>
          <p:nvPr/>
        </p:nvSpPr>
        <p:spPr>
          <a:xfrm>
            <a:off x="0" y="0"/>
            <a:ext cx="12192000" cy="6858000"/>
          </a:xfrm>
          <a:prstGeom prst="rect">
            <a:avLst/>
          </a:prstGeom>
          <a:solidFill>
            <a:schemeClr val="tx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A041E80-C261-0881-843B-E4A9C37D84E9}"/>
              </a:ext>
            </a:extLst>
          </p:cNvPr>
          <p:cNvSpPr>
            <a:spLocks noGrp="1"/>
          </p:cNvSpPr>
          <p:nvPr>
            <p:ph type="title"/>
          </p:nvPr>
        </p:nvSpPr>
        <p:spPr>
          <a:xfrm>
            <a:off x="1204182" y="5473851"/>
            <a:ext cx="10911590" cy="1325563"/>
          </a:xfrm>
        </p:spPr>
        <p:txBody>
          <a:bodyPr>
            <a:normAutofit fontScale="90000"/>
          </a:bodyPr>
          <a:lstStyle/>
          <a:p>
            <a:pPr marL="0" marR="0" lvl="0" indent="0" algn="r" defTabSz="914400" rtl="0" eaLnBrk="1" fontAlgn="auto" latinLnBrk="0" hangingPunct="1">
              <a:lnSpc>
                <a:spcPct val="100000"/>
              </a:lnSpc>
              <a:spcBef>
                <a:spcPts val="0"/>
              </a:spcBef>
              <a:spcAft>
                <a:spcPts val="0"/>
              </a:spcAft>
              <a:tabLst/>
              <a:defRPr/>
            </a:pPr>
            <a:r>
              <a:rPr kumimoji="0" lang="en-US" sz="10000" b="0" i="0" u="none" strike="noStrike" kern="1200" cap="none" spc="600" normalizeH="0" baseline="0" noProof="0"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Freestyle Script" panose="030804020302050B0404" pitchFamily="66" charset="0"/>
                <a:ea typeface="+mn-ea"/>
                <a:cs typeface="+mn-cs"/>
              </a:rPr>
              <a:t>Jeremiah 22:24-30</a:t>
            </a:r>
            <a:endParaRPr lang="en-US" dirty="0"/>
          </a:p>
        </p:txBody>
      </p:sp>
      <p:sp>
        <p:nvSpPr>
          <p:cNvPr id="5" name="Content Placeholder 4">
            <a:extLst>
              <a:ext uri="{FF2B5EF4-FFF2-40B4-BE49-F238E27FC236}">
                <a16:creationId xmlns:a16="http://schemas.microsoft.com/office/drawing/2014/main" id="{C6326492-1C66-8574-F6FD-1EF774494788}"/>
              </a:ext>
            </a:extLst>
          </p:cNvPr>
          <p:cNvSpPr>
            <a:spLocks noGrp="1"/>
          </p:cNvSpPr>
          <p:nvPr>
            <p:ph idx="1"/>
          </p:nvPr>
        </p:nvSpPr>
        <p:spPr>
          <a:xfrm>
            <a:off x="290849" y="188706"/>
            <a:ext cx="11610302" cy="5598474"/>
          </a:xfrm>
        </p:spPr>
        <p:txBody>
          <a:bodyPr>
            <a:noAutofit/>
          </a:bodyPr>
          <a:lstStyle/>
          <a:p>
            <a:pPr marL="0" indent="0" algn="just">
              <a:lnSpc>
                <a:spcPct val="120000"/>
              </a:lnSpc>
              <a:spcBef>
                <a:spcPts val="0"/>
              </a:spcBef>
              <a:spcAft>
                <a:spcPts val="3000"/>
              </a:spcAft>
              <a:buNone/>
            </a:pPr>
            <a:r>
              <a:rPr lang="en-US" sz="4800" dirty="0">
                <a:solidFill>
                  <a:schemeClr val="bg1"/>
                </a:solidFill>
              </a:rPr>
              <a:t>“As I live, declares Yahweh, even though Coniah the son of Jehoiakim king of Judah were a </a:t>
            </a:r>
            <a:r>
              <a:rPr lang="en-US" sz="4800" u="sng" dirty="0">
                <a:solidFill>
                  <a:schemeClr val="bg1"/>
                </a:solidFill>
              </a:rPr>
              <a:t>signet ring</a:t>
            </a:r>
            <a:r>
              <a:rPr lang="en-US" sz="4800" dirty="0">
                <a:solidFill>
                  <a:schemeClr val="bg1"/>
                </a:solidFill>
              </a:rPr>
              <a:t> on My right hand, yet I would pull you off; &amp; I will give you over into the hand of…Nebuchadnezzar king of Babylon…. (</a:t>
            </a:r>
            <a:r>
              <a:rPr lang="en-US" sz="4800" dirty="0" err="1">
                <a:solidFill>
                  <a:schemeClr val="bg1"/>
                </a:solidFill>
              </a:rPr>
              <a:t>cont</a:t>
            </a:r>
            <a:r>
              <a:rPr lang="en-US" sz="4800" dirty="0">
                <a:solidFill>
                  <a:schemeClr val="bg1"/>
                </a:solidFill>
              </a:rPr>
              <a:t>)</a:t>
            </a:r>
          </a:p>
        </p:txBody>
      </p:sp>
    </p:spTree>
    <p:extLst>
      <p:ext uri="{BB962C8B-B14F-4D97-AF65-F5344CB8AC3E}">
        <p14:creationId xmlns:p14="http://schemas.microsoft.com/office/powerpoint/2010/main" val="1643918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8F2E7-9DF6-CD9C-48FD-8D48F3053FD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5871AD9-7283-F12E-679B-F015D8405DE7}"/>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04BFF2CB-9564-AEBC-B46F-F347FF0A0588}"/>
              </a:ext>
            </a:extLst>
          </p:cNvPr>
          <p:cNvSpPr/>
          <p:nvPr/>
        </p:nvSpPr>
        <p:spPr>
          <a:xfrm>
            <a:off x="0" y="0"/>
            <a:ext cx="12192000" cy="6858000"/>
          </a:xfrm>
          <a:prstGeom prst="rect">
            <a:avLst/>
          </a:prstGeom>
          <a:solidFill>
            <a:schemeClr val="tx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2EC9644-7F29-E9A6-F0EA-DBF67A607A3F}"/>
              </a:ext>
            </a:extLst>
          </p:cNvPr>
          <p:cNvSpPr>
            <a:spLocks noGrp="1"/>
          </p:cNvSpPr>
          <p:nvPr>
            <p:ph type="title"/>
          </p:nvPr>
        </p:nvSpPr>
        <p:spPr>
          <a:xfrm>
            <a:off x="1204182" y="5473851"/>
            <a:ext cx="10911590" cy="1325563"/>
          </a:xfrm>
        </p:spPr>
        <p:txBody>
          <a:bodyPr>
            <a:normAutofit fontScale="90000"/>
          </a:bodyPr>
          <a:lstStyle/>
          <a:p>
            <a:pPr marL="0" marR="0" lvl="0" indent="0" algn="r" defTabSz="914400" rtl="0" eaLnBrk="1" fontAlgn="auto" latinLnBrk="0" hangingPunct="1">
              <a:lnSpc>
                <a:spcPct val="100000"/>
              </a:lnSpc>
              <a:spcBef>
                <a:spcPts val="0"/>
              </a:spcBef>
              <a:spcAft>
                <a:spcPts val="0"/>
              </a:spcAft>
              <a:tabLst/>
              <a:defRPr/>
            </a:pPr>
            <a:r>
              <a:rPr kumimoji="0" lang="en-US" sz="10000" b="0" i="0" u="none" strike="noStrike" kern="1200" cap="none" spc="600" normalizeH="0" baseline="0" noProof="0"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Freestyle Script" panose="030804020302050B0404" pitchFamily="66" charset="0"/>
                <a:ea typeface="+mn-ea"/>
                <a:cs typeface="+mn-cs"/>
              </a:rPr>
              <a:t>Jeremiah 22:24-30</a:t>
            </a:r>
            <a:endParaRPr lang="en-US" dirty="0"/>
          </a:p>
        </p:txBody>
      </p:sp>
      <p:sp>
        <p:nvSpPr>
          <p:cNvPr id="5" name="Content Placeholder 4">
            <a:extLst>
              <a:ext uri="{FF2B5EF4-FFF2-40B4-BE49-F238E27FC236}">
                <a16:creationId xmlns:a16="http://schemas.microsoft.com/office/drawing/2014/main" id="{F8C2319D-5C7E-BA1D-928C-275D24093E78}"/>
              </a:ext>
            </a:extLst>
          </p:cNvPr>
          <p:cNvSpPr>
            <a:spLocks noGrp="1"/>
          </p:cNvSpPr>
          <p:nvPr>
            <p:ph idx="1"/>
          </p:nvPr>
        </p:nvSpPr>
        <p:spPr>
          <a:xfrm>
            <a:off x="290849" y="188706"/>
            <a:ext cx="11610302" cy="5598474"/>
          </a:xfrm>
        </p:spPr>
        <p:txBody>
          <a:bodyPr>
            <a:noAutofit/>
          </a:bodyPr>
          <a:lstStyle/>
          <a:p>
            <a:pPr marL="0" indent="0" algn="just">
              <a:lnSpc>
                <a:spcPct val="120000"/>
              </a:lnSpc>
              <a:spcBef>
                <a:spcPts val="0"/>
              </a:spcBef>
              <a:spcAft>
                <a:spcPts val="3000"/>
              </a:spcAft>
              <a:buNone/>
            </a:pPr>
            <a:r>
              <a:rPr lang="en-US" sz="4800" dirty="0">
                <a:solidFill>
                  <a:schemeClr val="bg1"/>
                </a:solidFill>
              </a:rPr>
              <a:t>(</a:t>
            </a:r>
            <a:r>
              <a:rPr lang="en-US" sz="4800" dirty="0" err="1">
                <a:solidFill>
                  <a:schemeClr val="bg1"/>
                </a:solidFill>
              </a:rPr>
              <a:t>cont</a:t>
            </a:r>
            <a:r>
              <a:rPr lang="en-US" sz="4800" dirty="0">
                <a:solidFill>
                  <a:schemeClr val="bg1"/>
                </a:solidFill>
              </a:rPr>
              <a:t>) …I will hurl you and your mother who bore you into another land—there you were not born, but there you will die. But as for the land to which their soul desires to return, they will not return to it…  (</a:t>
            </a:r>
            <a:r>
              <a:rPr lang="en-US" sz="4800" dirty="0" err="1">
                <a:solidFill>
                  <a:schemeClr val="bg1"/>
                </a:solidFill>
              </a:rPr>
              <a:t>cont</a:t>
            </a:r>
            <a:r>
              <a:rPr lang="en-US" sz="4800" dirty="0">
                <a:solidFill>
                  <a:schemeClr val="bg1"/>
                </a:solidFill>
              </a:rPr>
              <a:t>)</a:t>
            </a:r>
          </a:p>
        </p:txBody>
      </p:sp>
    </p:spTree>
    <p:extLst>
      <p:ext uri="{BB962C8B-B14F-4D97-AF65-F5344CB8AC3E}">
        <p14:creationId xmlns:p14="http://schemas.microsoft.com/office/powerpoint/2010/main" val="297844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07C7F-E849-56A5-691D-C796286CBEE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9738A91-D05B-DC26-9E81-C63970754141}"/>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35A49C6-09AC-4099-4566-379F8B136231}"/>
              </a:ext>
            </a:extLst>
          </p:cNvPr>
          <p:cNvSpPr/>
          <p:nvPr/>
        </p:nvSpPr>
        <p:spPr>
          <a:xfrm>
            <a:off x="0" y="0"/>
            <a:ext cx="12192000" cy="6858000"/>
          </a:xfrm>
          <a:prstGeom prst="rect">
            <a:avLst/>
          </a:prstGeom>
          <a:solidFill>
            <a:schemeClr val="tx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3FAE001-B303-64E6-4D7C-F1A7309D0960}"/>
              </a:ext>
            </a:extLst>
          </p:cNvPr>
          <p:cNvSpPr>
            <a:spLocks noGrp="1"/>
          </p:cNvSpPr>
          <p:nvPr>
            <p:ph type="title"/>
          </p:nvPr>
        </p:nvSpPr>
        <p:spPr>
          <a:xfrm>
            <a:off x="1204182" y="5473851"/>
            <a:ext cx="10911590" cy="1325563"/>
          </a:xfrm>
        </p:spPr>
        <p:txBody>
          <a:bodyPr>
            <a:normAutofit fontScale="90000"/>
          </a:bodyPr>
          <a:lstStyle/>
          <a:p>
            <a:pPr marL="0" marR="0" lvl="0" indent="0" algn="r" defTabSz="914400" rtl="0" eaLnBrk="1" fontAlgn="auto" latinLnBrk="0" hangingPunct="1">
              <a:lnSpc>
                <a:spcPct val="100000"/>
              </a:lnSpc>
              <a:spcBef>
                <a:spcPts val="0"/>
              </a:spcBef>
              <a:spcAft>
                <a:spcPts val="0"/>
              </a:spcAft>
              <a:tabLst/>
              <a:defRPr/>
            </a:pPr>
            <a:r>
              <a:rPr kumimoji="0" lang="en-US" sz="10000" b="0" i="0" u="none" strike="noStrike" kern="1200" cap="none" spc="600" normalizeH="0" baseline="0" noProof="0"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Freestyle Script" panose="030804020302050B0404" pitchFamily="66" charset="0"/>
                <a:ea typeface="+mn-ea"/>
                <a:cs typeface="+mn-cs"/>
              </a:rPr>
              <a:t>Jeremiah 22:24-30</a:t>
            </a:r>
            <a:endParaRPr lang="en-US" dirty="0"/>
          </a:p>
        </p:txBody>
      </p:sp>
      <p:sp>
        <p:nvSpPr>
          <p:cNvPr id="5" name="Content Placeholder 4">
            <a:extLst>
              <a:ext uri="{FF2B5EF4-FFF2-40B4-BE49-F238E27FC236}">
                <a16:creationId xmlns:a16="http://schemas.microsoft.com/office/drawing/2014/main" id="{67478B5B-7F5A-8C0F-EFBC-4BBA4F733A47}"/>
              </a:ext>
            </a:extLst>
          </p:cNvPr>
          <p:cNvSpPr>
            <a:spLocks noGrp="1"/>
          </p:cNvSpPr>
          <p:nvPr>
            <p:ph idx="1"/>
          </p:nvPr>
        </p:nvSpPr>
        <p:spPr>
          <a:xfrm>
            <a:off x="290849" y="188706"/>
            <a:ext cx="11610302" cy="5598474"/>
          </a:xfrm>
        </p:spPr>
        <p:txBody>
          <a:bodyPr>
            <a:noAutofit/>
          </a:bodyPr>
          <a:lstStyle/>
          <a:p>
            <a:pPr marL="0" indent="0" algn="just">
              <a:lnSpc>
                <a:spcPct val="120000"/>
              </a:lnSpc>
              <a:spcBef>
                <a:spcPts val="0"/>
              </a:spcBef>
              <a:spcAft>
                <a:spcPts val="3000"/>
              </a:spcAft>
              <a:buNone/>
            </a:pPr>
            <a:r>
              <a:rPr lang="en-US" sz="4800" dirty="0">
                <a:solidFill>
                  <a:schemeClr val="bg1"/>
                </a:solidFill>
              </a:rPr>
              <a:t>(</a:t>
            </a:r>
            <a:r>
              <a:rPr lang="en-US" sz="4800" dirty="0" err="1">
                <a:solidFill>
                  <a:schemeClr val="bg1"/>
                </a:solidFill>
              </a:rPr>
              <a:t>cont</a:t>
            </a:r>
            <a:r>
              <a:rPr lang="en-US" sz="4800" dirty="0">
                <a:solidFill>
                  <a:schemeClr val="bg1"/>
                </a:solidFill>
              </a:rPr>
              <a:t>) …Is this man Coniah a despised, shattered jar? Or is he an undesirable vessel? Why have he &amp; his seed been hurled out &amp; cast into a land that they had not known? O land, land, land, Hear the word of Yahweh…  (</a:t>
            </a:r>
            <a:r>
              <a:rPr lang="en-US" sz="4800" dirty="0" err="1">
                <a:solidFill>
                  <a:schemeClr val="bg1"/>
                </a:solidFill>
              </a:rPr>
              <a:t>cont</a:t>
            </a:r>
            <a:r>
              <a:rPr lang="en-US" sz="4800" dirty="0">
                <a:solidFill>
                  <a:schemeClr val="bg1"/>
                </a:solidFill>
              </a:rPr>
              <a:t>)</a:t>
            </a:r>
          </a:p>
        </p:txBody>
      </p:sp>
    </p:spTree>
    <p:extLst>
      <p:ext uri="{BB962C8B-B14F-4D97-AF65-F5344CB8AC3E}">
        <p14:creationId xmlns:p14="http://schemas.microsoft.com/office/powerpoint/2010/main" val="4048907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A5D65-2013-D120-5898-7BEC11E6F2D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DA52B3C-E0B6-402B-445C-5DB864409D4F}"/>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12D7186-3E56-E3B5-E48E-6FFCFA844E40}"/>
              </a:ext>
            </a:extLst>
          </p:cNvPr>
          <p:cNvSpPr/>
          <p:nvPr/>
        </p:nvSpPr>
        <p:spPr>
          <a:xfrm>
            <a:off x="0" y="0"/>
            <a:ext cx="12192000" cy="6858000"/>
          </a:xfrm>
          <a:prstGeom prst="rect">
            <a:avLst/>
          </a:prstGeom>
          <a:solidFill>
            <a:schemeClr val="tx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2D62168-83BF-F2C2-52A1-0A8BB8A30006}"/>
              </a:ext>
            </a:extLst>
          </p:cNvPr>
          <p:cNvSpPr>
            <a:spLocks noGrp="1"/>
          </p:cNvSpPr>
          <p:nvPr>
            <p:ph type="title"/>
          </p:nvPr>
        </p:nvSpPr>
        <p:spPr>
          <a:xfrm>
            <a:off x="1204182" y="5473851"/>
            <a:ext cx="10911590" cy="1325563"/>
          </a:xfrm>
        </p:spPr>
        <p:txBody>
          <a:bodyPr>
            <a:normAutofit fontScale="90000"/>
          </a:bodyPr>
          <a:lstStyle/>
          <a:p>
            <a:pPr marL="0" marR="0" lvl="0" indent="0" algn="r" defTabSz="914400" rtl="0" eaLnBrk="1" fontAlgn="auto" latinLnBrk="0" hangingPunct="1">
              <a:lnSpc>
                <a:spcPct val="100000"/>
              </a:lnSpc>
              <a:spcBef>
                <a:spcPts val="0"/>
              </a:spcBef>
              <a:spcAft>
                <a:spcPts val="0"/>
              </a:spcAft>
              <a:tabLst/>
              <a:defRPr/>
            </a:pPr>
            <a:r>
              <a:rPr kumimoji="0" lang="en-US" sz="10000" b="0" i="0" u="none" strike="noStrike" kern="1200" cap="none" spc="600" normalizeH="0" baseline="0" noProof="0"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Freestyle Script" panose="030804020302050B0404" pitchFamily="66" charset="0"/>
                <a:ea typeface="+mn-ea"/>
                <a:cs typeface="+mn-cs"/>
              </a:rPr>
              <a:t>Jeremiah 22:24-30</a:t>
            </a:r>
            <a:endParaRPr lang="en-US" dirty="0"/>
          </a:p>
        </p:txBody>
      </p:sp>
      <p:sp>
        <p:nvSpPr>
          <p:cNvPr id="5" name="Content Placeholder 4">
            <a:extLst>
              <a:ext uri="{FF2B5EF4-FFF2-40B4-BE49-F238E27FC236}">
                <a16:creationId xmlns:a16="http://schemas.microsoft.com/office/drawing/2014/main" id="{9900EE2A-D482-1B46-80E4-C8723C5D776D}"/>
              </a:ext>
            </a:extLst>
          </p:cNvPr>
          <p:cNvSpPr>
            <a:spLocks noGrp="1"/>
          </p:cNvSpPr>
          <p:nvPr>
            <p:ph idx="1"/>
          </p:nvPr>
        </p:nvSpPr>
        <p:spPr>
          <a:xfrm>
            <a:off x="290849" y="188706"/>
            <a:ext cx="11610302" cy="5598474"/>
          </a:xfrm>
        </p:spPr>
        <p:txBody>
          <a:bodyPr>
            <a:noAutofit/>
          </a:bodyPr>
          <a:lstStyle/>
          <a:p>
            <a:pPr marL="0" indent="0" algn="just">
              <a:lnSpc>
                <a:spcPct val="120000"/>
              </a:lnSpc>
              <a:spcBef>
                <a:spcPts val="0"/>
              </a:spcBef>
              <a:spcAft>
                <a:spcPts val="3000"/>
              </a:spcAft>
              <a:buNone/>
            </a:pPr>
            <a:r>
              <a:rPr lang="en-US" sz="4800" dirty="0">
                <a:solidFill>
                  <a:schemeClr val="bg1"/>
                </a:solidFill>
              </a:rPr>
              <a:t>(</a:t>
            </a:r>
            <a:r>
              <a:rPr lang="en-US" sz="4800" dirty="0" err="1">
                <a:solidFill>
                  <a:schemeClr val="bg1"/>
                </a:solidFill>
              </a:rPr>
              <a:t>cont</a:t>
            </a:r>
            <a:r>
              <a:rPr lang="en-US" sz="4800" dirty="0">
                <a:solidFill>
                  <a:schemeClr val="bg1"/>
                </a:solidFill>
              </a:rPr>
              <a:t>) …Thus says Yahweh, Write this man down childless, A man who will not succeed in his days; For no man of his seed will succeed sitting on the throne of David or ruling again in Judah.”</a:t>
            </a:r>
          </a:p>
        </p:txBody>
      </p:sp>
    </p:spTree>
    <p:extLst>
      <p:ext uri="{BB962C8B-B14F-4D97-AF65-F5344CB8AC3E}">
        <p14:creationId xmlns:p14="http://schemas.microsoft.com/office/powerpoint/2010/main" val="346952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F71C9-F4E2-F48B-F147-25ABFC8FE31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7906237-2ABC-F247-4763-6333B8A2580E}"/>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EBDF8EF-EEB5-8677-590A-E62F786BA631}"/>
              </a:ext>
            </a:extLst>
          </p:cNvPr>
          <p:cNvSpPr/>
          <p:nvPr/>
        </p:nvSpPr>
        <p:spPr>
          <a:xfrm>
            <a:off x="0" y="0"/>
            <a:ext cx="12192000" cy="6858000"/>
          </a:xfrm>
          <a:prstGeom prst="rect">
            <a:avLst/>
          </a:prstGeom>
          <a:solidFill>
            <a:schemeClr val="tx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DB9D5D7-A61D-B125-240B-802B40AD78A6}"/>
              </a:ext>
            </a:extLst>
          </p:cNvPr>
          <p:cNvSpPr>
            <a:spLocks noGrp="1"/>
          </p:cNvSpPr>
          <p:nvPr>
            <p:ph type="title"/>
          </p:nvPr>
        </p:nvSpPr>
        <p:spPr>
          <a:xfrm>
            <a:off x="435386" y="80639"/>
            <a:ext cx="10911590" cy="1325563"/>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0" lang="en-US" sz="10000" b="0" i="0" u="none" strike="noStrike" kern="1200" cap="none" spc="600" normalizeH="0" baseline="0" noProof="0"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Freestyle Script" panose="030804020302050B0404" pitchFamily="66" charset="0"/>
                <a:ea typeface="+mn-ea"/>
                <a:cs typeface="+mn-cs"/>
              </a:rPr>
              <a:t>A Fruitful Fresh Start</a:t>
            </a:r>
            <a:endParaRPr lang="en-US" dirty="0"/>
          </a:p>
        </p:txBody>
      </p:sp>
      <p:sp>
        <p:nvSpPr>
          <p:cNvPr id="5" name="Content Placeholder 4">
            <a:extLst>
              <a:ext uri="{FF2B5EF4-FFF2-40B4-BE49-F238E27FC236}">
                <a16:creationId xmlns:a16="http://schemas.microsoft.com/office/drawing/2014/main" id="{05F726F2-1C71-116A-B102-2C521A742642}"/>
              </a:ext>
            </a:extLst>
          </p:cNvPr>
          <p:cNvSpPr>
            <a:spLocks noGrp="1"/>
          </p:cNvSpPr>
          <p:nvPr>
            <p:ph idx="1"/>
          </p:nvPr>
        </p:nvSpPr>
        <p:spPr>
          <a:xfrm>
            <a:off x="290849" y="1340166"/>
            <a:ext cx="11610302" cy="5598474"/>
          </a:xfrm>
        </p:spPr>
        <p:txBody>
          <a:bodyPr>
            <a:normAutofit/>
          </a:bodyPr>
          <a:lstStyle/>
          <a:p>
            <a:pPr>
              <a:lnSpc>
                <a:spcPts val="4000"/>
              </a:lnSpc>
              <a:spcBef>
                <a:spcPts val="0"/>
              </a:spcBef>
              <a:spcAft>
                <a:spcPts val="3000"/>
              </a:spcAft>
            </a:pPr>
            <a:r>
              <a:rPr lang="en-US" sz="4400" dirty="0">
                <a:solidFill>
                  <a:schemeClr val="bg1"/>
                </a:solidFill>
              </a:rPr>
              <a:t>Called to Construct: Prioritize the Spiritual over the earthly, we have God’s counsel</a:t>
            </a:r>
          </a:p>
          <a:p>
            <a:pPr>
              <a:lnSpc>
                <a:spcPts val="4000"/>
              </a:lnSpc>
              <a:spcBef>
                <a:spcPts val="0"/>
              </a:spcBef>
              <a:spcAft>
                <a:spcPts val="3000"/>
              </a:spcAft>
            </a:pPr>
            <a:r>
              <a:rPr lang="en-US" sz="4400" dirty="0">
                <a:solidFill>
                  <a:schemeClr val="bg1"/>
                </a:solidFill>
              </a:rPr>
              <a:t>Called to Courage: Don’t despise a small start, we have God’s covenant, Spirit &amp; promise</a:t>
            </a:r>
          </a:p>
          <a:p>
            <a:pPr>
              <a:lnSpc>
                <a:spcPts val="4000"/>
              </a:lnSpc>
              <a:spcBef>
                <a:spcPts val="0"/>
              </a:spcBef>
              <a:spcAft>
                <a:spcPts val="3000"/>
              </a:spcAft>
            </a:pPr>
            <a:r>
              <a:rPr lang="en-US" sz="4400" dirty="0">
                <a:solidFill>
                  <a:schemeClr val="bg1"/>
                </a:solidFill>
              </a:rPr>
              <a:t>Called to Cleanliness: Set our hearts on fearing God, then we’ll have His blessing</a:t>
            </a:r>
          </a:p>
          <a:p>
            <a:pPr>
              <a:lnSpc>
                <a:spcPts val="4000"/>
              </a:lnSpc>
              <a:spcBef>
                <a:spcPts val="0"/>
              </a:spcBef>
              <a:spcAft>
                <a:spcPts val="3000"/>
              </a:spcAft>
            </a:pPr>
            <a:r>
              <a:rPr lang="en-US" sz="4400" dirty="0">
                <a:solidFill>
                  <a:schemeClr val="bg1"/>
                </a:solidFill>
              </a:rPr>
              <a:t>Called to Confidence: He’s coming back, we have God’s promise</a:t>
            </a:r>
          </a:p>
        </p:txBody>
      </p:sp>
      <p:pic>
        <p:nvPicPr>
          <p:cNvPr id="8" name="Content Placeholder 7" descr="A hexagon shaped logo with red and blue text&#10;&#10;AI-generated content may be incorrect.">
            <a:extLst>
              <a:ext uri="{FF2B5EF4-FFF2-40B4-BE49-F238E27FC236}">
                <a16:creationId xmlns:a16="http://schemas.microsoft.com/office/drawing/2014/main" id="{891D0955-8D5A-A9D6-43DC-14D9E20F0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2385" y="149544"/>
            <a:ext cx="2174889" cy="104107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95802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FD46-9C48-A48E-3B6F-0B4EBA9CB1B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03AE0D2-99E8-A0C0-E9C6-5B28B42D0A97}"/>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8A0C961-7A37-53B0-C7F0-F8EA4958A950}"/>
              </a:ext>
            </a:extLst>
          </p:cNvPr>
          <p:cNvSpPr/>
          <p:nvPr/>
        </p:nvSpPr>
        <p:spPr>
          <a:xfrm>
            <a:off x="0" y="0"/>
            <a:ext cx="12192000" cy="6858000"/>
          </a:xfrm>
          <a:prstGeom prst="rect">
            <a:avLst/>
          </a:prstGeom>
          <a:solidFill>
            <a:schemeClr val="tx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0E5A6DB-811C-9C22-69F1-971ACEEB170F}"/>
              </a:ext>
            </a:extLst>
          </p:cNvPr>
          <p:cNvSpPr>
            <a:spLocks noGrp="1"/>
          </p:cNvSpPr>
          <p:nvPr>
            <p:ph type="title"/>
          </p:nvPr>
        </p:nvSpPr>
        <p:spPr>
          <a:xfrm>
            <a:off x="1204182" y="5473851"/>
            <a:ext cx="10911590" cy="1325563"/>
          </a:xfrm>
        </p:spPr>
        <p:txBody>
          <a:bodyPr>
            <a:normAutofit fontScale="90000"/>
          </a:bodyPr>
          <a:lstStyle/>
          <a:p>
            <a:pPr marL="0" marR="0" lvl="0" indent="0" algn="r" defTabSz="914400" rtl="0" eaLnBrk="1" fontAlgn="auto" latinLnBrk="0" hangingPunct="1">
              <a:lnSpc>
                <a:spcPct val="100000"/>
              </a:lnSpc>
              <a:spcBef>
                <a:spcPts val="0"/>
              </a:spcBef>
              <a:spcAft>
                <a:spcPts val="0"/>
              </a:spcAft>
              <a:tabLst/>
              <a:defRPr/>
            </a:pPr>
            <a:r>
              <a:rPr kumimoji="0" lang="en-US" sz="10000" b="0" i="0" u="none" strike="noStrike" kern="1200" cap="none" spc="600" normalizeH="0" baseline="0" noProof="0"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Freestyle Script" panose="030804020302050B0404" pitchFamily="66" charset="0"/>
                <a:ea typeface="+mn-ea"/>
                <a:cs typeface="+mn-cs"/>
              </a:rPr>
              <a:t>Ezra 5:1-2</a:t>
            </a:r>
            <a:endParaRPr lang="en-US" dirty="0"/>
          </a:p>
        </p:txBody>
      </p:sp>
      <p:sp>
        <p:nvSpPr>
          <p:cNvPr id="5" name="Content Placeholder 4">
            <a:extLst>
              <a:ext uri="{FF2B5EF4-FFF2-40B4-BE49-F238E27FC236}">
                <a16:creationId xmlns:a16="http://schemas.microsoft.com/office/drawing/2014/main" id="{EEBAE7ED-D228-5486-FC74-EBFB80B1E2BF}"/>
              </a:ext>
            </a:extLst>
          </p:cNvPr>
          <p:cNvSpPr>
            <a:spLocks noGrp="1"/>
          </p:cNvSpPr>
          <p:nvPr>
            <p:ph idx="1"/>
          </p:nvPr>
        </p:nvSpPr>
        <p:spPr>
          <a:xfrm>
            <a:off x="290849" y="188706"/>
            <a:ext cx="11610302" cy="5598474"/>
          </a:xfrm>
        </p:spPr>
        <p:txBody>
          <a:bodyPr>
            <a:noAutofit/>
          </a:bodyPr>
          <a:lstStyle/>
          <a:p>
            <a:pPr marL="0" indent="0" algn="just">
              <a:lnSpc>
                <a:spcPct val="120000"/>
              </a:lnSpc>
              <a:spcBef>
                <a:spcPts val="0"/>
              </a:spcBef>
              <a:spcAft>
                <a:spcPts val="3000"/>
              </a:spcAft>
              <a:buNone/>
            </a:pPr>
            <a:r>
              <a:rPr lang="en-US" sz="4800" dirty="0">
                <a:solidFill>
                  <a:schemeClr val="bg1"/>
                </a:solidFill>
              </a:rPr>
              <a:t>“And the prophets, Haggai the prophet and Zechariah the son of Iddo, prophesied to the Jews who were in Judah and Jerusalem in the name of the God of Israel, who was over them…. (</a:t>
            </a:r>
            <a:r>
              <a:rPr lang="en-US" sz="4800" dirty="0" err="1">
                <a:solidFill>
                  <a:schemeClr val="bg1"/>
                </a:solidFill>
              </a:rPr>
              <a:t>cont</a:t>
            </a:r>
            <a:r>
              <a:rPr lang="en-US" sz="4800" dirty="0">
                <a:solidFill>
                  <a:schemeClr val="bg1"/>
                </a:solidFill>
              </a:rPr>
              <a:t>)</a:t>
            </a:r>
          </a:p>
        </p:txBody>
      </p:sp>
    </p:spTree>
    <p:extLst>
      <p:ext uri="{BB962C8B-B14F-4D97-AF65-F5344CB8AC3E}">
        <p14:creationId xmlns:p14="http://schemas.microsoft.com/office/powerpoint/2010/main" val="1848070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568</Words>
  <Application>Microsoft Office PowerPoint</Application>
  <PresentationFormat>Widescreen</PresentationFormat>
  <Paragraphs>30</Paragraphs>
  <Slides>11</Slides>
  <Notes>0</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Aptos</vt:lpstr>
      <vt:lpstr>Aptos Display</vt:lpstr>
      <vt:lpstr>Arial</vt:lpstr>
      <vt:lpstr>Calibri</vt:lpstr>
      <vt:lpstr>Calibri Light</vt:lpstr>
      <vt:lpstr>Freestyle Script</vt:lpstr>
      <vt:lpstr>Office Theme</vt:lpstr>
      <vt:lpstr>2_Office Theme</vt:lpstr>
      <vt:lpstr>PowerPoint Presentation</vt:lpstr>
      <vt:lpstr>A Fruitful Fresh Start</vt:lpstr>
      <vt:lpstr>I John 3:2-3</vt:lpstr>
      <vt:lpstr>Jeremiah 22:24-30</vt:lpstr>
      <vt:lpstr>Jeremiah 22:24-30</vt:lpstr>
      <vt:lpstr>Jeremiah 22:24-30</vt:lpstr>
      <vt:lpstr>Jeremiah 22:24-30</vt:lpstr>
      <vt:lpstr>A Fruitful Fresh Start</vt:lpstr>
      <vt:lpstr>Ezra 5:1-2</vt:lpstr>
      <vt:lpstr>Ezra 5:1-2</vt:lpstr>
      <vt:lpstr>A Fruitful Fresh Start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Shunk</dc:creator>
  <cp:lastModifiedBy>Daniel Shunk</cp:lastModifiedBy>
  <cp:revision>1</cp:revision>
  <dcterms:created xsi:type="dcterms:W3CDTF">2026-06-25T18:14:48Z</dcterms:created>
  <dcterms:modified xsi:type="dcterms:W3CDTF">2026-06-25T18:40:45Z</dcterms:modified>
</cp:coreProperties>
</file>