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68" r:id="rId2"/>
    <p:sldId id="604" r:id="rId3"/>
    <p:sldId id="606" r:id="rId4"/>
    <p:sldId id="610" r:id="rId5"/>
    <p:sldId id="607" r:id="rId6"/>
    <p:sldId id="609" r:id="rId7"/>
    <p:sldId id="611" r:id="rId8"/>
    <p:sldId id="612" r:id="rId9"/>
    <p:sldId id="615" r:id="rId10"/>
    <p:sldId id="613" r:id="rId11"/>
    <p:sldId id="614" r:id="rId12"/>
    <p:sldId id="61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464C"/>
    <a:srgbClr val="1A1006"/>
    <a:srgbClr val="C3BAA9"/>
    <a:srgbClr val="9363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05A248-D22F-4B9B-907C-8E55C22B78C9}" v="241" dt="2026-07-07T01:23:37.6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30" autoAdjust="0"/>
    <p:restoredTop sz="94660"/>
  </p:normalViewPr>
  <p:slideViewPr>
    <p:cSldViewPr snapToGrid="0">
      <p:cViewPr varScale="1">
        <p:scale>
          <a:sx n="101" d="100"/>
          <a:sy n="101" d="100"/>
        </p:scale>
        <p:origin x="61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Shunk" userId="8b1a05f26d681f8b" providerId="LiveId" clId="{92551CD1-72E2-4A83-B06E-9F01B71D04EE}"/>
    <pc:docChg chg="custSel addSld delSld modSld sldOrd">
      <pc:chgData name="Daniel Shunk" userId="8b1a05f26d681f8b" providerId="LiveId" clId="{92551CD1-72E2-4A83-B06E-9F01B71D04EE}" dt="2026-07-07T01:23:37.638" v="589"/>
      <pc:docMkLst>
        <pc:docMk/>
      </pc:docMkLst>
      <pc:sldChg chg="modSp mod">
        <pc:chgData name="Daniel Shunk" userId="8b1a05f26d681f8b" providerId="LiveId" clId="{92551CD1-72E2-4A83-B06E-9F01B71D04EE}" dt="2026-07-07T00:55:50.300" v="30" actId="255"/>
        <pc:sldMkLst>
          <pc:docMk/>
          <pc:sldMk cId="2607255789" sldId="568"/>
        </pc:sldMkLst>
        <pc:spChg chg="mod">
          <ac:chgData name="Daniel Shunk" userId="8b1a05f26d681f8b" providerId="LiveId" clId="{92551CD1-72E2-4A83-B06E-9F01B71D04EE}" dt="2026-07-07T00:55:50.300" v="30" actId="255"/>
          <ac:spMkLst>
            <pc:docMk/>
            <pc:sldMk cId="2607255789" sldId="568"/>
            <ac:spMk id="3" creationId="{C0F96349-CA6A-4C10-F41C-3E09A34054C2}"/>
          </ac:spMkLst>
        </pc:spChg>
        <pc:spChg chg="mod">
          <ac:chgData name="Daniel Shunk" userId="8b1a05f26d681f8b" providerId="LiveId" clId="{92551CD1-72E2-4A83-B06E-9F01B71D04EE}" dt="2026-07-07T00:54:34.856" v="21" actId="20577"/>
          <ac:spMkLst>
            <pc:docMk/>
            <pc:sldMk cId="2607255789" sldId="568"/>
            <ac:spMk id="4" creationId="{279D2CDB-A0CD-92AC-0D1A-D18B3D8D1524}"/>
          </ac:spMkLst>
        </pc:spChg>
      </pc:sldChg>
      <pc:sldChg chg="del">
        <pc:chgData name="Daniel Shunk" userId="8b1a05f26d681f8b" providerId="LiveId" clId="{92551CD1-72E2-4A83-B06E-9F01B71D04EE}" dt="2026-07-07T00:56:13.676" v="32" actId="47"/>
        <pc:sldMkLst>
          <pc:docMk/>
          <pc:sldMk cId="2183005980" sldId="601"/>
        </pc:sldMkLst>
      </pc:sldChg>
      <pc:sldChg chg="addSp modSp mod addAnim delAnim modAnim">
        <pc:chgData name="Daniel Shunk" userId="8b1a05f26d681f8b" providerId="LiveId" clId="{92551CD1-72E2-4A83-B06E-9F01B71D04EE}" dt="2026-07-07T01:09:33.474" v="345" actId="5793"/>
        <pc:sldMkLst>
          <pc:docMk/>
          <pc:sldMk cId="1150595109" sldId="604"/>
        </pc:sldMkLst>
        <pc:spChg chg="mod">
          <ac:chgData name="Daniel Shunk" userId="8b1a05f26d681f8b" providerId="LiveId" clId="{92551CD1-72E2-4A83-B06E-9F01B71D04EE}" dt="2026-07-07T01:09:33.474" v="345" actId="5793"/>
          <ac:spMkLst>
            <pc:docMk/>
            <pc:sldMk cId="1150595109" sldId="604"/>
            <ac:spMk id="3" creationId="{5A609713-7E39-F9BF-34A1-E9EDF153C9FE}"/>
          </ac:spMkLst>
        </pc:spChg>
        <pc:spChg chg="mod">
          <ac:chgData name="Daniel Shunk" userId="8b1a05f26d681f8b" providerId="LiveId" clId="{92551CD1-72E2-4A83-B06E-9F01B71D04EE}" dt="2026-07-07T01:07:58.475" v="336" actId="255"/>
          <ac:spMkLst>
            <pc:docMk/>
            <pc:sldMk cId="1150595109" sldId="604"/>
            <ac:spMk id="4" creationId="{14B551BD-F8F0-C64C-A659-59FE27223039}"/>
          </ac:spMkLst>
        </pc:spChg>
        <pc:spChg chg="add">
          <ac:chgData name="Daniel Shunk" userId="8b1a05f26d681f8b" providerId="LiveId" clId="{92551CD1-72E2-4A83-B06E-9F01B71D04EE}" dt="2026-07-07T01:02:41.057" v="74" actId="22"/>
          <ac:spMkLst>
            <pc:docMk/>
            <pc:sldMk cId="1150595109" sldId="604"/>
            <ac:spMk id="7" creationId="{7316B274-C13A-9002-F626-F26631DC59D7}"/>
          </ac:spMkLst>
        </pc:spChg>
        <pc:picChg chg="mod ord">
          <ac:chgData name="Daniel Shunk" userId="8b1a05f26d681f8b" providerId="LiveId" clId="{92551CD1-72E2-4A83-B06E-9F01B71D04EE}" dt="2026-07-07T01:08:03.882" v="337" actId="1076"/>
          <ac:picMkLst>
            <pc:docMk/>
            <pc:sldMk cId="1150595109" sldId="604"/>
            <ac:picMk id="15" creationId="{FBBF3D63-2FFF-3AC0-C881-07C31655FB5E}"/>
          </ac:picMkLst>
        </pc:picChg>
      </pc:sldChg>
      <pc:sldChg chg="del">
        <pc:chgData name="Daniel Shunk" userId="8b1a05f26d681f8b" providerId="LiveId" clId="{92551CD1-72E2-4A83-B06E-9F01B71D04EE}" dt="2026-07-07T00:56:24.736" v="33" actId="47"/>
        <pc:sldMkLst>
          <pc:docMk/>
          <pc:sldMk cId="1798311314" sldId="605"/>
        </pc:sldMkLst>
      </pc:sldChg>
      <pc:sldChg chg="modSp add mod">
        <pc:chgData name="Daniel Shunk" userId="8b1a05f26d681f8b" providerId="LiveId" clId="{92551CD1-72E2-4A83-B06E-9F01B71D04EE}" dt="2026-07-07T01:11:50.018" v="438" actId="1035"/>
        <pc:sldMkLst>
          <pc:docMk/>
          <pc:sldMk cId="3228567921" sldId="606"/>
        </pc:sldMkLst>
        <pc:spChg chg="mod">
          <ac:chgData name="Daniel Shunk" userId="8b1a05f26d681f8b" providerId="LiveId" clId="{92551CD1-72E2-4A83-B06E-9F01B71D04EE}" dt="2026-07-07T01:11:50.018" v="438" actId="1035"/>
          <ac:spMkLst>
            <pc:docMk/>
            <pc:sldMk cId="3228567921" sldId="606"/>
            <ac:spMk id="3" creationId="{1ABACD42-8D87-4368-E6B8-C4EAFAFDFC50}"/>
          </ac:spMkLst>
        </pc:spChg>
        <pc:spChg chg="mod ord">
          <ac:chgData name="Daniel Shunk" userId="8b1a05f26d681f8b" providerId="LiveId" clId="{92551CD1-72E2-4A83-B06E-9F01B71D04EE}" dt="2026-07-07T01:09:56.245" v="358" actId="166"/>
          <ac:spMkLst>
            <pc:docMk/>
            <pc:sldMk cId="3228567921" sldId="606"/>
            <ac:spMk id="4" creationId="{57E89B28-73F4-1844-67EC-977E28610576}"/>
          </ac:spMkLst>
        </pc:spChg>
      </pc:sldChg>
      <pc:sldChg chg="modSp add addAnim delAnim modAnim">
        <pc:chgData name="Daniel Shunk" userId="8b1a05f26d681f8b" providerId="LiveId" clId="{92551CD1-72E2-4A83-B06E-9F01B71D04EE}" dt="2026-07-07T01:13:56.033" v="467" actId="6549"/>
        <pc:sldMkLst>
          <pc:docMk/>
          <pc:sldMk cId="2576128500" sldId="607"/>
        </pc:sldMkLst>
        <pc:spChg chg="mod">
          <ac:chgData name="Daniel Shunk" userId="8b1a05f26d681f8b" providerId="LiveId" clId="{92551CD1-72E2-4A83-B06E-9F01B71D04EE}" dt="2026-07-07T01:13:56.033" v="467" actId="6549"/>
          <ac:spMkLst>
            <pc:docMk/>
            <pc:sldMk cId="2576128500" sldId="607"/>
            <ac:spMk id="3" creationId="{7D8BC434-0D89-2069-04BF-8CD7C92314A1}"/>
          </ac:spMkLst>
        </pc:spChg>
      </pc:sldChg>
      <pc:sldChg chg="modSp add del mod replId">
        <pc:chgData name="Daniel Shunk" userId="8b1a05f26d681f8b" providerId="LiveId" clId="{92551CD1-72E2-4A83-B06E-9F01B71D04EE}" dt="2026-07-07T01:11:59.984" v="442" actId="47"/>
        <pc:sldMkLst>
          <pc:docMk/>
          <pc:sldMk cId="4054461659" sldId="608"/>
        </pc:sldMkLst>
        <pc:spChg chg="ord">
          <ac:chgData name="Daniel Shunk" userId="8b1a05f26d681f8b" providerId="LiveId" clId="{92551CD1-72E2-4A83-B06E-9F01B71D04EE}" dt="2026-07-07T01:10:02.770" v="359" actId="166"/>
          <ac:spMkLst>
            <pc:docMk/>
            <pc:sldMk cId="4054461659" sldId="608"/>
            <ac:spMk id="4" creationId="{56A93B30-4234-1D7F-3ADC-C760ABDFB542}"/>
          </ac:spMkLst>
        </pc:spChg>
      </pc:sldChg>
      <pc:sldChg chg="modSp add mod ord">
        <pc:chgData name="Daniel Shunk" userId="8b1a05f26d681f8b" providerId="LiveId" clId="{92551CD1-72E2-4A83-B06E-9F01B71D04EE}" dt="2026-07-07T01:15:19.141" v="500" actId="1036"/>
        <pc:sldMkLst>
          <pc:docMk/>
          <pc:sldMk cId="2542769611" sldId="609"/>
        </pc:sldMkLst>
        <pc:spChg chg="mod">
          <ac:chgData name="Daniel Shunk" userId="8b1a05f26d681f8b" providerId="LiveId" clId="{92551CD1-72E2-4A83-B06E-9F01B71D04EE}" dt="2026-07-07T01:15:19.141" v="500" actId="1036"/>
          <ac:spMkLst>
            <pc:docMk/>
            <pc:sldMk cId="2542769611" sldId="609"/>
            <ac:spMk id="3" creationId="{1B203345-EDB2-1AB2-48FB-309861317684}"/>
          </ac:spMkLst>
        </pc:spChg>
        <pc:spChg chg="mod">
          <ac:chgData name="Daniel Shunk" userId="8b1a05f26d681f8b" providerId="LiveId" clId="{92551CD1-72E2-4A83-B06E-9F01B71D04EE}" dt="2026-07-07T01:14:06.221" v="483" actId="20577"/>
          <ac:spMkLst>
            <pc:docMk/>
            <pc:sldMk cId="2542769611" sldId="609"/>
            <ac:spMk id="4" creationId="{C6E5DA82-3C84-EFA3-76C5-0E5F8F7D8BC3}"/>
          </ac:spMkLst>
        </pc:spChg>
      </pc:sldChg>
      <pc:sldChg chg="modSp add mod">
        <pc:chgData name="Daniel Shunk" userId="8b1a05f26d681f8b" providerId="LiveId" clId="{92551CD1-72E2-4A83-B06E-9F01B71D04EE}" dt="2026-07-07T01:13:21.386" v="463" actId="20577"/>
        <pc:sldMkLst>
          <pc:docMk/>
          <pc:sldMk cId="1483915155" sldId="610"/>
        </pc:sldMkLst>
        <pc:spChg chg="mod">
          <ac:chgData name="Daniel Shunk" userId="8b1a05f26d681f8b" providerId="LiveId" clId="{92551CD1-72E2-4A83-B06E-9F01B71D04EE}" dt="2026-07-07T01:13:21.386" v="463" actId="20577"/>
          <ac:spMkLst>
            <pc:docMk/>
            <pc:sldMk cId="1483915155" sldId="610"/>
            <ac:spMk id="3" creationId="{623469B4-5A9A-9790-BD04-9AB507BD1AAC}"/>
          </ac:spMkLst>
        </pc:spChg>
      </pc:sldChg>
      <pc:sldChg chg="modSp add modAnim">
        <pc:chgData name="Daniel Shunk" userId="8b1a05f26d681f8b" providerId="LiveId" clId="{92551CD1-72E2-4A83-B06E-9F01B71D04EE}" dt="2026-07-07T01:15:52.148" v="503" actId="20577"/>
        <pc:sldMkLst>
          <pc:docMk/>
          <pc:sldMk cId="2188259541" sldId="611"/>
        </pc:sldMkLst>
        <pc:spChg chg="mod">
          <ac:chgData name="Daniel Shunk" userId="8b1a05f26d681f8b" providerId="LiveId" clId="{92551CD1-72E2-4A83-B06E-9F01B71D04EE}" dt="2026-07-07T01:15:52.148" v="503" actId="20577"/>
          <ac:spMkLst>
            <pc:docMk/>
            <pc:sldMk cId="2188259541" sldId="611"/>
            <ac:spMk id="3" creationId="{B27E9177-C122-B0E1-F2CA-4346534FF33F}"/>
          </ac:spMkLst>
        </pc:spChg>
      </pc:sldChg>
      <pc:sldChg chg="modSp add mod replId">
        <pc:chgData name="Daniel Shunk" userId="8b1a05f26d681f8b" providerId="LiveId" clId="{92551CD1-72E2-4A83-B06E-9F01B71D04EE}" dt="2026-07-07T01:17:57.324" v="535" actId="255"/>
        <pc:sldMkLst>
          <pc:docMk/>
          <pc:sldMk cId="1351817635" sldId="612"/>
        </pc:sldMkLst>
        <pc:spChg chg="mod">
          <ac:chgData name="Daniel Shunk" userId="8b1a05f26d681f8b" providerId="LiveId" clId="{92551CD1-72E2-4A83-B06E-9F01B71D04EE}" dt="2026-07-07T01:17:57.324" v="535" actId="255"/>
          <ac:spMkLst>
            <pc:docMk/>
            <pc:sldMk cId="1351817635" sldId="612"/>
            <ac:spMk id="3" creationId="{FA1855CD-9A44-B433-2693-80EAB624283D}"/>
          </ac:spMkLst>
        </pc:spChg>
        <pc:spChg chg="mod">
          <ac:chgData name="Daniel Shunk" userId="8b1a05f26d681f8b" providerId="LiveId" clId="{92551CD1-72E2-4A83-B06E-9F01B71D04EE}" dt="2026-07-07T01:16:07.296" v="516" actId="20577"/>
          <ac:spMkLst>
            <pc:docMk/>
            <pc:sldMk cId="1351817635" sldId="612"/>
            <ac:spMk id="4" creationId="{9795FE0B-7CA2-41BC-76AC-B773ED685BBA}"/>
          </ac:spMkLst>
        </pc:spChg>
      </pc:sldChg>
      <pc:sldChg chg="add">
        <pc:chgData name="Daniel Shunk" userId="8b1a05f26d681f8b" providerId="LiveId" clId="{92551CD1-72E2-4A83-B06E-9F01B71D04EE}" dt="2026-07-07T01:15:44.881" v="502" actId="2890"/>
        <pc:sldMkLst>
          <pc:docMk/>
          <pc:sldMk cId="4231148643" sldId="613"/>
        </pc:sldMkLst>
      </pc:sldChg>
      <pc:sldChg chg="modSp add mod replId">
        <pc:chgData name="Daniel Shunk" userId="8b1a05f26d681f8b" providerId="LiveId" clId="{92551CD1-72E2-4A83-B06E-9F01B71D04EE}" dt="2026-07-07T01:23:13.095" v="587" actId="1036"/>
        <pc:sldMkLst>
          <pc:docMk/>
          <pc:sldMk cId="866467510" sldId="614"/>
        </pc:sldMkLst>
        <pc:spChg chg="mod">
          <ac:chgData name="Daniel Shunk" userId="8b1a05f26d681f8b" providerId="LiveId" clId="{92551CD1-72E2-4A83-B06E-9F01B71D04EE}" dt="2026-07-07T01:23:13.095" v="587" actId="1036"/>
          <ac:spMkLst>
            <pc:docMk/>
            <pc:sldMk cId="866467510" sldId="614"/>
            <ac:spMk id="3" creationId="{51F0F15A-8657-257B-B0CE-3278A95D8EB3}"/>
          </ac:spMkLst>
        </pc:spChg>
        <pc:spChg chg="mod">
          <ac:chgData name="Daniel Shunk" userId="8b1a05f26d681f8b" providerId="LiveId" clId="{92551CD1-72E2-4A83-B06E-9F01B71D04EE}" dt="2026-07-07T01:22:01.405" v="573" actId="20577"/>
          <ac:spMkLst>
            <pc:docMk/>
            <pc:sldMk cId="866467510" sldId="614"/>
            <ac:spMk id="4" creationId="{EA5D404F-320B-8627-3095-292B9BB09AEE}"/>
          </ac:spMkLst>
        </pc:spChg>
      </pc:sldChg>
      <pc:sldChg chg="modSp add mod">
        <pc:chgData name="Daniel Shunk" userId="8b1a05f26d681f8b" providerId="LiveId" clId="{92551CD1-72E2-4A83-B06E-9F01B71D04EE}" dt="2026-07-07T01:19:41.711" v="559" actId="255"/>
        <pc:sldMkLst>
          <pc:docMk/>
          <pc:sldMk cId="528681600" sldId="615"/>
        </pc:sldMkLst>
        <pc:spChg chg="mod">
          <ac:chgData name="Daniel Shunk" userId="8b1a05f26d681f8b" providerId="LiveId" clId="{92551CD1-72E2-4A83-B06E-9F01B71D04EE}" dt="2026-07-07T01:19:41.711" v="559" actId="255"/>
          <ac:spMkLst>
            <pc:docMk/>
            <pc:sldMk cId="528681600" sldId="615"/>
            <ac:spMk id="3" creationId="{E050122E-4EE5-B250-9619-0C465B9018E3}"/>
          </ac:spMkLst>
        </pc:spChg>
        <pc:spChg chg="mod">
          <ac:chgData name="Daniel Shunk" userId="8b1a05f26d681f8b" providerId="LiveId" clId="{92551CD1-72E2-4A83-B06E-9F01B71D04EE}" dt="2026-07-07T01:18:13.455" v="549" actId="20577"/>
          <ac:spMkLst>
            <pc:docMk/>
            <pc:sldMk cId="528681600" sldId="615"/>
            <ac:spMk id="4" creationId="{4443DC61-75A5-64F6-0E60-3F21EE20F274}"/>
          </ac:spMkLst>
        </pc:spChg>
      </pc:sldChg>
      <pc:sldChg chg="add modAnim">
        <pc:chgData name="Daniel Shunk" userId="8b1a05f26d681f8b" providerId="LiveId" clId="{92551CD1-72E2-4A83-B06E-9F01B71D04EE}" dt="2026-07-07T01:23:37.638" v="589"/>
        <pc:sldMkLst>
          <pc:docMk/>
          <pc:sldMk cId="2444479494" sldId="616"/>
        </pc:sldMkLst>
      </pc:sldChg>
      <pc:sldChg chg="add del replId">
        <pc:chgData name="Daniel Shunk" userId="8b1a05f26d681f8b" providerId="LiveId" clId="{92551CD1-72E2-4A83-B06E-9F01B71D04EE}" dt="2026-07-07T01:21:51.245" v="561" actId="47"/>
        <pc:sldMkLst>
          <pc:docMk/>
          <pc:sldMk cId="3052936076" sldId="61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9B715-8D04-4D30-95A6-98A05950CF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8CBFC9-C7C6-4B93-A5C2-C8A360993F5D}"/>
              </a:ext>
            </a:extLst>
          </p:cNvPr>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23AA1-9ACA-4D56-AA6D-F9D8A6A5FB80}"/>
              </a:ext>
            </a:extLst>
          </p:cNvPr>
          <p:cNvSpPr>
            <a:spLocks noGrp="1"/>
          </p:cNvSpPr>
          <p:nvPr>
            <p:ph type="dt" sz="half" idx="10"/>
          </p:nvPr>
        </p:nvSpPr>
        <p:spPr/>
        <p:txBody>
          <a:bodyPr/>
          <a:lstStyle/>
          <a:p>
            <a:fld id="{5AFFDC36-999F-4E72-9EE7-6FDD261760F8}" type="datetimeFigureOut">
              <a:rPr lang="en-US" smtClean="0"/>
              <a:t>7/6/2026</a:t>
            </a:fld>
            <a:endParaRPr lang="en-US"/>
          </a:p>
        </p:txBody>
      </p:sp>
      <p:sp>
        <p:nvSpPr>
          <p:cNvPr id="5" name="Footer Placeholder 4">
            <a:extLst>
              <a:ext uri="{FF2B5EF4-FFF2-40B4-BE49-F238E27FC236}">
                <a16:creationId xmlns:a16="http://schemas.microsoft.com/office/drawing/2014/main" id="{8B39B5E8-2305-46C5-8CE7-A103235F1C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0A8664-77D1-45B6-8692-4BE5BE381BE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867549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1395C-497C-4D19-A61E-3C345BFD31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CD1B56-9A48-4E63-B02C-40E44CC377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1AC2A-ACE7-4A2B-8674-1D6B668FA6A5}"/>
              </a:ext>
            </a:extLst>
          </p:cNvPr>
          <p:cNvSpPr>
            <a:spLocks noGrp="1"/>
          </p:cNvSpPr>
          <p:nvPr>
            <p:ph type="dt" sz="half" idx="10"/>
          </p:nvPr>
        </p:nvSpPr>
        <p:spPr/>
        <p:txBody>
          <a:bodyPr/>
          <a:lstStyle/>
          <a:p>
            <a:fld id="{5AFFDC36-999F-4E72-9EE7-6FDD261760F8}" type="datetimeFigureOut">
              <a:rPr lang="en-US" smtClean="0"/>
              <a:t>7/6/2026</a:t>
            </a:fld>
            <a:endParaRPr lang="en-US"/>
          </a:p>
        </p:txBody>
      </p:sp>
      <p:sp>
        <p:nvSpPr>
          <p:cNvPr id="5" name="Footer Placeholder 4">
            <a:extLst>
              <a:ext uri="{FF2B5EF4-FFF2-40B4-BE49-F238E27FC236}">
                <a16:creationId xmlns:a16="http://schemas.microsoft.com/office/drawing/2014/main" id="{0C2590AC-E2E6-47FD-9B7E-A73A2D1A00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EF9282-8815-4187-B572-7A5B853305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761458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63258-A567-4ECB-822F-85EC4B7F0EE5}"/>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D94F6F-65A9-44FC-A172-9B03126D1E0C}"/>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621B97-FEBD-4CCA-B928-A51F41AF1393}"/>
              </a:ext>
            </a:extLst>
          </p:cNvPr>
          <p:cNvSpPr>
            <a:spLocks noGrp="1"/>
          </p:cNvSpPr>
          <p:nvPr>
            <p:ph type="dt" sz="half" idx="10"/>
          </p:nvPr>
        </p:nvSpPr>
        <p:spPr/>
        <p:txBody>
          <a:bodyPr/>
          <a:lstStyle/>
          <a:p>
            <a:fld id="{5AFFDC36-999F-4E72-9EE7-6FDD261760F8}" type="datetimeFigureOut">
              <a:rPr lang="en-US" smtClean="0"/>
              <a:t>7/6/2026</a:t>
            </a:fld>
            <a:endParaRPr lang="en-US"/>
          </a:p>
        </p:txBody>
      </p:sp>
      <p:sp>
        <p:nvSpPr>
          <p:cNvPr id="5" name="Footer Placeholder 4">
            <a:extLst>
              <a:ext uri="{FF2B5EF4-FFF2-40B4-BE49-F238E27FC236}">
                <a16:creationId xmlns:a16="http://schemas.microsoft.com/office/drawing/2014/main" id="{BBD56E76-69F5-480F-BF20-A44BA0EA06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D13EA-19FE-44E0-84F4-A229092744AB}"/>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78235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77128-CE0E-4B75-A69F-0D65898C93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6C0A04-E7CB-4274-9C16-246F2902E0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6DAF3-92CB-4BC4-98C2-32F5FD633057}"/>
              </a:ext>
            </a:extLst>
          </p:cNvPr>
          <p:cNvSpPr>
            <a:spLocks noGrp="1"/>
          </p:cNvSpPr>
          <p:nvPr>
            <p:ph type="dt" sz="half" idx="10"/>
          </p:nvPr>
        </p:nvSpPr>
        <p:spPr/>
        <p:txBody>
          <a:bodyPr/>
          <a:lstStyle/>
          <a:p>
            <a:fld id="{5AFFDC36-999F-4E72-9EE7-6FDD261760F8}" type="datetimeFigureOut">
              <a:rPr lang="en-US" smtClean="0"/>
              <a:t>7/6/2026</a:t>
            </a:fld>
            <a:endParaRPr lang="en-US"/>
          </a:p>
        </p:txBody>
      </p:sp>
      <p:sp>
        <p:nvSpPr>
          <p:cNvPr id="5" name="Footer Placeholder 4">
            <a:extLst>
              <a:ext uri="{FF2B5EF4-FFF2-40B4-BE49-F238E27FC236}">
                <a16:creationId xmlns:a16="http://schemas.microsoft.com/office/drawing/2014/main" id="{D8B209D0-A7BC-4BEC-879E-C119BDC550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FF73EC-B810-4F67-AB77-AD93659950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618360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894DA-6B15-4F6F-90DD-4456D12765CB}"/>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5E2BC9F-933F-44C3-B228-5E4EE7316EA4}"/>
              </a:ext>
            </a:extLst>
          </p:cNvPr>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A4A558-611B-4101-871B-B1216FD79A15}"/>
              </a:ext>
            </a:extLst>
          </p:cNvPr>
          <p:cNvSpPr>
            <a:spLocks noGrp="1"/>
          </p:cNvSpPr>
          <p:nvPr>
            <p:ph type="dt" sz="half" idx="10"/>
          </p:nvPr>
        </p:nvSpPr>
        <p:spPr/>
        <p:txBody>
          <a:bodyPr/>
          <a:lstStyle/>
          <a:p>
            <a:fld id="{5AFFDC36-999F-4E72-9EE7-6FDD261760F8}" type="datetimeFigureOut">
              <a:rPr lang="en-US" smtClean="0"/>
              <a:t>7/6/2026</a:t>
            </a:fld>
            <a:endParaRPr lang="en-US"/>
          </a:p>
        </p:txBody>
      </p:sp>
      <p:sp>
        <p:nvSpPr>
          <p:cNvPr id="5" name="Footer Placeholder 4">
            <a:extLst>
              <a:ext uri="{FF2B5EF4-FFF2-40B4-BE49-F238E27FC236}">
                <a16:creationId xmlns:a16="http://schemas.microsoft.com/office/drawing/2014/main" id="{85012A65-6A45-461A-9378-3B14F1FBA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584D3D-CEFD-4F66-98AA-E7AA80248F3D}"/>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727187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9ED09-F382-474C-B816-E5425653F4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C1503E-060E-4CA1-A21B-CF25FDBFDE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40C8-5790-440D-9095-1628C13476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B3C645-E876-41A6-B2FA-81FE80802840}"/>
              </a:ext>
            </a:extLst>
          </p:cNvPr>
          <p:cNvSpPr>
            <a:spLocks noGrp="1"/>
          </p:cNvSpPr>
          <p:nvPr>
            <p:ph type="dt" sz="half" idx="10"/>
          </p:nvPr>
        </p:nvSpPr>
        <p:spPr/>
        <p:txBody>
          <a:bodyPr/>
          <a:lstStyle/>
          <a:p>
            <a:fld id="{5AFFDC36-999F-4E72-9EE7-6FDD261760F8}" type="datetimeFigureOut">
              <a:rPr lang="en-US" smtClean="0"/>
              <a:t>7/6/2026</a:t>
            </a:fld>
            <a:endParaRPr lang="en-US"/>
          </a:p>
        </p:txBody>
      </p:sp>
      <p:sp>
        <p:nvSpPr>
          <p:cNvPr id="6" name="Footer Placeholder 5">
            <a:extLst>
              <a:ext uri="{FF2B5EF4-FFF2-40B4-BE49-F238E27FC236}">
                <a16:creationId xmlns:a16="http://schemas.microsoft.com/office/drawing/2014/main" id="{4BC9B73F-141E-4303-B17F-DD22642372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762450-6EF0-4D8D-A28F-15951B588EC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975429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DE9F7-5DDA-4FC4-9E2D-281D8ED8203D}"/>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E9004D-8F32-42F9-B126-C12FF180F9BC}"/>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FC5DE6-DD52-4E66-99FD-C96A23920EE8}"/>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1DE3F0-3B3B-474B-9C9A-A4071ECE6CB5}"/>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6BB200-33CB-4CE2-B047-6E13F803CDEC}"/>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D0C0D-EF81-4129-891E-9E773AEA94B5}"/>
              </a:ext>
            </a:extLst>
          </p:cNvPr>
          <p:cNvSpPr>
            <a:spLocks noGrp="1"/>
          </p:cNvSpPr>
          <p:nvPr>
            <p:ph type="dt" sz="half" idx="10"/>
          </p:nvPr>
        </p:nvSpPr>
        <p:spPr/>
        <p:txBody>
          <a:bodyPr/>
          <a:lstStyle/>
          <a:p>
            <a:fld id="{5AFFDC36-999F-4E72-9EE7-6FDD261760F8}" type="datetimeFigureOut">
              <a:rPr lang="en-US" smtClean="0"/>
              <a:t>7/6/2026</a:t>
            </a:fld>
            <a:endParaRPr lang="en-US"/>
          </a:p>
        </p:txBody>
      </p:sp>
      <p:sp>
        <p:nvSpPr>
          <p:cNvPr id="8" name="Footer Placeholder 7">
            <a:extLst>
              <a:ext uri="{FF2B5EF4-FFF2-40B4-BE49-F238E27FC236}">
                <a16:creationId xmlns:a16="http://schemas.microsoft.com/office/drawing/2014/main" id="{22BC4B36-C6B5-4F7D-8C18-521AEAFA82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48371F-184B-47F0-9CE4-8F4ED424371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40328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F5447-1327-4C2A-AF47-D9E948ACEF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D95219-A767-416F-B72A-06DB62B9773A}"/>
              </a:ext>
            </a:extLst>
          </p:cNvPr>
          <p:cNvSpPr>
            <a:spLocks noGrp="1"/>
          </p:cNvSpPr>
          <p:nvPr>
            <p:ph type="dt" sz="half" idx="10"/>
          </p:nvPr>
        </p:nvSpPr>
        <p:spPr/>
        <p:txBody>
          <a:bodyPr/>
          <a:lstStyle/>
          <a:p>
            <a:fld id="{5AFFDC36-999F-4E72-9EE7-6FDD261760F8}" type="datetimeFigureOut">
              <a:rPr lang="en-US" smtClean="0"/>
              <a:t>7/6/2026</a:t>
            </a:fld>
            <a:endParaRPr lang="en-US"/>
          </a:p>
        </p:txBody>
      </p:sp>
      <p:sp>
        <p:nvSpPr>
          <p:cNvPr id="4" name="Footer Placeholder 3">
            <a:extLst>
              <a:ext uri="{FF2B5EF4-FFF2-40B4-BE49-F238E27FC236}">
                <a16:creationId xmlns:a16="http://schemas.microsoft.com/office/drawing/2014/main" id="{06291C2C-57CB-4F57-A11A-AA90EDA0B0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F7FC7D-3262-40F3-B047-7478067BDE5F}"/>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106107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62A474-DE80-4286-A09A-71AF42E1C005}"/>
              </a:ext>
            </a:extLst>
          </p:cNvPr>
          <p:cNvSpPr>
            <a:spLocks noGrp="1"/>
          </p:cNvSpPr>
          <p:nvPr>
            <p:ph type="dt" sz="half" idx="10"/>
          </p:nvPr>
        </p:nvSpPr>
        <p:spPr/>
        <p:txBody>
          <a:bodyPr/>
          <a:lstStyle/>
          <a:p>
            <a:fld id="{5AFFDC36-999F-4E72-9EE7-6FDD261760F8}" type="datetimeFigureOut">
              <a:rPr lang="en-US" smtClean="0"/>
              <a:t>7/6/2026</a:t>
            </a:fld>
            <a:endParaRPr lang="en-US"/>
          </a:p>
        </p:txBody>
      </p:sp>
      <p:sp>
        <p:nvSpPr>
          <p:cNvPr id="3" name="Footer Placeholder 2">
            <a:extLst>
              <a:ext uri="{FF2B5EF4-FFF2-40B4-BE49-F238E27FC236}">
                <a16:creationId xmlns:a16="http://schemas.microsoft.com/office/drawing/2014/main" id="{404B39E5-DC03-45DE-8DE8-EF1A59D5DF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89D03B-EBC8-43EC-BC22-9AA9BC1483F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659905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3123B-7738-4575-B49B-5EA9A960CA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A01CAF-9B8E-472F-BA60-99C41AEBB081}"/>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C8AEFC-F31D-4268-A091-5A407AAFB56F}"/>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E6FB8B-AE8B-4D98-81B8-9865E2C769FF}"/>
              </a:ext>
            </a:extLst>
          </p:cNvPr>
          <p:cNvSpPr>
            <a:spLocks noGrp="1"/>
          </p:cNvSpPr>
          <p:nvPr>
            <p:ph type="dt" sz="half" idx="10"/>
          </p:nvPr>
        </p:nvSpPr>
        <p:spPr/>
        <p:txBody>
          <a:bodyPr/>
          <a:lstStyle/>
          <a:p>
            <a:fld id="{5AFFDC36-999F-4E72-9EE7-6FDD261760F8}" type="datetimeFigureOut">
              <a:rPr lang="en-US" smtClean="0"/>
              <a:t>7/6/2026</a:t>
            </a:fld>
            <a:endParaRPr lang="en-US"/>
          </a:p>
        </p:txBody>
      </p:sp>
      <p:sp>
        <p:nvSpPr>
          <p:cNvPr id="6" name="Footer Placeholder 5">
            <a:extLst>
              <a:ext uri="{FF2B5EF4-FFF2-40B4-BE49-F238E27FC236}">
                <a16:creationId xmlns:a16="http://schemas.microsoft.com/office/drawing/2014/main" id="{84E66DF0-0D67-41AC-BB70-61A76950E2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396EEA-FD9C-4DCA-A6FB-2FE1A065644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835585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67593-5515-4AC5-B82B-1F699CBBDA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51F1F2-6EFA-4AF3-A1AC-D1C78AE0A634}"/>
              </a:ext>
            </a:extLst>
          </p:cNvPr>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F184BB2E-FFD9-4672-AF78-BA32BD74D136}"/>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CB74BE-7D85-4C6E-8E51-0B402CCFA18E}"/>
              </a:ext>
            </a:extLst>
          </p:cNvPr>
          <p:cNvSpPr>
            <a:spLocks noGrp="1"/>
          </p:cNvSpPr>
          <p:nvPr>
            <p:ph type="dt" sz="half" idx="10"/>
          </p:nvPr>
        </p:nvSpPr>
        <p:spPr/>
        <p:txBody>
          <a:bodyPr/>
          <a:lstStyle/>
          <a:p>
            <a:fld id="{5AFFDC36-999F-4E72-9EE7-6FDD261760F8}" type="datetimeFigureOut">
              <a:rPr lang="en-US" smtClean="0"/>
              <a:t>7/6/2026</a:t>
            </a:fld>
            <a:endParaRPr lang="en-US"/>
          </a:p>
        </p:txBody>
      </p:sp>
      <p:sp>
        <p:nvSpPr>
          <p:cNvPr id="6" name="Footer Placeholder 5">
            <a:extLst>
              <a:ext uri="{FF2B5EF4-FFF2-40B4-BE49-F238E27FC236}">
                <a16:creationId xmlns:a16="http://schemas.microsoft.com/office/drawing/2014/main" id="{DBB9909F-B63D-47C2-8311-51AE096891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E84EFE-A407-40EF-9DE3-F65937D71CC4}"/>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092082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C4D141-9878-446A-85B4-15005203F3C0}"/>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C9DE12-7079-4FF3-A138-542B74E3F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6072A-0F0C-4256-AACC-88AFDB9FE29A}"/>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FFDC36-999F-4E72-9EE7-6FDD261760F8}" type="datetimeFigureOut">
              <a:rPr lang="en-US" smtClean="0"/>
              <a:t>7/6/2026</a:t>
            </a:fld>
            <a:endParaRPr lang="en-US"/>
          </a:p>
        </p:txBody>
      </p:sp>
      <p:sp>
        <p:nvSpPr>
          <p:cNvPr id="5" name="Footer Placeholder 4">
            <a:extLst>
              <a:ext uri="{FF2B5EF4-FFF2-40B4-BE49-F238E27FC236}">
                <a16:creationId xmlns:a16="http://schemas.microsoft.com/office/drawing/2014/main" id="{24ABB613-B724-49E7-B8D9-8531ACEBF3A9}"/>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349E951-E282-409A-91D6-A07EE00EC01E}"/>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D87B6-34F0-4646-92A5-5FBB0427E19C}" type="slidenum">
              <a:rPr lang="en-US" smtClean="0"/>
              <a:t>‹#›</a:t>
            </a:fld>
            <a:endParaRPr lang="en-US"/>
          </a:p>
        </p:txBody>
      </p:sp>
    </p:spTree>
    <p:extLst>
      <p:ext uri="{BB962C8B-B14F-4D97-AF65-F5344CB8AC3E}">
        <p14:creationId xmlns:p14="http://schemas.microsoft.com/office/powerpoint/2010/main" val="4002249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322CDB92-8193-B2B4-A6BA-EFACCECE5F69}"/>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92000" cy="6858000"/>
          </a:xfrm>
        </p:spPr>
      </p:pic>
      <p:sp>
        <p:nvSpPr>
          <p:cNvPr id="2" name="Title 1">
            <a:extLst>
              <a:ext uri="{FF2B5EF4-FFF2-40B4-BE49-F238E27FC236}">
                <a16:creationId xmlns:a16="http://schemas.microsoft.com/office/drawing/2014/main" id="{19366E6C-5D06-D2F0-60A0-9E9A904CFD2A}"/>
              </a:ext>
            </a:extLst>
          </p:cNvPr>
          <p:cNvSpPr>
            <a:spLocks noGrp="1"/>
          </p:cNvSpPr>
          <p:nvPr>
            <p:ph type="title"/>
          </p:nvPr>
        </p:nvSpPr>
        <p:spPr>
          <a:xfrm>
            <a:off x="29027" y="3185459"/>
            <a:ext cx="5638800" cy="3356841"/>
          </a:xfrm>
          <a:solidFill>
            <a:schemeClr val="tx1">
              <a:alpha val="60000"/>
            </a:schemeClr>
          </a:solidFill>
        </p:spPr>
        <p:txBody>
          <a:bodyPr>
            <a:normAutofit/>
          </a:bodyPr>
          <a:lstStyle/>
          <a:p>
            <a:r>
              <a:rPr lang="en-US" sz="100"/>
              <a:t>.</a:t>
            </a:r>
          </a:p>
        </p:txBody>
      </p:sp>
      <p:sp>
        <p:nvSpPr>
          <p:cNvPr id="6" name="Rectangle 5">
            <a:extLst>
              <a:ext uri="{FF2B5EF4-FFF2-40B4-BE49-F238E27FC236}">
                <a16:creationId xmlns:a16="http://schemas.microsoft.com/office/drawing/2014/main" id="{C94D4B0C-5469-0CE8-4BB3-DEEBB73A1B6B}"/>
              </a:ext>
            </a:extLst>
          </p:cNvPr>
          <p:cNvSpPr/>
          <p:nvPr/>
        </p:nvSpPr>
        <p:spPr>
          <a:xfrm>
            <a:off x="11547907" y="6513272"/>
            <a:ext cx="639366" cy="344728"/>
          </a:xfrm>
          <a:prstGeom prst="rect">
            <a:avLst/>
          </a:prstGeom>
          <a:solidFill>
            <a:srgbClr val="533618"/>
          </a:solidFill>
          <a:ln>
            <a:solidFill>
              <a:srgbClr val="53361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A61BC3DA-DFE6-5471-14FA-0A24832F0DFD}"/>
              </a:ext>
            </a:extLst>
          </p:cNvPr>
          <p:cNvSpPr txBox="1"/>
          <p:nvPr/>
        </p:nvSpPr>
        <p:spPr>
          <a:xfrm rot="16200000">
            <a:off x="-837532" y="2944926"/>
            <a:ext cx="2485292"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Aldhabi" panose="01000000000000000000" pitchFamily="2" charset="-78"/>
                <a:ea typeface="+mn-ea"/>
                <a:cs typeface="Aldhabi" panose="01000000000000000000" pitchFamily="2" charset="-78"/>
              </a:rPr>
              <a:t>THE</a:t>
            </a:r>
          </a:p>
        </p:txBody>
      </p:sp>
      <p:sp>
        <p:nvSpPr>
          <p:cNvPr id="9" name="TextBox 8">
            <a:extLst>
              <a:ext uri="{FF2B5EF4-FFF2-40B4-BE49-F238E27FC236}">
                <a16:creationId xmlns:a16="http://schemas.microsoft.com/office/drawing/2014/main" id="{6F8850F9-7095-EAC2-EFF0-347479336871}"/>
              </a:ext>
            </a:extLst>
          </p:cNvPr>
          <p:cNvSpPr txBox="1"/>
          <p:nvPr/>
        </p:nvSpPr>
        <p:spPr>
          <a:xfrm>
            <a:off x="1249662" y="3714351"/>
            <a:ext cx="4695581" cy="240065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OHN</a:t>
            </a:r>
          </a:p>
        </p:txBody>
      </p:sp>
      <p:sp>
        <p:nvSpPr>
          <p:cNvPr id="10" name="TextBox 9">
            <a:extLst>
              <a:ext uri="{FF2B5EF4-FFF2-40B4-BE49-F238E27FC236}">
                <a16:creationId xmlns:a16="http://schemas.microsoft.com/office/drawing/2014/main" id="{FB36B1D9-9065-5A3B-EC1F-3E183B0DD96A}"/>
              </a:ext>
            </a:extLst>
          </p:cNvPr>
          <p:cNvSpPr txBox="1"/>
          <p:nvPr/>
        </p:nvSpPr>
        <p:spPr>
          <a:xfrm>
            <a:off x="-9073" y="2029858"/>
            <a:ext cx="2060332" cy="54784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5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J</a:t>
            </a:r>
            <a:endParaRPr kumimoji="0" lang="en-US" sz="10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11" name="TextBox 10">
            <a:extLst>
              <a:ext uri="{FF2B5EF4-FFF2-40B4-BE49-F238E27FC236}">
                <a16:creationId xmlns:a16="http://schemas.microsoft.com/office/drawing/2014/main" id="{808330DC-95ED-5DAB-FBC1-699839823B8A}"/>
              </a:ext>
            </a:extLst>
          </p:cNvPr>
          <p:cNvSpPr txBox="1"/>
          <p:nvPr/>
        </p:nvSpPr>
        <p:spPr>
          <a:xfrm>
            <a:off x="1427188" y="3154240"/>
            <a:ext cx="3052915"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BOOK</a:t>
            </a:r>
          </a:p>
        </p:txBody>
      </p:sp>
      <p:sp>
        <p:nvSpPr>
          <p:cNvPr id="12" name="TextBox 11">
            <a:extLst>
              <a:ext uri="{FF2B5EF4-FFF2-40B4-BE49-F238E27FC236}">
                <a16:creationId xmlns:a16="http://schemas.microsoft.com/office/drawing/2014/main" id="{6157B866-8448-0D52-B94F-B8A2A8ADED33}"/>
              </a:ext>
            </a:extLst>
          </p:cNvPr>
          <p:cNvSpPr txBox="1"/>
          <p:nvPr/>
        </p:nvSpPr>
        <p:spPr>
          <a:xfrm>
            <a:off x="4391340" y="3199095"/>
            <a:ext cx="1765300"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Harlow Solid Italic" panose="04030604020F02020D02" pitchFamily="82" charset="0"/>
                <a:ea typeface="+mn-ea"/>
                <a:cs typeface="Aldhabi" panose="01000000000000000000" pitchFamily="2" charset="-78"/>
              </a:rPr>
              <a:t>of</a:t>
            </a:r>
          </a:p>
        </p:txBody>
      </p:sp>
      <p:sp>
        <p:nvSpPr>
          <p:cNvPr id="14" name="Oval 13">
            <a:extLst>
              <a:ext uri="{FF2B5EF4-FFF2-40B4-BE49-F238E27FC236}">
                <a16:creationId xmlns:a16="http://schemas.microsoft.com/office/drawing/2014/main" id="{B72C6889-9F15-A9A3-69D6-9BFA6CF8BDC8}"/>
              </a:ext>
            </a:extLst>
          </p:cNvPr>
          <p:cNvSpPr/>
          <p:nvPr/>
        </p:nvSpPr>
        <p:spPr>
          <a:xfrm>
            <a:off x="84408" y="129288"/>
            <a:ext cx="5583420" cy="2084511"/>
          </a:xfrm>
          <a:prstGeom prst="ellipse">
            <a:avLst/>
          </a:prstGeom>
          <a:solidFill>
            <a:srgbClr val="E8E0CD">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3800"/>
              </a:lnSpc>
              <a:spcBef>
                <a:spcPts val="0"/>
              </a:spcBef>
              <a:spcAft>
                <a:spcPts val="0"/>
              </a:spcAft>
              <a:buClrTx/>
              <a:buSzTx/>
              <a:buFontTx/>
              <a:buNone/>
              <a:tabLst/>
              <a:defRPr/>
            </a:pPr>
            <a:endParaRPr kumimoji="0" lang="en-US" sz="4800" b="1" i="0" u="none" strike="noStrike" kern="1200" cap="none" spc="0" normalizeH="0" baseline="0" noProof="0" dirty="0">
              <a:ln>
                <a:noFill/>
              </a:ln>
              <a:solidFill>
                <a:srgbClr val="372517"/>
              </a:solidFill>
              <a:effectLst/>
              <a:uLnTx/>
              <a:uFillTx/>
              <a:latin typeface="Footlight MT Light" panose="0204060206030A020304" pitchFamily="18" charset="0"/>
              <a:ea typeface="+mn-ea"/>
              <a:cs typeface="+mn-cs"/>
            </a:endParaRPr>
          </a:p>
        </p:txBody>
      </p:sp>
      <p:pic>
        <p:nvPicPr>
          <p:cNvPr id="15" name="Content Placeholder 7" descr="A hexagon shaped logo with red and blue text&#10;&#10;AI-generated content may be incorrect.">
            <a:extLst>
              <a:ext uri="{FF2B5EF4-FFF2-40B4-BE49-F238E27FC236}">
                <a16:creationId xmlns:a16="http://schemas.microsoft.com/office/drawing/2014/main" id="{0A5BC780-4ADD-273B-93EB-76712454AA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C0F96349-CA6A-4C10-F41C-3E09A34054C2}"/>
              </a:ext>
            </a:extLst>
          </p:cNvPr>
          <p:cNvSpPr txBox="1"/>
          <p:nvPr/>
        </p:nvSpPr>
        <p:spPr>
          <a:xfrm>
            <a:off x="731055" y="5591882"/>
            <a:ext cx="4793445" cy="769441"/>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Chapter 12:20-50</a:t>
            </a:r>
          </a:p>
        </p:txBody>
      </p:sp>
      <p:sp>
        <p:nvSpPr>
          <p:cNvPr id="4" name="Oval 3">
            <a:extLst>
              <a:ext uri="{FF2B5EF4-FFF2-40B4-BE49-F238E27FC236}">
                <a16:creationId xmlns:a16="http://schemas.microsoft.com/office/drawing/2014/main" id="{279D2CDB-A0CD-92AC-0D1A-D18B3D8D1524}"/>
              </a:ext>
            </a:extLst>
          </p:cNvPr>
          <p:cNvSpPr/>
          <p:nvPr/>
        </p:nvSpPr>
        <p:spPr>
          <a:xfrm>
            <a:off x="-366909" y="125919"/>
            <a:ext cx="6641107" cy="2238080"/>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5400"/>
              </a:lnSpc>
              <a:spcBef>
                <a:spcPts val="0"/>
              </a:spcBef>
              <a:spcAft>
                <a:spcPts val="0"/>
              </a:spcAft>
              <a:buClrTx/>
              <a:buSzTx/>
              <a:buFontTx/>
              <a:buNone/>
              <a:tabLst/>
              <a:defRPr/>
            </a:pPr>
            <a:r>
              <a:rPr kumimoji="0" lang="en-US" sz="5600" b="1" i="0" u="none" strike="noStrike" kern="1200" cap="none" spc="0" normalizeH="0" baseline="0" noProof="0" dirty="0">
                <a:ln>
                  <a:noFill/>
                </a:ln>
                <a:solidFill>
                  <a:srgbClr val="372517"/>
                </a:solidFill>
                <a:effectLst/>
                <a:uLnTx/>
                <a:uFillTx/>
                <a:latin typeface="Footlight MT Light" panose="0204060206030A020304" pitchFamily="18" charset="0"/>
                <a:ea typeface="+mn-ea"/>
                <a:cs typeface="+mn-cs"/>
              </a:rPr>
              <a:t>We Would See Jesus</a:t>
            </a:r>
          </a:p>
        </p:txBody>
      </p:sp>
    </p:spTree>
    <p:extLst>
      <p:ext uri="{BB962C8B-B14F-4D97-AF65-F5344CB8AC3E}">
        <p14:creationId xmlns:p14="http://schemas.microsoft.com/office/powerpoint/2010/main" val="2607255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C8900E-F52D-A29E-3817-A133F17BFD35}"/>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23B5B12-EEC4-8936-3EC0-9D1DA8C7625A}"/>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E1113C0B-61C8-416E-8365-0D230D4C4F74}"/>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sp>
        <p:nvSpPr>
          <p:cNvPr id="3" name="TextBox 2">
            <a:extLst>
              <a:ext uri="{FF2B5EF4-FFF2-40B4-BE49-F238E27FC236}">
                <a16:creationId xmlns:a16="http://schemas.microsoft.com/office/drawing/2014/main" id="{559C4258-E39F-5C62-962E-E5E91D4D35B5}"/>
              </a:ext>
            </a:extLst>
          </p:cNvPr>
          <p:cNvSpPr txBox="1"/>
          <p:nvPr/>
        </p:nvSpPr>
        <p:spPr>
          <a:xfrm>
            <a:off x="89640" y="986142"/>
            <a:ext cx="12012720" cy="5637056"/>
          </a:xfrm>
          <a:prstGeom prst="rect">
            <a:avLst/>
          </a:prstGeom>
          <a:noFill/>
        </p:spPr>
        <p:txBody>
          <a:bodyPr wrap="square" rtlCol="0">
            <a:spAutoFit/>
          </a:bodyPr>
          <a:lstStyle/>
          <a:p>
            <a:pPr marL="685800" lvl="0" indent="-685800">
              <a:lnSpc>
                <a:spcPts val="5400"/>
              </a:lnSpc>
              <a:spcAft>
                <a:spcPts val="1800"/>
              </a:spcAft>
              <a:buFont typeface="+mj-lt"/>
              <a:buAutoNum type="arabicPeriod"/>
              <a:defRPr/>
            </a:pPr>
            <a:r>
              <a:rPr lang="en-US" sz="4900" b="1" u="sng" dirty="0">
                <a:solidFill>
                  <a:srgbClr val="DBAD63"/>
                </a:solidFill>
                <a:latin typeface="Bell MT" panose="02020503060305020303" pitchFamily="18" charset="0"/>
                <a:cs typeface="Aldhabi" panose="01000000000000000000" pitchFamily="2" charset="-78"/>
              </a:rPr>
              <a:t>Challenge of Faith</a:t>
            </a:r>
            <a:r>
              <a:rPr lang="en-US" sz="4900" b="1" dirty="0">
                <a:solidFill>
                  <a:srgbClr val="DBAD63"/>
                </a:solidFill>
                <a:latin typeface="Bell MT" panose="02020503060305020303" pitchFamily="18" charset="0"/>
                <a:cs typeface="Aldhabi" panose="01000000000000000000" pitchFamily="2" charset="-78"/>
              </a:rPr>
              <a:t>: Willing to pay a heavy price</a:t>
            </a:r>
          </a:p>
          <a:p>
            <a:pPr marL="685800" lvl="0" indent="-685800">
              <a:lnSpc>
                <a:spcPts val="5400"/>
              </a:lnSpc>
              <a:spcAft>
                <a:spcPts val="1800"/>
              </a:spcAft>
              <a:buFont typeface="+mj-lt"/>
              <a:buAutoNum type="arabicPeriod"/>
              <a:defRPr/>
            </a:pPr>
            <a:r>
              <a:rPr lang="en-US" sz="4900" b="1" u="sng" dirty="0">
                <a:solidFill>
                  <a:srgbClr val="DBAD63"/>
                </a:solidFill>
                <a:latin typeface="Bell MT" panose="02020503060305020303" pitchFamily="18" charset="0"/>
                <a:cs typeface="Aldhabi" panose="01000000000000000000" pitchFamily="2" charset="-78"/>
              </a:rPr>
              <a:t>Place of Faith</a:t>
            </a:r>
            <a:r>
              <a:rPr lang="en-US" sz="4900" b="1" dirty="0">
                <a:solidFill>
                  <a:srgbClr val="DBAD63"/>
                </a:solidFill>
                <a:latin typeface="Bell MT" panose="02020503060305020303" pitchFamily="18" charset="0"/>
                <a:cs typeface="Aldhabi" panose="01000000000000000000" pitchFamily="2" charset="-78"/>
              </a:rPr>
              <a:t>: Relying on Jesus’ work on the cross</a:t>
            </a:r>
          </a:p>
          <a:p>
            <a:pPr marL="685800" lvl="0" indent="-685800">
              <a:lnSpc>
                <a:spcPts val="5400"/>
              </a:lnSpc>
              <a:spcAft>
                <a:spcPts val="1800"/>
              </a:spcAft>
              <a:buFont typeface="+mj-lt"/>
              <a:buAutoNum type="arabicPeriod"/>
              <a:defRPr/>
            </a:pPr>
            <a:r>
              <a:rPr lang="en-US" sz="4900" b="1" u="sng" dirty="0">
                <a:solidFill>
                  <a:srgbClr val="DBAD63"/>
                </a:solidFill>
                <a:latin typeface="Bell MT" panose="02020503060305020303" pitchFamily="18" charset="0"/>
                <a:cs typeface="Aldhabi" panose="01000000000000000000" pitchFamily="2" charset="-78"/>
              </a:rPr>
              <a:t>Leap of Faith</a:t>
            </a:r>
            <a:r>
              <a:rPr lang="en-US" sz="4900" b="1" dirty="0">
                <a:solidFill>
                  <a:srgbClr val="DBAD63"/>
                </a:solidFill>
                <a:latin typeface="Bell MT" panose="02020503060305020303" pitchFamily="18" charset="0"/>
                <a:cs typeface="Aldhabi" panose="01000000000000000000" pitchFamily="2" charset="-78"/>
              </a:rPr>
              <a:t>: Moved from evidence to willing to live it</a:t>
            </a:r>
          </a:p>
          <a:p>
            <a:pPr marL="685800" lvl="0" indent="-685800">
              <a:lnSpc>
                <a:spcPts val="5400"/>
              </a:lnSpc>
              <a:spcAft>
                <a:spcPts val="1800"/>
              </a:spcAft>
              <a:buFont typeface="+mj-lt"/>
              <a:buAutoNum type="arabicPeriod"/>
              <a:defRPr/>
            </a:pPr>
            <a:r>
              <a:rPr lang="en-US" sz="4900" b="1" u="sng" dirty="0">
                <a:solidFill>
                  <a:srgbClr val="DBAD63"/>
                </a:solidFill>
                <a:latin typeface="Bell MT" panose="02020503060305020303" pitchFamily="18" charset="0"/>
                <a:cs typeface="Aldhabi" panose="01000000000000000000" pitchFamily="2" charset="-78"/>
              </a:rPr>
              <a:t>Substance of Faith</a:t>
            </a:r>
            <a:r>
              <a:rPr lang="en-US" sz="4900" b="1" dirty="0">
                <a:solidFill>
                  <a:srgbClr val="DBAD63"/>
                </a:solidFill>
                <a:latin typeface="Bell MT" panose="02020503060305020303" pitchFamily="18" charset="0"/>
                <a:cs typeface="Aldhabi" panose="01000000000000000000" pitchFamily="2" charset="-78"/>
              </a:rPr>
              <a:t>: Get the details right</a:t>
            </a:r>
          </a:p>
        </p:txBody>
      </p:sp>
      <p:sp>
        <p:nvSpPr>
          <p:cNvPr id="4" name="Rectangle: Rounded Corners 3">
            <a:extLst>
              <a:ext uri="{FF2B5EF4-FFF2-40B4-BE49-F238E27FC236}">
                <a16:creationId xmlns:a16="http://schemas.microsoft.com/office/drawing/2014/main" id="{6868BE8E-AD08-C652-3C37-06852800A734}"/>
              </a:ext>
            </a:extLst>
          </p:cNvPr>
          <p:cNvSpPr/>
          <p:nvPr/>
        </p:nvSpPr>
        <p:spPr>
          <a:xfrm>
            <a:off x="89640" y="-136427"/>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kumimoji="0" lang="en-US" sz="55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We would See Jesus…with Real Faith</a:t>
            </a:r>
          </a:p>
        </p:txBody>
      </p:sp>
      <p:sp>
        <p:nvSpPr>
          <p:cNvPr id="7" name="Rectangle 6">
            <a:extLst>
              <a:ext uri="{FF2B5EF4-FFF2-40B4-BE49-F238E27FC236}">
                <a16:creationId xmlns:a16="http://schemas.microsoft.com/office/drawing/2014/main" id="{EFD75537-0730-CA6E-6103-92F8F36F6880}"/>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Content Placeholder 7" descr="A hexagon shaped logo with red and blue text&#10;&#10;AI-generated content may be incorrect.">
            <a:extLst>
              <a:ext uri="{FF2B5EF4-FFF2-40B4-BE49-F238E27FC236}">
                <a16:creationId xmlns:a16="http://schemas.microsoft.com/office/drawing/2014/main" id="{7614DF35-F029-097A-C07D-40B3540253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23094" y="625147"/>
            <a:ext cx="1508292" cy="72199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231148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C5D6DF-3561-A8AE-B0DC-3D450C95E05A}"/>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FCF93D1-1E5D-4BD0-DF04-B833DB563FDA}"/>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60779C07-ACBA-22D8-C8C1-5B16422F0ED8}"/>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51F0F15A-8657-257B-B0CE-3278A95D8EB3}"/>
              </a:ext>
            </a:extLst>
          </p:cNvPr>
          <p:cNvSpPr txBox="1"/>
          <p:nvPr/>
        </p:nvSpPr>
        <p:spPr>
          <a:xfrm>
            <a:off x="411969" y="99764"/>
            <a:ext cx="11368062" cy="6617196"/>
          </a:xfrm>
          <a:prstGeom prst="rect">
            <a:avLst/>
          </a:prstGeom>
          <a:noFill/>
        </p:spPr>
        <p:txBody>
          <a:bodyPr wrap="square" rtlCol="0">
            <a:spAutoFit/>
          </a:bodyPr>
          <a:lstStyle/>
          <a:p>
            <a:pPr lvl="0" algn="just">
              <a:defRPr/>
            </a:pPr>
            <a:r>
              <a:rPr kumimoji="0" lang="en-US" sz="53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“For God did not send the Son into the world to judge the world, but that the world might be saved through Him. He who believes in Him is not judged; he who does not believe has been judged already, because he has not believed in the name of the only begotten Son of God.”</a:t>
            </a:r>
          </a:p>
        </p:txBody>
      </p:sp>
      <p:sp>
        <p:nvSpPr>
          <p:cNvPr id="6" name="Rectangle 5">
            <a:extLst>
              <a:ext uri="{FF2B5EF4-FFF2-40B4-BE49-F238E27FC236}">
                <a16:creationId xmlns:a16="http://schemas.microsoft.com/office/drawing/2014/main" id="{256335EF-8CCC-043B-081A-86A3D9C14DBD}"/>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Rounded Corners 3">
            <a:extLst>
              <a:ext uri="{FF2B5EF4-FFF2-40B4-BE49-F238E27FC236}">
                <a16:creationId xmlns:a16="http://schemas.microsoft.com/office/drawing/2014/main" id="{EA5D404F-320B-8627-3095-292B9BB09AEE}"/>
              </a:ext>
            </a:extLst>
          </p:cNvPr>
          <p:cNvSpPr/>
          <p:nvPr/>
        </p:nvSpPr>
        <p:spPr>
          <a:xfrm>
            <a:off x="4657726" y="5826841"/>
            <a:ext cx="7383586"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John 3:17-19</a:t>
            </a:r>
          </a:p>
        </p:txBody>
      </p:sp>
    </p:spTree>
    <p:extLst>
      <p:ext uri="{BB962C8B-B14F-4D97-AF65-F5344CB8AC3E}">
        <p14:creationId xmlns:p14="http://schemas.microsoft.com/office/powerpoint/2010/main" val="8664675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8F8808-6767-C9A2-78C0-C6F71FABE6B5}"/>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35B499B3-5DD1-23E7-19CF-CE422F26D05A}"/>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98EFF1E1-3614-E6D1-C277-CBB982AEF507}"/>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sp>
        <p:nvSpPr>
          <p:cNvPr id="3" name="TextBox 2">
            <a:extLst>
              <a:ext uri="{FF2B5EF4-FFF2-40B4-BE49-F238E27FC236}">
                <a16:creationId xmlns:a16="http://schemas.microsoft.com/office/drawing/2014/main" id="{54B114CF-B262-B37D-AB2E-837F13B62E26}"/>
              </a:ext>
            </a:extLst>
          </p:cNvPr>
          <p:cNvSpPr txBox="1"/>
          <p:nvPr/>
        </p:nvSpPr>
        <p:spPr>
          <a:xfrm>
            <a:off x="89640" y="986142"/>
            <a:ext cx="12012720" cy="5637056"/>
          </a:xfrm>
          <a:prstGeom prst="rect">
            <a:avLst/>
          </a:prstGeom>
          <a:noFill/>
        </p:spPr>
        <p:txBody>
          <a:bodyPr wrap="square" rtlCol="0">
            <a:spAutoFit/>
          </a:bodyPr>
          <a:lstStyle/>
          <a:p>
            <a:pPr marL="685800" lvl="0" indent="-685800">
              <a:lnSpc>
                <a:spcPts val="5400"/>
              </a:lnSpc>
              <a:spcAft>
                <a:spcPts val="1800"/>
              </a:spcAft>
              <a:buFont typeface="+mj-lt"/>
              <a:buAutoNum type="arabicPeriod"/>
              <a:defRPr/>
            </a:pPr>
            <a:r>
              <a:rPr lang="en-US" sz="4900" b="1" u="sng" dirty="0">
                <a:solidFill>
                  <a:srgbClr val="DBAD63"/>
                </a:solidFill>
                <a:latin typeface="Bell MT" panose="02020503060305020303" pitchFamily="18" charset="0"/>
                <a:cs typeface="Aldhabi" panose="01000000000000000000" pitchFamily="2" charset="-78"/>
              </a:rPr>
              <a:t>Challenge of Faith</a:t>
            </a:r>
            <a:r>
              <a:rPr lang="en-US" sz="4900" b="1" dirty="0">
                <a:solidFill>
                  <a:srgbClr val="DBAD63"/>
                </a:solidFill>
                <a:latin typeface="Bell MT" panose="02020503060305020303" pitchFamily="18" charset="0"/>
                <a:cs typeface="Aldhabi" panose="01000000000000000000" pitchFamily="2" charset="-78"/>
              </a:rPr>
              <a:t>: Willing to pay a heavy price</a:t>
            </a:r>
          </a:p>
          <a:p>
            <a:pPr marL="685800" lvl="0" indent="-685800">
              <a:lnSpc>
                <a:spcPts val="5400"/>
              </a:lnSpc>
              <a:spcAft>
                <a:spcPts val="1800"/>
              </a:spcAft>
              <a:buFont typeface="+mj-lt"/>
              <a:buAutoNum type="arabicPeriod"/>
              <a:defRPr/>
            </a:pPr>
            <a:r>
              <a:rPr lang="en-US" sz="4900" b="1" u="sng" dirty="0">
                <a:solidFill>
                  <a:srgbClr val="DBAD63"/>
                </a:solidFill>
                <a:latin typeface="Bell MT" panose="02020503060305020303" pitchFamily="18" charset="0"/>
                <a:cs typeface="Aldhabi" panose="01000000000000000000" pitchFamily="2" charset="-78"/>
              </a:rPr>
              <a:t>Place of Faith</a:t>
            </a:r>
            <a:r>
              <a:rPr lang="en-US" sz="4900" b="1" dirty="0">
                <a:solidFill>
                  <a:srgbClr val="DBAD63"/>
                </a:solidFill>
                <a:latin typeface="Bell MT" panose="02020503060305020303" pitchFamily="18" charset="0"/>
                <a:cs typeface="Aldhabi" panose="01000000000000000000" pitchFamily="2" charset="-78"/>
              </a:rPr>
              <a:t>: Relying on Jesus’ work on the cross</a:t>
            </a:r>
          </a:p>
          <a:p>
            <a:pPr marL="685800" lvl="0" indent="-685800">
              <a:lnSpc>
                <a:spcPts val="5400"/>
              </a:lnSpc>
              <a:spcAft>
                <a:spcPts val="1800"/>
              </a:spcAft>
              <a:buFont typeface="+mj-lt"/>
              <a:buAutoNum type="arabicPeriod"/>
              <a:defRPr/>
            </a:pPr>
            <a:r>
              <a:rPr lang="en-US" sz="4900" b="1" u="sng" dirty="0">
                <a:solidFill>
                  <a:srgbClr val="DBAD63"/>
                </a:solidFill>
                <a:latin typeface="Bell MT" panose="02020503060305020303" pitchFamily="18" charset="0"/>
                <a:cs typeface="Aldhabi" panose="01000000000000000000" pitchFamily="2" charset="-78"/>
              </a:rPr>
              <a:t>Leap of Faith</a:t>
            </a:r>
            <a:r>
              <a:rPr lang="en-US" sz="4900" b="1" dirty="0">
                <a:solidFill>
                  <a:srgbClr val="DBAD63"/>
                </a:solidFill>
                <a:latin typeface="Bell MT" panose="02020503060305020303" pitchFamily="18" charset="0"/>
                <a:cs typeface="Aldhabi" panose="01000000000000000000" pitchFamily="2" charset="-78"/>
              </a:rPr>
              <a:t>: Moved from evidence to willing to live it</a:t>
            </a:r>
          </a:p>
          <a:p>
            <a:pPr marL="685800" lvl="0" indent="-685800">
              <a:lnSpc>
                <a:spcPts val="5400"/>
              </a:lnSpc>
              <a:spcAft>
                <a:spcPts val="1800"/>
              </a:spcAft>
              <a:buFont typeface="+mj-lt"/>
              <a:buAutoNum type="arabicPeriod"/>
              <a:defRPr/>
            </a:pPr>
            <a:r>
              <a:rPr lang="en-US" sz="4900" b="1" u="sng" dirty="0">
                <a:solidFill>
                  <a:srgbClr val="DBAD63"/>
                </a:solidFill>
                <a:latin typeface="Bell MT" panose="02020503060305020303" pitchFamily="18" charset="0"/>
                <a:cs typeface="Aldhabi" panose="01000000000000000000" pitchFamily="2" charset="-78"/>
              </a:rPr>
              <a:t>Substance of Faith</a:t>
            </a:r>
            <a:r>
              <a:rPr lang="en-US" sz="4900" b="1" dirty="0">
                <a:solidFill>
                  <a:srgbClr val="DBAD63"/>
                </a:solidFill>
                <a:latin typeface="Bell MT" panose="02020503060305020303" pitchFamily="18" charset="0"/>
                <a:cs typeface="Aldhabi" panose="01000000000000000000" pitchFamily="2" charset="-78"/>
              </a:rPr>
              <a:t>: Get the details right</a:t>
            </a:r>
          </a:p>
        </p:txBody>
      </p:sp>
      <p:sp>
        <p:nvSpPr>
          <p:cNvPr id="4" name="Rectangle: Rounded Corners 3">
            <a:extLst>
              <a:ext uri="{FF2B5EF4-FFF2-40B4-BE49-F238E27FC236}">
                <a16:creationId xmlns:a16="http://schemas.microsoft.com/office/drawing/2014/main" id="{F76768F6-3E94-B2FE-03E7-A79595FF2A62}"/>
              </a:ext>
            </a:extLst>
          </p:cNvPr>
          <p:cNvSpPr/>
          <p:nvPr/>
        </p:nvSpPr>
        <p:spPr>
          <a:xfrm>
            <a:off x="89640" y="-136427"/>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kumimoji="0" lang="en-US" sz="55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We would See Jesus…with Real Faith</a:t>
            </a:r>
          </a:p>
        </p:txBody>
      </p:sp>
      <p:sp>
        <p:nvSpPr>
          <p:cNvPr id="7" name="Rectangle 6">
            <a:extLst>
              <a:ext uri="{FF2B5EF4-FFF2-40B4-BE49-F238E27FC236}">
                <a16:creationId xmlns:a16="http://schemas.microsoft.com/office/drawing/2014/main" id="{777328F2-CC1C-8F80-1B3E-0FF542C0BD53}"/>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Content Placeholder 7" descr="A hexagon shaped logo with red and blue text&#10;&#10;AI-generated content may be incorrect.">
            <a:extLst>
              <a:ext uri="{FF2B5EF4-FFF2-40B4-BE49-F238E27FC236}">
                <a16:creationId xmlns:a16="http://schemas.microsoft.com/office/drawing/2014/main" id="{A595BF34-D55E-CFB0-4295-2F70597DE8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23094" y="625147"/>
            <a:ext cx="1508292" cy="72199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444479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D74B8B-AFFD-F5B6-BE99-063232D496EC}"/>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0791DD8D-A905-7608-7527-063A4525CC1F}"/>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5BFBD696-17F4-E142-91C7-A050D2C0C1D4}"/>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sp>
        <p:nvSpPr>
          <p:cNvPr id="3" name="TextBox 2">
            <a:extLst>
              <a:ext uri="{FF2B5EF4-FFF2-40B4-BE49-F238E27FC236}">
                <a16:creationId xmlns:a16="http://schemas.microsoft.com/office/drawing/2014/main" id="{5A609713-7E39-F9BF-34A1-E9EDF153C9FE}"/>
              </a:ext>
            </a:extLst>
          </p:cNvPr>
          <p:cNvSpPr txBox="1"/>
          <p:nvPr/>
        </p:nvSpPr>
        <p:spPr>
          <a:xfrm>
            <a:off x="89640" y="986142"/>
            <a:ext cx="12012720" cy="2405402"/>
          </a:xfrm>
          <a:prstGeom prst="rect">
            <a:avLst/>
          </a:prstGeom>
          <a:noFill/>
        </p:spPr>
        <p:txBody>
          <a:bodyPr wrap="square" rtlCol="0">
            <a:spAutoFit/>
          </a:bodyPr>
          <a:lstStyle/>
          <a:p>
            <a:pPr marL="685800" lvl="0" indent="-685800">
              <a:lnSpc>
                <a:spcPts val="5400"/>
              </a:lnSpc>
              <a:spcAft>
                <a:spcPts val="1800"/>
              </a:spcAft>
              <a:buFont typeface="+mj-lt"/>
              <a:buAutoNum type="arabicPeriod"/>
              <a:defRPr/>
            </a:pPr>
            <a:r>
              <a:rPr lang="en-US" sz="4900" b="1" u="sng" dirty="0">
                <a:solidFill>
                  <a:srgbClr val="DBAD63"/>
                </a:solidFill>
                <a:latin typeface="Bell MT" panose="02020503060305020303" pitchFamily="18" charset="0"/>
                <a:cs typeface="Aldhabi" panose="01000000000000000000" pitchFamily="2" charset="-78"/>
              </a:rPr>
              <a:t>Challenge of Faith</a:t>
            </a:r>
            <a:r>
              <a:rPr lang="en-US" sz="4900" b="1" dirty="0">
                <a:solidFill>
                  <a:srgbClr val="DBAD63"/>
                </a:solidFill>
                <a:latin typeface="Bell MT" panose="02020503060305020303" pitchFamily="18" charset="0"/>
                <a:cs typeface="Aldhabi" panose="01000000000000000000" pitchFamily="2" charset="-78"/>
              </a:rPr>
              <a:t>: Willing to pay a heavy price</a:t>
            </a:r>
          </a:p>
          <a:p>
            <a:pPr lvl="0">
              <a:lnSpc>
                <a:spcPts val="5400"/>
              </a:lnSpc>
              <a:spcAft>
                <a:spcPts val="1800"/>
              </a:spcAft>
              <a:defRPr/>
            </a:pPr>
            <a:endParaRPr lang="en-US" sz="4900" b="1" dirty="0">
              <a:solidFill>
                <a:srgbClr val="DBAD63"/>
              </a:solidFill>
              <a:latin typeface="Bell MT" panose="02020503060305020303" pitchFamily="18" charset="0"/>
              <a:cs typeface="Aldhabi" panose="01000000000000000000" pitchFamily="2" charset="-78"/>
            </a:endParaRPr>
          </a:p>
        </p:txBody>
      </p:sp>
      <p:sp>
        <p:nvSpPr>
          <p:cNvPr id="4" name="Rectangle: Rounded Corners 3">
            <a:extLst>
              <a:ext uri="{FF2B5EF4-FFF2-40B4-BE49-F238E27FC236}">
                <a16:creationId xmlns:a16="http://schemas.microsoft.com/office/drawing/2014/main" id="{14B551BD-F8F0-C64C-A659-59FE27223039}"/>
              </a:ext>
            </a:extLst>
          </p:cNvPr>
          <p:cNvSpPr/>
          <p:nvPr/>
        </p:nvSpPr>
        <p:spPr>
          <a:xfrm>
            <a:off x="89640" y="-136427"/>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kumimoji="0" lang="en-US" sz="55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We would See Jesus…with Real Faith</a:t>
            </a:r>
          </a:p>
        </p:txBody>
      </p:sp>
      <p:sp>
        <p:nvSpPr>
          <p:cNvPr id="7" name="Rectangle 6">
            <a:extLst>
              <a:ext uri="{FF2B5EF4-FFF2-40B4-BE49-F238E27FC236}">
                <a16:creationId xmlns:a16="http://schemas.microsoft.com/office/drawing/2014/main" id="{7316B274-C13A-9002-F626-F26631DC59D7}"/>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Content Placeholder 7" descr="A hexagon shaped logo with red and blue text&#10;&#10;AI-generated content may be incorrect.">
            <a:extLst>
              <a:ext uri="{FF2B5EF4-FFF2-40B4-BE49-F238E27FC236}">
                <a16:creationId xmlns:a16="http://schemas.microsoft.com/office/drawing/2014/main" id="{FBBF3D63-2FFF-3AC0-C881-07C31655FB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23094" y="625147"/>
            <a:ext cx="1508292" cy="72199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150595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32C8DF-6EC7-18E3-7306-F0548D5F7F85}"/>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369EFF2-A3D7-A799-5F2E-1E69D9090FA3}"/>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48D3D097-1FFC-634A-8F3E-B6E38175DBDB}"/>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1ABACD42-8D87-4368-E6B8-C4EAFAFDFC50}"/>
              </a:ext>
            </a:extLst>
          </p:cNvPr>
          <p:cNvSpPr txBox="1"/>
          <p:nvPr/>
        </p:nvSpPr>
        <p:spPr>
          <a:xfrm>
            <a:off x="411969" y="33089"/>
            <a:ext cx="11368062" cy="6986528"/>
          </a:xfrm>
          <a:prstGeom prst="rect">
            <a:avLst/>
          </a:prstGeom>
          <a:noFill/>
        </p:spPr>
        <p:txBody>
          <a:bodyPr wrap="square" rtlCol="0">
            <a:spAutoFit/>
          </a:bodyPr>
          <a:lstStyle/>
          <a:p>
            <a:pPr lvl="0" algn="just">
              <a:defRPr/>
            </a:pPr>
            <a:r>
              <a:rPr kumimoji="0" lang="en-US" sz="55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“And He was saying to them all, ‘If anyone wishes to come after Me, let him deny himself, &amp; take up his cross daily &amp; follow Me. For whoever wishes to save his life will lose it, but whoever loses his life for My sake, he is the one who will save it… (</a:t>
            </a:r>
            <a:r>
              <a:rPr kumimoji="0" lang="en-US" sz="5500" b="1" i="0" u="none" strike="noStrike" kern="1200" cap="none" spc="0" normalizeH="0" baseline="0" noProof="0" dirty="0" err="1">
                <a:ln>
                  <a:noFill/>
                </a:ln>
                <a:solidFill>
                  <a:srgbClr val="DBAD63"/>
                </a:solidFill>
                <a:effectLst/>
                <a:uLnTx/>
                <a:uFillTx/>
                <a:latin typeface="Bell MT" panose="02020503060305020303" pitchFamily="18" charset="0"/>
                <a:ea typeface="+mn-ea"/>
                <a:cs typeface="Aldhabi" panose="01000000000000000000" pitchFamily="2" charset="-78"/>
              </a:rPr>
              <a:t>cont</a:t>
            </a:r>
            <a:r>
              <a:rPr kumimoji="0" lang="en-US" sz="55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t>
            </a:r>
          </a:p>
        </p:txBody>
      </p:sp>
      <p:sp>
        <p:nvSpPr>
          <p:cNvPr id="6" name="Rectangle 5">
            <a:extLst>
              <a:ext uri="{FF2B5EF4-FFF2-40B4-BE49-F238E27FC236}">
                <a16:creationId xmlns:a16="http://schemas.microsoft.com/office/drawing/2014/main" id="{EC9550CA-6A95-0A97-9B41-1C62F3438183}"/>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Rounded Corners 3">
            <a:extLst>
              <a:ext uri="{FF2B5EF4-FFF2-40B4-BE49-F238E27FC236}">
                <a16:creationId xmlns:a16="http://schemas.microsoft.com/office/drawing/2014/main" id="{57E89B28-73F4-1844-67EC-977E28610576}"/>
              </a:ext>
            </a:extLst>
          </p:cNvPr>
          <p:cNvSpPr/>
          <p:nvPr/>
        </p:nvSpPr>
        <p:spPr>
          <a:xfrm>
            <a:off x="4657726" y="5826841"/>
            <a:ext cx="7383586"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Luke 9:23-26</a:t>
            </a:r>
          </a:p>
        </p:txBody>
      </p:sp>
    </p:spTree>
    <p:extLst>
      <p:ext uri="{BB962C8B-B14F-4D97-AF65-F5344CB8AC3E}">
        <p14:creationId xmlns:p14="http://schemas.microsoft.com/office/powerpoint/2010/main" val="3228567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A9BB8D-24E7-6380-798F-9502160DF931}"/>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51998F97-C6EF-8CD9-B492-6C81CD43C69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B3952574-E162-438B-21E3-ACA18182D5AE}"/>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623469B4-5A9A-9790-BD04-9AB507BD1AAC}"/>
              </a:ext>
            </a:extLst>
          </p:cNvPr>
          <p:cNvSpPr txBox="1"/>
          <p:nvPr/>
        </p:nvSpPr>
        <p:spPr>
          <a:xfrm>
            <a:off x="411969" y="33089"/>
            <a:ext cx="11368062" cy="6863417"/>
          </a:xfrm>
          <a:prstGeom prst="rect">
            <a:avLst/>
          </a:prstGeom>
          <a:noFill/>
        </p:spPr>
        <p:txBody>
          <a:bodyPr wrap="square" rtlCol="0">
            <a:spAutoFit/>
          </a:bodyPr>
          <a:lstStyle/>
          <a:p>
            <a:pPr lvl="0" algn="just">
              <a:defRPr/>
            </a:pPr>
            <a:r>
              <a:rPr lang="en-US" sz="5500" b="1" dirty="0">
                <a:solidFill>
                  <a:srgbClr val="DBAD63"/>
                </a:solidFill>
                <a:latin typeface="Bell MT" panose="02020503060305020303" pitchFamily="18" charset="0"/>
                <a:cs typeface="Aldhabi" panose="01000000000000000000" pitchFamily="2" charset="-78"/>
              </a:rPr>
              <a:t>(</a:t>
            </a:r>
            <a:r>
              <a:rPr lang="en-US" sz="5500" b="1" dirty="0" err="1">
                <a:solidFill>
                  <a:srgbClr val="DBAD63"/>
                </a:solidFill>
                <a:latin typeface="Bell MT" panose="02020503060305020303" pitchFamily="18" charset="0"/>
                <a:cs typeface="Aldhabi" panose="01000000000000000000" pitchFamily="2" charset="-78"/>
              </a:rPr>
              <a:t>cont</a:t>
            </a:r>
            <a:r>
              <a:rPr lang="en-US" sz="5500" b="1" dirty="0">
                <a:solidFill>
                  <a:srgbClr val="DBAD63"/>
                </a:solidFill>
                <a:latin typeface="Bell MT" panose="02020503060305020303" pitchFamily="18" charset="0"/>
                <a:cs typeface="Aldhabi" panose="01000000000000000000" pitchFamily="2" charset="-78"/>
              </a:rPr>
              <a:t>) …</a:t>
            </a:r>
            <a:r>
              <a:rPr kumimoji="0" lang="en-US" sz="55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For what is a man profited if he gains the whole world, &amp; loses or forfeits himself? For whoever is ashamed of Me &amp; My words, the Son of Man will be ashamed of him when He comes in His glory, &amp; the glory of the Father &amp; of the holy angels.”</a:t>
            </a:r>
          </a:p>
        </p:txBody>
      </p:sp>
      <p:sp>
        <p:nvSpPr>
          <p:cNvPr id="6" name="Rectangle 5">
            <a:extLst>
              <a:ext uri="{FF2B5EF4-FFF2-40B4-BE49-F238E27FC236}">
                <a16:creationId xmlns:a16="http://schemas.microsoft.com/office/drawing/2014/main" id="{590EF95E-2D38-6FF7-772F-6D4EF3D0DC08}"/>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Rounded Corners 3">
            <a:extLst>
              <a:ext uri="{FF2B5EF4-FFF2-40B4-BE49-F238E27FC236}">
                <a16:creationId xmlns:a16="http://schemas.microsoft.com/office/drawing/2014/main" id="{1C4FBF72-7736-8A7F-A1E2-A501BE333A0D}"/>
              </a:ext>
            </a:extLst>
          </p:cNvPr>
          <p:cNvSpPr/>
          <p:nvPr/>
        </p:nvSpPr>
        <p:spPr>
          <a:xfrm>
            <a:off x="4657726" y="5826841"/>
            <a:ext cx="7383586"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Luke 9:23-26</a:t>
            </a:r>
          </a:p>
        </p:txBody>
      </p:sp>
    </p:spTree>
    <p:extLst>
      <p:ext uri="{BB962C8B-B14F-4D97-AF65-F5344CB8AC3E}">
        <p14:creationId xmlns:p14="http://schemas.microsoft.com/office/powerpoint/2010/main" val="1483915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F4F358-6AF1-D788-0523-2EAAB45DF9F7}"/>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D5CC2A5F-B468-7DA9-A996-F014090E734A}"/>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AA6D8DC6-D486-8C0C-C644-F31F18C9A0E1}"/>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sp>
        <p:nvSpPr>
          <p:cNvPr id="3" name="TextBox 2">
            <a:extLst>
              <a:ext uri="{FF2B5EF4-FFF2-40B4-BE49-F238E27FC236}">
                <a16:creationId xmlns:a16="http://schemas.microsoft.com/office/drawing/2014/main" id="{7D8BC434-0D89-2069-04BF-8CD7C92314A1}"/>
              </a:ext>
            </a:extLst>
          </p:cNvPr>
          <p:cNvSpPr txBox="1"/>
          <p:nvPr/>
        </p:nvSpPr>
        <p:spPr>
          <a:xfrm>
            <a:off x="89640" y="986142"/>
            <a:ext cx="12012720" cy="3097899"/>
          </a:xfrm>
          <a:prstGeom prst="rect">
            <a:avLst/>
          </a:prstGeom>
          <a:noFill/>
        </p:spPr>
        <p:txBody>
          <a:bodyPr wrap="square" rtlCol="0">
            <a:spAutoFit/>
          </a:bodyPr>
          <a:lstStyle/>
          <a:p>
            <a:pPr marL="685800" lvl="0" indent="-685800">
              <a:lnSpc>
                <a:spcPts val="5400"/>
              </a:lnSpc>
              <a:spcAft>
                <a:spcPts val="1800"/>
              </a:spcAft>
              <a:buFont typeface="+mj-lt"/>
              <a:buAutoNum type="arabicPeriod"/>
              <a:defRPr/>
            </a:pPr>
            <a:r>
              <a:rPr lang="en-US" sz="4900" b="1" u="sng" dirty="0">
                <a:solidFill>
                  <a:srgbClr val="DBAD63"/>
                </a:solidFill>
                <a:latin typeface="Bell MT" panose="02020503060305020303" pitchFamily="18" charset="0"/>
                <a:cs typeface="Aldhabi" panose="01000000000000000000" pitchFamily="2" charset="-78"/>
              </a:rPr>
              <a:t>Challenge of Faith</a:t>
            </a:r>
            <a:r>
              <a:rPr lang="en-US" sz="4900" b="1" dirty="0">
                <a:solidFill>
                  <a:srgbClr val="DBAD63"/>
                </a:solidFill>
                <a:latin typeface="Bell MT" panose="02020503060305020303" pitchFamily="18" charset="0"/>
                <a:cs typeface="Aldhabi" panose="01000000000000000000" pitchFamily="2" charset="-78"/>
              </a:rPr>
              <a:t>: Willing to pay a heavy price</a:t>
            </a:r>
          </a:p>
          <a:p>
            <a:pPr marL="685800" lvl="0" indent="-685800">
              <a:lnSpc>
                <a:spcPts val="5400"/>
              </a:lnSpc>
              <a:spcAft>
                <a:spcPts val="1800"/>
              </a:spcAft>
              <a:buFont typeface="+mj-lt"/>
              <a:buAutoNum type="arabicPeriod"/>
              <a:defRPr/>
            </a:pPr>
            <a:r>
              <a:rPr lang="en-US" sz="4900" b="1" u="sng" dirty="0">
                <a:solidFill>
                  <a:srgbClr val="DBAD63"/>
                </a:solidFill>
                <a:latin typeface="Bell MT" panose="02020503060305020303" pitchFamily="18" charset="0"/>
                <a:cs typeface="Aldhabi" panose="01000000000000000000" pitchFamily="2" charset="-78"/>
              </a:rPr>
              <a:t>Place of Faith</a:t>
            </a:r>
            <a:r>
              <a:rPr lang="en-US" sz="4900" b="1" dirty="0">
                <a:solidFill>
                  <a:srgbClr val="DBAD63"/>
                </a:solidFill>
                <a:latin typeface="Bell MT" panose="02020503060305020303" pitchFamily="18" charset="0"/>
                <a:cs typeface="Aldhabi" panose="01000000000000000000" pitchFamily="2" charset="-78"/>
              </a:rPr>
              <a:t>: Relying on Jesus’ work on the cross</a:t>
            </a:r>
          </a:p>
        </p:txBody>
      </p:sp>
      <p:sp>
        <p:nvSpPr>
          <p:cNvPr id="4" name="Rectangle: Rounded Corners 3">
            <a:extLst>
              <a:ext uri="{FF2B5EF4-FFF2-40B4-BE49-F238E27FC236}">
                <a16:creationId xmlns:a16="http://schemas.microsoft.com/office/drawing/2014/main" id="{ED9D096F-E3E1-3B9D-2768-900B8F5597A8}"/>
              </a:ext>
            </a:extLst>
          </p:cNvPr>
          <p:cNvSpPr/>
          <p:nvPr/>
        </p:nvSpPr>
        <p:spPr>
          <a:xfrm>
            <a:off x="89640" y="-136427"/>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kumimoji="0" lang="en-US" sz="55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We would See Jesus…with Real Faith</a:t>
            </a:r>
          </a:p>
        </p:txBody>
      </p:sp>
      <p:sp>
        <p:nvSpPr>
          <p:cNvPr id="7" name="Rectangle 6">
            <a:extLst>
              <a:ext uri="{FF2B5EF4-FFF2-40B4-BE49-F238E27FC236}">
                <a16:creationId xmlns:a16="http://schemas.microsoft.com/office/drawing/2014/main" id="{9245B0E5-9BAF-CC1F-FEE0-69CCAA7349BE}"/>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Content Placeholder 7" descr="A hexagon shaped logo with red and blue text&#10;&#10;AI-generated content may be incorrect.">
            <a:extLst>
              <a:ext uri="{FF2B5EF4-FFF2-40B4-BE49-F238E27FC236}">
                <a16:creationId xmlns:a16="http://schemas.microsoft.com/office/drawing/2014/main" id="{1070C390-87BC-2F18-928E-8B6F76F609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23094" y="625147"/>
            <a:ext cx="1508292" cy="72199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576128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C77BB-04B4-0E6E-0923-AC72693CDD45}"/>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0113EC1-134D-EF0D-9D96-B2E386942EEE}"/>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A7855321-3343-9293-95F7-CAC8C868C025}"/>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1B203345-EDB2-1AB2-48FB-309861317684}"/>
              </a:ext>
            </a:extLst>
          </p:cNvPr>
          <p:cNvSpPr txBox="1"/>
          <p:nvPr/>
        </p:nvSpPr>
        <p:spPr>
          <a:xfrm>
            <a:off x="411969" y="214064"/>
            <a:ext cx="11368062" cy="5632311"/>
          </a:xfrm>
          <a:prstGeom prst="rect">
            <a:avLst/>
          </a:prstGeom>
          <a:noFill/>
        </p:spPr>
        <p:txBody>
          <a:bodyPr wrap="square" rtlCol="0">
            <a:spAutoFit/>
          </a:bodyPr>
          <a:lstStyle/>
          <a:p>
            <a:pPr lvl="0" algn="just">
              <a:defRPr/>
            </a:pPr>
            <a:r>
              <a:rPr kumimoji="0" lang="en-US" sz="6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“But the Advocate, the Holy Spirit, whom the Father will send in My name, He will teach you all things, &amp; bring to your remembrance all that I said to you.”</a:t>
            </a:r>
          </a:p>
        </p:txBody>
      </p:sp>
      <p:sp>
        <p:nvSpPr>
          <p:cNvPr id="6" name="Rectangle 5">
            <a:extLst>
              <a:ext uri="{FF2B5EF4-FFF2-40B4-BE49-F238E27FC236}">
                <a16:creationId xmlns:a16="http://schemas.microsoft.com/office/drawing/2014/main" id="{0752B94D-C2A2-C2BC-87B4-DA50D13A6911}"/>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Rounded Corners 3">
            <a:extLst>
              <a:ext uri="{FF2B5EF4-FFF2-40B4-BE49-F238E27FC236}">
                <a16:creationId xmlns:a16="http://schemas.microsoft.com/office/drawing/2014/main" id="{C6E5DA82-3C84-EFA3-76C5-0E5F8F7D8BC3}"/>
              </a:ext>
            </a:extLst>
          </p:cNvPr>
          <p:cNvSpPr/>
          <p:nvPr/>
        </p:nvSpPr>
        <p:spPr>
          <a:xfrm>
            <a:off x="4657726" y="5826841"/>
            <a:ext cx="7383586"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John 14:26</a:t>
            </a:r>
          </a:p>
        </p:txBody>
      </p:sp>
    </p:spTree>
    <p:extLst>
      <p:ext uri="{BB962C8B-B14F-4D97-AF65-F5344CB8AC3E}">
        <p14:creationId xmlns:p14="http://schemas.microsoft.com/office/powerpoint/2010/main" val="2542769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EC5B7C-91DC-3BE9-6C5C-7790610EAF1D}"/>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08C10C5-C470-31AC-66DF-9F0436841A8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629687C8-6EED-19D0-C678-4B86D0FE8A88}"/>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sp>
        <p:nvSpPr>
          <p:cNvPr id="3" name="TextBox 2">
            <a:extLst>
              <a:ext uri="{FF2B5EF4-FFF2-40B4-BE49-F238E27FC236}">
                <a16:creationId xmlns:a16="http://schemas.microsoft.com/office/drawing/2014/main" id="{B27E9177-C122-B0E1-F2CA-4346534FF33F}"/>
              </a:ext>
            </a:extLst>
          </p:cNvPr>
          <p:cNvSpPr txBox="1"/>
          <p:nvPr/>
        </p:nvSpPr>
        <p:spPr>
          <a:xfrm>
            <a:off x="89640" y="986142"/>
            <a:ext cx="12012720" cy="3097899"/>
          </a:xfrm>
          <a:prstGeom prst="rect">
            <a:avLst/>
          </a:prstGeom>
          <a:noFill/>
        </p:spPr>
        <p:txBody>
          <a:bodyPr wrap="square" rtlCol="0">
            <a:spAutoFit/>
          </a:bodyPr>
          <a:lstStyle/>
          <a:p>
            <a:pPr marL="685800" lvl="0" indent="-685800">
              <a:lnSpc>
                <a:spcPts val="5400"/>
              </a:lnSpc>
              <a:spcAft>
                <a:spcPts val="1800"/>
              </a:spcAft>
              <a:buFont typeface="+mj-lt"/>
              <a:buAutoNum type="arabicPeriod"/>
              <a:defRPr/>
            </a:pPr>
            <a:r>
              <a:rPr lang="en-US" sz="4900" b="1" u="sng" dirty="0">
                <a:solidFill>
                  <a:srgbClr val="DBAD63"/>
                </a:solidFill>
                <a:latin typeface="Bell MT" panose="02020503060305020303" pitchFamily="18" charset="0"/>
                <a:cs typeface="Aldhabi" panose="01000000000000000000" pitchFamily="2" charset="-78"/>
              </a:rPr>
              <a:t>Challenge of Faith</a:t>
            </a:r>
            <a:r>
              <a:rPr lang="en-US" sz="4900" b="1" dirty="0">
                <a:solidFill>
                  <a:srgbClr val="DBAD63"/>
                </a:solidFill>
                <a:latin typeface="Bell MT" panose="02020503060305020303" pitchFamily="18" charset="0"/>
                <a:cs typeface="Aldhabi" panose="01000000000000000000" pitchFamily="2" charset="-78"/>
              </a:rPr>
              <a:t>: Willing to pay a heavy price</a:t>
            </a:r>
          </a:p>
          <a:p>
            <a:pPr marL="685800" lvl="0" indent="-685800">
              <a:lnSpc>
                <a:spcPts val="5400"/>
              </a:lnSpc>
              <a:spcAft>
                <a:spcPts val="1800"/>
              </a:spcAft>
              <a:buFont typeface="+mj-lt"/>
              <a:buAutoNum type="arabicPeriod"/>
              <a:defRPr/>
            </a:pPr>
            <a:r>
              <a:rPr lang="en-US" sz="4900" b="1" u="sng" dirty="0">
                <a:solidFill>
                  <a:srgbClr val="DBAD63"/>
                </a:solidFill>
                <a:latin typeface="Bell MT" panose="02020503060305020303" pitchFamily="18" charset="0"/>
                <a:cs typeface="Aldhabi" panose="01000000000000000000" pitchFamily="2" charset="-78"/>
              </a:rPr>
              <a:t>Place of Faith</a:t>
            </a:r>
            <a:r>
              <a:rPr lang="en-US" sz="4900" b="1" dirty="0">
                <a:solidFill>
                  <a:srgbClr val="DBAD63"/>
                </a:solidFill>
                <a:latin typeface="Bell MT" panose="02020503060305020303" pitchFamily="18" charset="0"/>
                <a:cs typeface="Aldhabi" panose="01000000000000000000" pitchFamily="2" charset="-78"/>
              </a:rPr>
              <a:t>: Relying on Jesus’ work on the cross</a:t>
            </a:r>
          </a:p>
        </p:txBody>
      </p:sp>
      <p:sp>
        <p:nvSpPr>
          <p:cNvPr id="4" name="Rectangle: Rounded Corners 3">
            <a:extLst>
              <a:ext uri="{FF2B5EF4-FFF2-40B4-BE49-F238E27FC236}">
                <a16:creationId xmlns:a16="http://schemas.microsoft.com/office/drawing/2014/main" id="{C2793607-7A86-92F2-34BA-C0E6C7020E92}"/>
              </a:ext>
            </a:extLst>
          </p:cNvPr>
          <p:cNvSpPr/>
          <p:nvPr/>
        </p:nvSpPr>
        <p:spPr>
          <a:xfrm>
            <a:off x="89640" y="-136427"/>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kumimoji="0" lang="en-US" sz="55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We would See Jesus…with Real Faith</a:t>
            </a:r>
          </a:p>
        </p:txBody>
      </p:sp>
      <p:sp>
        <p:nvSpPr>
          <p:cNvPr id="7" name="Rectangle 6">
            <a:extLst>
              <a:ext uri="{FF2B5EF4-FFF2-40B4-BE49-F238E27FC236}">
                <a16:creationId xmlns:a16="http://schemas.microsoft.com/office/drawing/2014/main" id="{974A10E3-4F7E-5C18-A05A-F463741E05B1}"/>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Content Placeholder 7" descr="A hexagon shaped logo with red and blue text&#10;&#10;AI-generated content may be incorrect.">
            <a:extLst>
              <a:ext uri="{FF2B5EF4-FFF2-40B4-BE49-F238E27FC236}">
                <a16:creationId xmlns:a16="http://schemas.microsoft.com/office/drawing/2014/main" id="{F3846F9C-A7BC-92AB-7277-98ECA7B314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23094" y="625147"/>
            <a:ext cx="1508292" cy="72199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259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ED6A41-4283-6269-D1E4-A339170CA4CB}"/>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BE64E209-2E8F-5CDD-452F-12D22BD0243A}"/>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7387D06C-98CA-7EE1-4D8A-ABC90692171C}"/>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FA1855CD-9A44-B433-2693-80EAB624283D}"/>
              </a:ext>
            </a:extLst>
          </p:cNvPr>
          <p:cNvSpPr txBox="1"/>
          <p:nvPr/>
        </p:nvSpPr>
        <p:spPr>
          <a:xfrm>
            <a:off x="411969" y="252164"/>
            <a:ext cx="11368062" cy="6001643"/>
          </a:xfrm>
          <a:prstGeom prst="rect">
            <a:avLst/>
          </a:prstGeom>
          <a:noFill/>
        </p:spPr>
        <p:txBody>
          <a:bodyPr wrap="square" rtlCol="0">
            <a:spAutoFit/>
          </a:bodyPr>
          <a:lstStyle/>
          <a:p>
            <a:pPr lvl="0" algn="just">
              <a:defRPr/>
            </a:pPr>
            <a:r>
              <a:rPr kumimoji="0" lang="en-US" sz="64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“And as Moses lifted up the serpent in the wilderness, even so must the Son of Man be lifted up; so that whoever believes will in Him have eternal life.”</a:t>
            </a:r>
          </a:p>
        </p:txBody>
      </p:sp>
      <p:sp>
        <p:nvSpPr>
          <p:cNvPr id="6" name="Rectangle 5">
            <a:extLst>
              <a:ext uri="{FF2B5EF4-FFF2-40B4-BE49-F238E27FC236}">
                <a16:creationId xmlns:a16="http://schemas.microsoft.com/office/drawing/2014/main" id="{7AA25ECE-3DFF-CAE6-A7C5-9213DB2E656B}"/>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Rounded Corners 3">
            <a:extLst>
              <a:ext uri="{FF2B5EF4-FFF2-40B4-BE49-F238E27FC236}">
                <a16:creationId xmlns:a16="http://schemas.microsoft.com/office/drawing/2014/main" id="{9795FE0B-7CA2-41BC-76AC-B773ED685BBA}"/>
              </a:ext>
            </a:extLst>
          </p:cNvPr>
          <p:cNvSpPr/>
          <p:nvPr/>
        </p:nvSpPr>
        <p:spPr>
          <a:xfrm>
            <a:off x="4657726" y="5826841"/>
            <a:ext cx="7383586"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John 3:14-15</a:t>
            </a:r>
          </a:p>
        </p:txBody>
      </p:sp>
    </p:spTree>
    <p:extLst>
      <p:ext uri="{BB962C8B-B14F-4D97-AF65-F5344CB8AC3E}">
        <p14:creationId xmlns:p14="http://schemas.microsoft.com/office/powerpoint/2010/main" val="1351817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916A0-1291-6D0D-FCA1-A017B862E156}"/>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5DC2C14-2AFD-6134-9D19-E2617318470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DF0614FA-5C7C-DECA-FAD9-0A568725C2AB}"/>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E050122E-4EE5-B250-9619-0C465B9018E3}"/>
              </a:ext>
            </a:extLst>
          </p:cNvPr>
          <p:cNvSpPr txBox="1"/>
          <p:nvPr/>
        </p:nvSpPr>
        <p:spPr>
          <a:xfrm>
            <a:off x="411969" y="33089"/>
            <a:ext cx="11368062" cy="6555641"/>
          </a:xfrm>
          <a:prstGeom prst="rect">
            <a:avLst/>
          </a:prstGeom>
          <a:noFill/>
        </p:spPr>
        <p:txBody>
          <a:bodyPr wrap="square" rtlCol="0">
            <a:spAutoFit/>
          </a:bodyPr>
          <a:lstStyle/>
          <a:p>
            <a:pPr lvl="0" algn="just">
              <a:defRPr/>
            </a:pPr>
            <a:r>
              <a:rPr kumimoji="0" lang="en-US" sz="42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“Do you not know that when you go on presenting yourselves to someone as slaves for obedience, you are slaves of the one whom you obey, either of sin leading to death, or of obedience leading to righteousness? But thanks be to God that though you were slaves of sin, you obeyed from the heart that pattern of teaching to which you were given over, &amp; having been freed from sin, you became slaves of righteousness.”</a:t>
            </a:r>
          </a:p>
        </p:txBody>
      </p:sp>
      <p:sp>
        <p:nvSpPr>
          <p:cNvPr id="6" name="Rectangle 5">
            <a:extLst>
              <a:ext uri="{FF2B5EF4-FFF2-40B4-BE49-F238E27FC236}">
                <a16:creationId xmlns:a16="http://schemas.microsoft.com/office/drawing/2014/main" id="{1D84FC13-7083-C6D6-695C-06929FA55587}"/>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Rounded Corners 3">
            <a:extLst>
              <a:ext uri="{FF2B5EF4-FFF2-40B4-BE49-F238E27FC236}">
                <a16:creationId xmlns:a16="http://schemas.microsoft.com/office/drawing/2014/main" id="{4443DC61-75A5-64F6-0E60-3F21EE20F274}"/>
              </a:ext>
            </a:extLst>
          </p:cNvPr>
          <p:cNvSpPr/>
          <p:nvPr/>
        </p:nvSpPr>
        <p:spPr>
          <a:xfrm>
            <a:off x="4657726" y="5826841"/>
            <a:ext cx="7383586"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r"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Romans 6:16-18</a:t>
            </a:r>
          </a:p>
        </p:txBody>
      </p:sp>
    </p:spTree>
    <p:extLst>
      <p:ext uri="{BB962C8B-B14F-4D97-AF65-F5344CB8AC3E}">
        <p14:creationId xmlns:p14="http://schemas.microsoft.com/office/powerpoint/2010/main" val="528681600"/>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815</TotalTime>
  <Words>556</Words>
  <Application>Microsoft Office PowerPoint</Application>
  <PresentationFormat>Widescreen</PresentationFormat>
  <Paragraphs>49</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Aldhabi</vt:lpstr>
      <vt:lpstr>Arial</vt:lpstr>
      <vt:lpstr>Bell MT</vt:lpstr>
      <vt:lpstr>Calibri</vt:lpstr>
      <vt:lpstr>Calibri Light</vt:lpstr>
      <vt:lpstr>Footlight MT Light</vt:lpstr>
      <vt:lpstr>Harlow Solid Italic</vt:lpstr>
      <vt:lpstr>2_Office Theme</vt:lpstr>
      <vt:lpstr>.</vt:lpstr>
      <vt:lpstr>.</vt:lpstr>
      <vt:lpstr>.</vt:lpstr>
      <vt:lpstr>.</vt:lpstr>
      <vt:lpstr>.</vt:lpstr>
      <vt:lpstr>.</vt:lpstr>
      <vt:lpstr>.</vt:lpstr>
      <vt:lpstr>.</vt:lpstr>
      <vt:lpstr>.</vt:lpstr>
      <vt:lpstr>.</vt:lpstr>
      <vt:lpstr>.</vt:lpstr>
      <vt:lpst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Shunk</dc:creator>
  <cp:lastModifiedBy>Daniel Shunk</cp:lastModifiedBy>
  <cp:revision>19</cp:revision>
  <dcterms:created xsi:type="dcterms:W3CDTF">2026-01-20T17:02:20Z</dcterms:created>
  <dcterms:modified xsi:type="dcterms:W3CDTF">2026-07-07T01:23:46Z</dcterms:modified>
</cp:coreProperties>
</file>