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607" r:id="rId3"/>
    <p:sldId id="256" r:id="rId4"/>
    <p:sldId id="608" r:id="rId5"/>
    <p:sldId id="609" r:id="rId6"/>
    <p:sldId id="611" r:id="rId7"/>
    <p:sldId id="614" r:id="rId8"/>
    <p:sldId id="615" r:id="rId9"/>
    <p:sldId id="612" r:id="rId10"/>
    <p:sldId id="613" r:id="rId11"/>
    <p:sldId id="616" r:id="rId12"/>
    <p:sldId id="617" r:id="rId13"/>
    <p:sldId id="619" r:id="rId14"/>
    <p:sldId id="61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05E"/>
    <a:srgbClr val="675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A32B6E-859E-408B-AC8F-DAFD9AADB4E1}" v="34" dt="2026-07-17T13:03:34.4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4660"/>
  </p:normalViewPr>
  <p:slideViewPr>
    <p:cSldViewPr snapToGrid="0">
      <p:cViewPr varScale="1">
        <p:scale>
          <a:sx n="82" d="100"/>
          <a:sy n="82" d="100"/>
        </p:scale>
        <p:origin x="27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undo custSel addSld delSld modSld sldOrd">
      <pc:chgData name="Daniel Shunk" userId="8b1a05f26d681f8b" providerId="LiveId" clId="{92551CD1-72E2-4A83-B06E-9F01B71D04EE}" dt="2026-07-17T13:03:46.252" v="1437" actId="20577"/>
      <pc:docMkLst>
        <pc:docMk/>
      </pc:docMkLst>
      <pc:sldChg chg="modSp mod addAnim delAnim modAnim">
        <pc:chgData name="Daniel Shunk" userId="8b1a05f26d681f8b" providerId="LiveId" clId="{92551CD1-72E2-4A83-B06E-9F01B71D04EE}" dt="2026-07-10T23:16:03.178" v="362" actId="20577"/>
        <pc:sldMkLst>
          <pc:docMk/>
          <pc:sldMk cId="495566545" sldId="256"/>
        </pc:sldMkLst>
        <pc:spChg chg="mod">
          <ac:chgData name="Daniel Shunk" userId="8b1a05f26d681f8b" providerId="LiveId" clId="{92551CD1-72E2-4A83-B06E-9F01B71D04EE}" dt="2026-07-10T23:16:03.178" v="362" actId="20577"/>
          <ac:spMkLst>
            <pc:docMk/>
            <pc:sldMk cId="495566545" sldId="256"/>
            <ac:spMk id="7" creationId="{31221F2E-01D9-D27A-7C7F-2E44162A6A0D}"/>
          </ac:spMkLst>
        </pc:spChg>
      </pc:sldChg>
      <pc:sldChg chg="modSp add mod">
        <pc:chgData name="Daniel Shunk" userId="8b1a05f26d681f8b" providerId="LiveId" clId="{92551CD1-72E2-4A83-B06E-9F01B71D04EE}" dt="2026-07-10T23:15:37.004" v="360" actId="255"/>
        <pc:sldMkLst>
          <pc:docMk/>
          <pc:sldMk cId="2424735315" sldId="608"/>
        </pc:sldMkLst>
        <pc:spChg chg="mod">
          <ac:chgData name="Daniel Shunk" userId="8b1a05f26d681f8b" providerId="LiveId" clId="{92551CD1-72E2-4A83-B06E-9F01B71D04EE}" dt="2026-07-10T23:15:28.110" v="359" actId="20577"/>
          <ac:spMkLst>
            <pc:docMk/>
            <pc:sldMk cId="2424735315" sldId="608"/>
            <ac:spMk id="7" creationId="{9C6E835B-2E31-1733-3CB1-DD683FCB1501}"/>
          </ac:spMkLst>
        </pc:spChg>
        <pc:spChg chg="mod">
          <ac:chgData name="Daniel Shunk" userId="8b1a05f26d681f8b" providerId="LiveId" clId="{92551CD1-72E2-4A83-B06E-9F01B71D04EE}" dt="2026-07-10T23:15:37.004" v="360" actId="255"/>
          <ac:spMkLst>
            <pc:docMk/>
            <pc:sldMk cId="2424735315" sldId="608"/>
            <ac:spMk id="12" creationId="{9BAADDC1-AC8C-113D-E0FB-661FD806ECE4}"/>
          </ac:spMkLst>
        </pc:spChg>
      </pc:sldChg>
      <pc:sldChg chg="modSp add modAnim">
        <pc:chgData name="Daniel Shunk" userId="8b1a05f26d681f8b" providerId="LiveId" clId="{92551CD1-72E2-4A83-B06E-9F01B71D04EE}" dt="2026-07-10T23:16:38.735" v="366" actId="20577"/>
        <pc:sldMkLst>
          <pc:docMk/>
          <pc:sldMk cId="4223488922" sldId="609"/>
        </pc:sldMkLst>
        <pc:spChg chg="mod">
          <ac:chgData name="Daniel Shunk" userId="8b1a05f26d681f8b" providerId="LiveId" clId="{92551CD1-72E2-4A83-B06E-9F01B71D04EE}" dt="2026-07-10T23:16:38.735" v="366" actId="20577"/>
          <ac:spMkLst>
            <pc:docMk/>
            <pc:sldMk cId="4223488922" sldId="609"/>
            <ac:spMk id="7" creationId="{56865D0E-2D3F-7F5C-CF6D-0E68A0162492}"/>
          </ac:spMkLst>
        </pc:spChg>
      </pc:sldChg>
      <pc:sldChg chg="modSp add mod ord">
        <pc:chgData name="Daniel Shunk" userId="8b1a05f26d681f8b" providerId="LiveId" clId="{92551CD1-72E2-4A83-B06E-9F01B71D04EE}" dt="2026-07-10T23:17:47.100" v="398" actId="255"/>
        <pc:sldMkLst>
          <pc:docMk/>
          <pc:sldMk cId="1763911903" sldId="611"/>
        </pc:sldMkLst>
        <pc:spChg chg="mod">
          <ac:chgData name="Daniel Shunk" userId="8b1a05f26d681f8b" providerId="LiveId" clId="{92551CD1-72E2-4A83-B06E-9F01B71D04EE}" dt="2026-07-10T23:17:47.100" v="398" actId="255"/>
          <ac:spMkLst>
            <pc:docMk/>
            <pc:sldMk cId="1763911903" sldId="611"/>
            <ac:spMk id="7" creationId="{572540D5-6536-E03B-057B-65AAC0275109}"/>
          </ac:spMkLst>
        </pc:spChg>
        <pc:spChg chg="mod">
          <ac:chgData name="Daniel Shunk" userId="8b1a05f26d681f8b" providerId="LiveId" clId="{92551CD1-72E2-4A83-B06E-9F01B71D04EE}" dt="2026-07-10T23:16:49.848" v="379" actId="20577"/>
          <ac:spMkLst>
            <pc:docMk/>
            <pc:sldMk cId="1763911903" sldId="611"/>
            <ac:spMk id="12" creationId="{31EB4E82-E967-E960-5C96-F8D9F7E8F67A}"/>
          </ac:spMkLst>
        </pc:spChg>
      </pc:sldChg>
      <pc:sldChg chg="modSp add modAnim">
        <pc:chgData name="Daniel Shunk" userId="8b1a05f26d681f8b" providerId="LiveId" clId="{92551CD1-72E2-4A83-B06E-9F01B71D04EE}" dt="2026-07-10T23:20:09.162" v="464" actId="20577"/>
        <pc:sldMkLst>
          <pc:docMk/>
          <pc:sldMk cId="2299109085" sldId="612"/>
        </pc:sldMkLst>
        <pc:spChg chg="mod">
          <ac:chgData name="Daniel Shunk" userId="8b1a05f26d681f8b" providerId="LiveId" clId="{92551CD1-72E2-4A83-B06E-9F01B71D04EE}" dt="2026-07-10T23:20:09.162" v="464" actId="20577"/>
          <ac:spMkLst>
            <pc:docMk/>
            <pc:sldMk cId="2299109085" sldId="612"/>
            <ac:spMk id="7" creationId="{FC59F049-3EC1-7FD2-5779-CE17D6B3DA9C}"/>
          </ac:spMkLst>
        </pc:spChg>
      </pc:sldChg>
      <pc:sldChg chg="modSp add mod replId">
        <pc:chgData name="Daniel Shunk" userId="8b1a05f26d681f8b" providerId="LiveId" clId="{92551CD1-72E2-4A83-B06E-9F01B71D04EE}" dt="2026-07-10T23:21:08.199" v="481" actId="255"/>
        <pc:sldMkLst>
          <pc:docMk/>
          <pc:sldMk cId="3637582661" sldId="613"/>
        </pc:sldMkLst>
        <pc:spChg chg="mod">
          <ac:chgData name="Daniel Shunk" userId="8b1a05f26d681f8b" providerId="LiveId" clId="{92551CD1-72E2-4A83-B06E-9F01B71D04EE}" dt="2026-07-10T23:21:08.199" v="481" actId="255"/>
          <ac:spMkLst>
            <pc:docMk/>
            <pc:sldMk cId="3637582661" sldId="613"/>
            <ac:spMk id="7" creationId="{EE57F8C7-145E-9885-A9A3-F33A392CB46E}"/>
          </ac:spMkLst>
        </pc:spChg>
        <pc:spChg chg="mod">
          <ac:chgData name="Daniel Shunk" userId="8b1a05f26d681f8b" providerId="LiveId" clId="{92551CD1-72E2-4A83-B06E-9F01B71D04EE}" dt="2026-07-10T23:20:18.265" v="474" actId="20577"/>
          <ac:spMkLst>
            <pc:docMk/>
            <pc:sldMk cId="3637582661" sldId="613"/>
            <ac:spMk id="12" creationId="{1FE9B1EC-5C08-573A-45D8-E1E71F975987}"/>
          </ac:spMkLst>
        </pc:spChg>
      </pc:sldChg>
      <pc:sldChg chg="modSp add mod">
        <pc:chgData name="Daniel Shunk" userId="8b1a05f26d681f8b" providerId="LiveId" clId="{92551CD1-72E2-4A83-B06E-9F01B71D04EE}" dt="2026-07-10T23:18:44.218" v="424" actId="255"/>
        <pc:sldMkLst>
          <pc:docMk/>
          <pc:sldMk cId="3949423779" sldId="614"/>
        </pc:sldMkLst>
        <pc:spChg chg="mod">
          <ac:chgData name="Daniel Shunk" userId="8b1a05f26d681f8b" providerId="LiveId" clId="{92551CD1-72E2-4A83-B06E-9F01B71D04EE}" dt="2026-07-10T23:18:44.218" v="424" actId="255"/>
          <ac:spMkLst>
            <pc:docMk/>
            <pc:sldMk cId="3949423779" sldId="614"/>
            <ac:spMk id="7" creationId="{4EFCE048-EBA6-74A4-9CA1-69319216D60C}"/>
          </ac:spMkLst>
        </pc:spChg>
        <pc:spChg chg="mod">
          <ac:chgData name="Daniel Shunk" userId="8b1a05f26d681f8b" providerId="LiveId" clId="{92551CD1-72E2-4A83-B06E-9F01B71D04EE}" dt="2026-07-10T23:18:02.644" v="413" actId="20577"/>
          <ac:spMkLst>
            <pc:docMk/>
            <pc:sldMk cId="3949423779" sldId="614"/>
            <ac:spMk id="12" creationId="{937A28AC-D669-693B-40DB-AA24E84A8F72}"/>
          </ac:spMkLst>
        </pc:spChg>
      </pc:sldChg>
      <pc:sldChg chg="modSp add mod">
        <pc:chgData name="Daniel Shunk" userId="8b1a05f26d681f8b" providerId="LiveId" clId="{92551CD1-72E2-4A83-B06E-9F01B71D04EE}" dt="2026-07-10T23:19:31.879" v="456" actId="313"/>
        <pc:sldMkLst>
          <pc:docMk/>
          <pc:sldMk cId="1421596444" sldId="615"/>
        </pc:sldMkLst>
        <pc:spChg chg="mod">
          <ac:chgData name="Daniel Shunk" userId="8b1a05f26d681f8b" providerId="LiveId" clId="{92551CD1-72E2-4A83-B06E-9F01B71D04EE}" dt="2026-07-10T23:19:31.879" v="456" actId="313"/>
          <ac:spMkLst>
            <pc:docMk/>
            <pc:sldMk cId="1421596444" sldId="615"/>
            <ac:spMk id="7" creationId="{54EAB940-515A-805E-DE64-A56B6799BD0F}"/>
          </ac:spMkLst>
        </pc:spChg>
        <pc:spChg chg="mod">
          <ac:chgData name="Daniel Shunk" userId="8b1a05f26d681f8b" providerId="LiveId" clId="{92551CD1-72E2-4A83-B06E-9F01B71D04EE}" dt="2026-07-10T23:19:00.718" v="440" actId="20577"/>
          <ac:spMkLst>
            <pc:docMk/>
            <pc:sldMk cId="1421596444" sldId="615"/>
            <ac:spMk id="12" creationId="{339580D5-AF9E-919F-5CF8-C352779E0B00}"/>
          </ac:spMkLst>
        </pc:spChg>
      </pc:sldChg>
      <pc:sldChg chg="add addAnim delAnim modAnim">
        <pc:chgData name="Daniel Shunk" userId="8b1a05f26d681f8b" providerId="LiveId" clId="{92551CD1-72E2-4A83-B06E-9F01B71D04EE}" dt="2026-07-10T23:21:36.784" v="491"/>
        <pc:sldMkLst>
          <pc:docMk/>
          <pc:sldMk cId="3669008076" sldId="616"/>
        </pc:sldMkLst>
      </pc:sldChg>
      <pc:sldChg chg="addSp delSp modSp add mod replId">
        <pc:chgData name="Daniel Shunk" userId="8b1a05f26d681f8b" providerId="LiveId" clId="{92551CD1-72E2-4A83-B06E-9F01B71D04EE}" dt="2026-07-17T13:03:46.252" v="1437" actId="20577"/>
        <pc:sldMkLst>
          <pc:docMk/>
          <pc:sldMk cId="1125253079" sldId="617"/>
        </pc:sldMkLst>
        <pc:spChg chg="add mod">
          <ac:chgData name="Daniel Shunk" userId="8b1a05f26d681f8b" providerId="LiveId" clId="{92551CD1-72E2-4A83-B06E-9F01B71D04EE}" dt="2026-07-17T13:03:34.439" v="1430"/>
          <ac:spMkLst>
            <pc:docMk/>
            <pc:sldMk cId="1125253079" sldId="617"/>
            <ac:spMk id="4" creationId="{01D7DE8F-BFB1-002D-30BF-7627017A95E6}"/>
          </ac:spMkLst>
        </pc:spChg>
        <pc:spChg chg="add mod">
          <ac:chgData name="Daniel Shunk" userId="8b1a05f26d681f8b" providerId="LiveId" clId="{92551CD1-72E2-4A83-B06E-9F01B71D04EE}" dt="2026-07-10T23:30:50.392" v="842" actId="14100"/>
          <ac:spMkLst>
            <pc:docMk/>
            <pc:sldMk cId="1125253079" sldId="617"/>
            <ac:spMk id="5" creationId="{6BBF2D3F-5287-1A01-494C-4F1F10A23E29}"/>
          </ac:spMkLst>
        </pc:spChg>
        <pc:spChg chg="add mod">
          <ac:chgData name="Daniel Shunk" userId="8b1a05f26d681f8b" providerId="LiveId" clId="{92551CD1-72E2-4A83-B06E-9F01B71D04EE}" dt="2026-07-10T23:31:29.227" v="846" actId="14100"/>
          <ac:spMkLst>
            <pc:docMk/>
            <pc:sldMk cId="1125253079" sldId="617"/>
            <ac:spMk id="8" creationId="{4F49CE6C-AA9B-BF5C-6EDE-7590B29949EF}"/>
          </ac:spMkLst>
        </pc:spChg>
        <pc:spChg chg="mod">
          <ac:chgData name="Daniel Shunk" userId="8b1a05f26d681f8b" providerId="LiveId" clId="{92551CD1-72E2-4A83-B06E-9F01B71D04EE}" dt="2026-07-17T13:03:46.252" v="1437" actId="20577"/>
          <ac:spMkLst>
            <pc:docMk/>
            <pc:sldMk cId="1125253079" sldId="617"/>
            <ac:spMk id="12" creationId="{7B85DDA4-DE4E-185C-1F58-CDCE680465C0}"/>
          </ac:spMkLst>
        </pc:spChg>
        <pc:spChg chg="add mod">
          <ac:chgData name="Daniel Shunk" userId="8b1a05f26d681f8b" providerId="LiveId" clId="{92551CD1-72E2-4A83-B06E-9F01B71D04EE}" dt="2026-07-10T23:31:46.734" v="850" actId="14100"/>
          <ac:spMkLst>
            <pc:docMk/>
            <pc:sldMk cId="1125253079" sldId="617"/>
            <ac:spMk id="14" creationId="{CE690B9F-3727-ADBB-CE64-D4C475EC4626}"/>
          </ac:spMkLst>
        </pc:spChg>
        <pc:spChg chg="add mod">
          <ac:chgData name="Daniel Shunk" userId="8b1a05f26d681f8b" providerId="LiveId" clId="{92551CD1-72E2-4A83-B06E-9F01B71D04EE}" dt="2026-07-10T23:32:04.057" v="854" actId="14100"/>
          <ac:spMkLst>
            <pc:docMk/>
            <pc:sldMk cId="1125253079" sldId="617"/>
            <ac:spMk id="16" creationId="{A259BB9E-814F-2FAD-E346-B2AE35CDCAD1}"/>
          </ac:spMkLst>
        </pc:spChg>
        <pc:spChg chg="add mod">
          <ac:chgData name="Daniel Shunk" userId="8b1a05f26d681f8b" providerId="LiveId" clId="{92551CD1-72E2-4A83-B06E-9F01B71D04EE}" dt="2026-07-10T23:34:48.558" v="956" actId="1076"/>
          <ac:spMkLst>
            <pc:docMk/>
            <pc:sldMk cId="1125253079" sldId="617"/>
            <ac:spMk id="17" creationId="{913056F1-2BA1-5933-578C-331365AE51E4}"/>
          </ac:spMkLst>
        </pc:spChg>
        <pc:spChg chg="add mod">
          <ac:chgData name="Daniel Shunk" userId="8b1a05f26d681f8b" providerId="LiveId" clId="{92551CD1-72E2-4A83-B06E-9F01B71D04EE}" dt="2026-07-10T23:34:41.543" v="955" actId="1076"/>
          <ac:spMkLst>
            <pc:docMk/>
            <pc:sldMk cId="1125253079" sldId="617"/>
            <ac:spMk id="19" creationId="{F4DE806F-DE55-8F07-A8F8-D9A9287ED665}"/>
          </ac:spMkLst>
        </pc:spChg>
        <pc:spChg chg="add mod">
          <ac:chgData name="Daniel Shunk" userId="8b1a05f26d681f8b" providerId="LiveId" clId="{92551CD1-72E2-4A83-B06E-9F01B71D04EE}" dt="2026-07-10T23:34:54.983" v="958" actId="1037"/>
          <ac:spMkLst>
            <pc:docMk/>
            <pc:sldMk cId="1125253079" sldId="617"/>
            <ac:spMk id="21" creationId="{23BF12D8-799F-0F9A-862A-B3013F2CA0DB}"/>
          </ac:spMkLst>
        </pc:spChg>
        <pc:spChg chg="add mod">
          <ac:chgData name="Daniel Shunk" userId="8b1a05f26d681f8b" providerId="LiveId" clId="{92551CD1-72E2-4A83-B06E-9F01B71D04EE}" dt="2026-07-10T23:34:30.918" v="953" actId="1076"/>
          <ac:spMkLst>
            <pc:docMk/>
            <pc:sldMk cId="1125253079" sldId="617"/>
            <ac:spMk id="23" creationId="{5B431977-14A0-CBAA-B419-37515D9CDAB0}"/>
          </ac:spMkLst>
        </pc:spChg>
      </pc:sldChg>
      <pc:sldChg chg="add ord modAnim">
        <pc:chgData name="Daniel Shunk" userId="8b1a05f26d681f8b" providerId="LiveId" clId="{92551CD1-72E2-4A83-B06E-9F01B71D04EE}" dt="2026-07-10T23:22:00.916" v="499"/>
        <pc:sldMkLst>
          <pc:docMk/>
          <pc:sldMk cId="745849657" sldId="618"/>
        </pc:sldMkLst>
      </pc:sldChg>
      <pc:sldChg chg="addSp modSp add mod">
        <pc:chgData name="Daniel Shunk" userId="8b1a05f26d681f8b" providerId="LiveId" clId="{92551CD1-72E2-4A83-B06E-9F01B71D04EE}" dt="2026-07-10T23:47:49.925" v="1414" actId="20577"/>
        <pc:sldMkLst>
          <pc:docMk/>
          <pc:sldMk cId="3745097188" sldId="619"/>
        </pc:sldMkLst>
        <pc:spChg chg="add mod">
          <ac:chgData name="Daniel Shunk" userId="8b1a05f26d681f8b" providerId="LiveId" clId="{92551CD1-72E2-4A83-B06E-9F01B71D04EE}" dt="2026-07-10T23:45:24.952" v="1409" actId="313"/>
          <ac:spMkLst>
            <pc:docMk/>
            <pc:sldMk cId="3745097188" sldId="619"/>
            <ac:spMk id="3" creationId="{CDECB89A-C12A-938A-6107-2CF46385D2EB}"/>
          </ac:spMkLst>
        </pc:spChg>
        <pc:spChg chg="mod">
          <ac:chgData name="Daniel Shunk" userId="8b1a05f26d681f8b" providerId="LiveId" clId="{92551CD1-72E2-4A83-B06E-9F01B71D04EE}" dt="2026-07-10T23:41:19.345" v="1252" actId="948"/>
          <ac:spMkLst>
            <pc:docMk/>
            <pc:sldMk cId="3745097188" sldId="619"/>
            <ac:spMk id="4" creationId="{A62030B1-548F-606B-7C18-3D8C8E7E007E}"/>
          </ac:spMkLst>
        </pc:spChg>
        <pc:spChg chg="mod">
          <ac:chgData name="Daniel Shunk" userId="8b1a05f26d681f8b" providerId="LiveId" clId="{92551CD1-72E2-4A83-B06E-9F01B71D04EE}" dt="2026-07-10T23:41:27.874" v="1254" actId="14100"/>
          <ac:spMkLst>
            <pc:docMk/>
            <pc:sldMk cId="3745097188" sldId="619"/>
            <ac:spMk id="5" creationId="{14F47C8D-494F-5E2C-0389-BFEAFC0ABA1D}"/>
          </ac:spMkLst>
        </pc:spChg>
        <pc:spChg chg="mod">
          <ac:chgData name="Daniel Shunk" userId="8b1a05f26d681f8b" providerId="LiveId" clId="{92551CD1-72E2-4A83-B06E-9F01B71D04EE}" dt="2026-07-10T23:41:37.619" v="1256" actId="14100"/>
          <ac:spMkLst>
            <pc:docMk/>
            <pc:sldMk cId="3745097188" sldId="619"/>
            <ac:spMk id="8" creationId="{D4D4B882-8FA8-9A88-AC25-0CBA56231846}"/>
          </ac:spMkLst>
        </pc:spChg>
        <pc:spChg chg="mod">
          <ac:chgData name="Daniel Shunk" userId="8b1a05f26d681f8b" providerId="LiveId" clId="{92551CD1-72E2-4A83-B06E-9F01B71D04EE}" dt="2026-07-10T23:47:49.925" v="1414" actId="20577"/>
          <ac:spMkLst>
            <pc:docMk/>
            <pc:sldMk cId="3745097188" sldId="619"/>
            <ac:spMk id="12" creationId="{B9F6DE67-DD13-22D4-5158-4E6D309E7327}"/>
          </ac:spMkLst>
        </pc:spChg>
        <pc:spChg chg="mod">
          <ac:chgData name="Daniel Shunk" userId="8b1a05f26d681f8b" providerId="LiveId" clId="{92551CD1-72E2-4A83-B06E-9F01B71D04EE}" dt="2026-07-10T23:41:44.761" v="1258" actId="14100"/>
          <ac:spMkLst>
            <pc:docMk/>
            <pc:sldMk cId="3745097188" sldId="619"/>
            <ac:spMk id="14" creationId="{0E56DF83-0EB7-D9EF-D660-20FCC17A66E2}"/>
          </ac:spMkLst>
        </pc:spChg>
        <pc:spChg chg="mod">
          <ac:chgData name="Daniel Shunk" userId="8b1a05f26d681f8b" providerId="LiveId" clId="{92551CD1-72E2-4A83-B06E-9F01B71D04EE}" dt="2026-07-10T23:42:06.944" v="1263" actId="1036"/>
          <ac:spMkLst>
            <pc:docMk/>
            <pc:sldMk cId="3745097188" sldId="619"/>
            <ac:spMk id="16" creationId="{EA8F9425-08AD-35F2-67ED-289E6E7BCF66}"/>
          </ac:spMkLst>
        </pc:spChg>
        <pc:spChg chg="mod">
          <ac:chgData name="Daniel Shunk" userId="8b1a05f26d681f8b" providerId="LiveId" clId="{92551CD1-72E2-4A83-B06E-9F01B71D04EE}" dt="2026-07-10T23:42:57.982" v="1289" actId="122"/>
          <ac:spMkLst>
            <pc:docMk/>
            <pc:sldMk cId="3745097188" sldId="619"/>
            <ac:spMk id="17" creationId="{AC2C5F4D-5EDC-2D0E-8047-E8351843B18D}"/>
          </ac:spMkLst>
        </pc:spChg>
        <pc:spChg chg="mod">
          <ac:chgData name="Daniel Shunk" userId="8b1a05f26d681f8b" providerId="LiveId" clId="{92551CD1-72E2-4A83-B06E-9F01B71D04EE}" dt="2026-07-10T23:43:14.001" v="1305" actId="20577"/>
          <ac:spMkLst>
            <pc:docMk/>
            <pc:sldMk cId="3745097188" sldId="619"/>
            <ac:spMk id="19" creationId="{8EAD512A-871C-EFB9-B3B9-ADBB7A338387}"/>
          </ac:spMkLst>
        </pc:spChg>
        <pc:spChg chg="mod">
          <ac:chgData name="Daniel Shunk" userId="8b1a05f26d681f8b" providerId="LiveId" clId="{92551CD1-72E2-4A83-B06E-9F01B71D04EE}" dt="2026-07-10T23:43:55.304" v="1338" actId="20577"/>
          <ac:spMkLst>
            <pc:docMk/>
            <pc:sldMk cId="3745097188" sldId="619"/>
            <ac:spMk id="21" creationId="{65395FA3-89EA-4F35-7202-F71DCB7A0FAF}"/>
          </ac:spMkLst>
        </pc:spChg>
        <pc:spChg chg="mod">
          <ac:chgData name="Daniel Shunk" userId="8b1a05f26d681f8b" providerId="LiveId" clId="{92551CD1-72E2-4A83-B06E-9F01B71D04EE}" dt="2026-07-10T23:45:50.732" v="1410" actId="313"/>
          <ac:spMkLst>
            <pc:docMk/>
            <pc:sldMk cId="3745097188" sldId="619"/>
            <ac:spMk id="23" creationId="{1254839C-8BDE-7F12-6051-41342F43EF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FC3B9-1C6F-ABB7-4DEF-190BA8610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574C7-DC17-8696-0A32-D46D7B191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80327-1284-7E8B-CFA4-93B5A455B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95822-5B26-4105-E565-91F633B4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08540-5EF2-7F06-6D6A-8CE717A9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2906-183D-95DA-4CBB-22E883BE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CE21D-5B92-59C1-1AB2-779D77B80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DACF-99E8-072D-AE27-B5FFE337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57E34-19AC-C390-5D0A-DC3C83BA3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BB138-4CEC-1D2C-A4E9-79BA37FA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2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118E1C-9571-A0FA-EA7A-5E824A796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186B5-B0E1-7B67-F48B-5396F2C28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00C4A-D4D4-1BE5-3609-F9492530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85E7-AC5E-D173-6CD5-489F42DA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310D-3DE4-81EE-2B82-5EADFE78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6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28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05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7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9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22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75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3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FC31-8C12-0A9F-7267-C138C1AB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52DB1-F0A9-6CEE-F7D2-36EC662F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483C3-2F29-DCCD-717B-CB7B4728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3F96B-FC3B-64D2-E204-4C2ACF38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E4976-0249-6605-EC31-3AAC5EF2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9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12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15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1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36E8-B5A1-26DA-25D2-AB6BD815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690DE-7433-7AEF-E965-1EEE6C228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80190-D399-2B49-E53C-AEEC04A1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4EB01-864E-254E-05A7-8CF67D42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DA94F-08ED-42A0-B545-D5BADD7A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0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7CD64-F91C-B27B-FEB7-5465B712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B61D0-EBB8-4F12-7D24-34F4AA7FD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785D5-B19B-8F3C-3CD6-9517FE819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B8487-85BA-B673-3205-AE4A45C0E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B0FF6-A6B1-9BA3-F61F-4A6C0879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60D19-46C7-F3EE-99B3-1C46822E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7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696B-EC36-F417-D275-4A1C64DD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3BBCF-E4E9-DF96-E96A-A5E7BA741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EFEE9-6017-A5DC-6A9A-DE9311A36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0F1F6-0661-81B5-5A81-AF79303B5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A855D-E25C-0812-D6B6-AE0242412F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B54709-4E11-43C7-9F99-706EB884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CD74F-CD27-E4AC-536D-8860328F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114E5-7418-803E-4C87-C9B50683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3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DC7DC-EE68-40E0-0E7C-BEE608E6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4BB575-EB6A-A188-CFC7-09F86494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8790B-DD8A-78FC-F451-42DA65A7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74CEA-5B10-862E-3DA3-E582A9FC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7D3F5F-D9BF-06A5-F17F-90125CBD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0FF6BA-4331-C949-706A-43DB605B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FBF15-C8E8-5BD6-8E7F-B8F3B0E6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1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0AB1-5DFE-359D-9D65-C17B76B3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FB290-2F92-45E7-FDF5-DD1D1928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436D03-5D00-2C4E-27D1-3B0FC6EBB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AB47B-D681-77DB-2C44-65783730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68BEF-0139-C5C1-BC30-94AE125D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A7ACA-4171-3683-4968-35603B12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81D1-ACC8-53E5-381B-8D904230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5DBF62-E8A9-975F-C6CD-CE7B9D645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AA0F1-44D0-A538-D9D4-A5948D78D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C8E10-BCE0-A032-87D7-4E9F2A871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D0F7B-D4D2-AABF-9189-108ABF9F6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E1B6C-4B29-A2FA-512C-F478D39B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1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5722D1-A64F-29A3-4B3D-26F635091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A018D-2208-EBBE-617D-581D57621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4BABD-4CA4-D0C5-6A67-F7E1EF075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FA33C-52DC-4B07-8AA0-1E4867A3DF6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09861-B145-AD18-723D-239C62ED0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26F3C-220B-DD27-3E7E-CACC38297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3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4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2B70-01C9-CAB9-F2E4-ACE4D48E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6455B-83F1-A554-986A-C63840F8E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3E668-FC06-244A-0656-73D35154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B3ABD040-A58B-957F-EA26-6CE399021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323102-64B2-63E4-7C24-DF1422355AE8}"/>
              </a:ext>
            </a:extLst>
          </p:cNvPr>
          <p:cNvSpPr/>
          <p:nvPr/>
        </p:nvSpPr>
        <p:spPr>
          <a:xfrm>
            <a:off x="0" y="643466"/>
            <a:ext cx="12192000" cy="1351492"/>
          </a:xfrm>
          <a:prstGeom prst="rect">
            <a:avLst/>
          </a:prstGeom>
          <a:solidFill>
            <a:srgbClr val="6E605E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 descr="Several white paper cutout snowflakes, on a white background">
            <a:extLst>
              <a:ext uri="{FF2B5EF4-FFF2-40B4-BE49-F238E27FC236}">
                <a16:creationId xmlns:a16="http://schemas.microsoft.com/office/drawing/2014/main" id="{8028CAB7-C05E-6920-1E52-B81F8D8B59CD}"/>
              </a:ext>
            </a:extLst>
          </p:cNvPr>
          <p:cNvSpPr txBox="1"/>
          <p:nvPr/>
        </p:nvSpPr>
        <p:spPr>
          <a:xfrm>
            <a:off x="89327" y="721902"/>
            <a:ext cx="12013346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  <a:p>
            <a:pPr algn="ctr"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Part 1 of 2</a:t>
            </a:r>
          </a:p>
        </p:txBody>
      </p:sp>
    </p:spTree>
    <p:extLst>
      <p:ext uri="{BB962C8B-B14F-4D97-AF65-F5344CB8AC3E}">
        <p14:creationId xmlns:p14="http://schemas.microsoft.com/office/powerpoint/2010/main" val="3828496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47EB4-5597-E500-913B-3B7949EB6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17BCC3-4219-F2E8-9C97-59C34A2AD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20D6AC2-5429-C707-AC55-8F3CE67B668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B2FD853-191D-FB15-7670-C86796554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Protection from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Horns &amp; Craftsmen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Preparing for the Influx of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A Man with a Measuring Device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Promotion of the Branch Jesus</a:t>
            </a:r>
          </a:p>
          <a:p>
            <a:pPr lvl="2">
              <a:lnSpc>
                <a:spcPts val="4000"/>
              </a:lnSpc>
            </a:pPr>
            <a:r>
              <a:rPr lang="en-US" sz="4800" dirty="0">
                <a:solidFill>
                  <a:schemeClr val="bg1"/>
                </a:solidFill>
              </a:rPr>
              <a:t>The High Priest &amp; the Branch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8421D490-9D8C-B1D1-164B-03730A1749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CF10CEE6-92D2-86BD-44F5-925366EBD4B7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366900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E8113-F6AB-9852-E22B-40D60CB0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402FAFE-DFC1-9429-6787-F924B2CF1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459AE13-4895-EEE6-2760-55C8F3F8589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1D29F919-9DA3-EDD0-A114-D01C67BB9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7B85DDA4-DE4E-185C-1F58-CDCE680465C0}"/>
              </a:ext>
            </a:extLst>
          </p:cNvPr>
          <p:cNvSpPr txBox="1"/>
          <p:nvPr/>
        </p:nvSpPr>
        <p:spPr>
          <a:xfrm>
            <a:off x="111905" y="305145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Chiastic </a:t>
            </a: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Structure of Zec 1-6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7DE8F-BFB1-002D-30BF-7627017A9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476" y="1343026"/>
            <a:ext cx="7898620" cy="5312574"/>
          </a:xfrm>
        </p:spPr>
        <p:txBody>
          <a:bodyPr>
            <a:normAutofit/>
          </a:bodyPr>
          <a:lstStyle/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1 – Provide Re-establishment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2 – Protect from the enemy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700" dirty="0">
                <a:solidFill>
                  <a:schemeClr val="bg1"/>
                </a:solidFill>
              </a:rPr>
              <a:t>Vision 3 – Prepare for influx of people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4 – Promote the Branch Jesus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5 – Empowered by the Spirit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6 – Expiate the people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7 – Extradite the enemy</a:t>
            </a:r>
          </a:p>
          <a:p>
            <a:pPr>
              <a:buFont typeface="Aptos" panose="020B0004020202020204" pitchFamily="34" charset="0"/>
              <a:buChar char="­"/>
            </a:pPr>
            <a:r>
              <a:rPr lang="en-US" sz="3800" dirty="0">
                <a:solidFill>
                  <a:schemeClr val="bg1"/>
                </a:solidFill>
              </a:rPr>
              <a:t>Vision 8 – Eliminate the enemy</a:t>
            </a:r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6BBF2D3F-5287-1A01-494C-4F1F10A23E29}"/>
              </a:ext>
            </a:extLst>
          </p:cNvPr>
          <p:cNvSpPr/>
          <p:nvPr/>
        </p:nvSpPr>
        <p:spPr>
          <a:xfrm>
            <a:off x="828675" y="1657350"/>
            <a:ext cx="3240897" cy="4562475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4F49CE6C-AA9B-BF5C-6EDE-7590B29949EF}"/>
              </a:ext>
            </a:extLst>
          </p:cNvPr>
          <p:cNvSpPr/>
          <p:nvPr/>
        </p:nvSpPr>
        <p:spPr>
          <a:xfrm>
            <a:off x="1552575" y="2332214"/>
            <a:ext cx="2516996" cy="3239912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CE690B9F-3727-ADBB-CE64-D4C475EC4626}"/>
              </a:ext>
            </a:extLst>
          </p:cNvPr>
          <p:cNvSpPr/>
          <p:nvPr/>
        </p:nvSpPr>
        <p:spPr>
          <a:xfrm>
            <a:off x="2266949" y="2979913"/>
            <a:ext cx="1802621" cy="1925462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>
            <a:extLst>
              <a:ext uri="{FF2B5EF4-FFF2-40B4-BE49-F238E27FC236}">
                <a16:creationId xmlns:a16="http://schemas.microsoft.com/office/drawing/2014/main" id="{A259BB9E-814F-2FAD-E346-B2AE35CDCAD1}"/>
              </a:ext>
            </a:extLst>
          </p:cNvPr>
          <p:cNvSpPr/>
          <p:nvPr/>
        </p:nvSpPr>
        <p:spPr>
          <a:xfrm>
            <a:off x="2857500" y="3627612"/>
            <a:ext cx="1212070" cy="639588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3056F1-2BA1-5933-578C-331365AE51E4}"/>
              </a:ext>
            </a:extLst>
          </p:cNvPr>
          <p:cNvSpPr txBox="1"/>
          <p:nvPr/>
        </p:nvSpPr>
        <p:spPr>
          <a:xfrm rot="16200000">
            <a:off x="-703779" y="3753920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Control the Situation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DE806F-DE55-8F07-A8F8-D9A9287ED665}"/>
              </a:ext>
            </a:extLst>
          </p:cNvPr>
          <p:cNvSpPr txBox="1"/>
          <p:nvPr/>
        </p:nvSpPr>
        <p:spPr>
          <a:xfrm rot="16200000">
            <a:off x="23814" y="3753921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Overthrow Enemy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BF12D8-799F-0F9A-862A-B3013F2CA0DB}"/>
              </a:ext>
            </a:extLst>
          </p:cNvPr>
          <p:cNvSpPr txBox="1"/>
          <p:nvPr/>
        </p:nvSpPr>
        <p:spPr>
          <a:xfrm rot="16200000">
            <a:off x="731467" y="3762739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Prepare People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431977-14A0-CBAA-B419-37515D9CDAB0}"/>
              </a:ext>
            </a:extLst>
          </p:cNvPr>
          <p:cNvSpPr txBox="1"/>
          <p:nvPr/>
        </p:nvSpPr>
        <p:spPr>
          <a:xfrm rot="16200000">
            <a:off x="1332429" y="3753920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Exalt God</a:t>
            </a:r>
          </a:p>
        </p:txBody>
      </p:sp>
    </p:spTree>
    <p:extLst>
      <p:ext uri="{BB962C8B-B14F-4D97-AF65-F5344CB8AC3E}">
        <p14:creationId xmlns:p14="http://schemas.microsoft.com/office/powerpoint/2010/main" val="1125253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9D87E-A351-0EDC-5E81-C3ACF9705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682D43-1802-CFA1-9C69-F1B23613D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CC660A-FDB9-0CC5-0C5E-7C2C773CAF2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AD61D3F5-A1AB-71A2-9CD2-FCD1618E3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B9F6DE67-DD13-22D4-5158-4E6D309E7327}"/>
              </a:ext>
            </a:extLst>
          </p:cNvPr>
          <p:cNvSpPr txBox="1"/>
          <p:nvPr/>
        </p:nvSpPr>
        <p:spPr>
          <a:xfrm>
            <a:off x="111905" y="305145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The Chiastic Structure of Noah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030B1-548F-606B-7C18-3D8C8E7E0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570" y="1156930"/>
            <a:ext cx="8122430" cy="549867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6:10-22 – Noah told to build ark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7:1-9 – They enter the ark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7:10-16 – Flood begins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7:17-24 – Waters rise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8:1 – ‘But God remembered Noah’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8:2-5 – Waters recede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8:6-14 – The earth dries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8:15-19 – They leave the ark</a:t>
            </a:r>
          </a:p>
          <a:p>
            <a:pPr>
              <a:lnSpc>
                <a:spcPts val="4000"/>
              </a:lnSpc>
              <a:buFont typeface="Aptos" panose="020B0004020202020204" pitchFamily="34" charset="0"/>
              <a:buChar char="­"/>
            </a:pPr>
            <a:r>
              <a:rPr lang="en-US" sz="3600" dirty="0">
                <a:solidFill>
                  <a:schemeClr val="bg1"/>
                </a:solidFill>
              </a:rPr>
              <a:t>Gen 8:20-9-19 – Noah worships God</a:t>
            </a:r>
          </a:p>
        </p:txBody>
      </p:sp>
      <p:sp>
        <p:nvSpPr>
          <p:cNvPr id="5" name="Left Bracket 4">
            <a:extLst>
              <a:ext uri="{FF2B5EF4-FFF2-40B4-BE49-F238E27FC236}">
                <a16:creationId xmlns:a16="http://schemas.microsoft.com/office/drawing/2014/main" id="{14F47C8D-494F-5E2C-0389-BFEAFC0ABA1D}"/>
              </a:ext>
            </a:extLst>
          </p:cNvPr>
          <p:cNvSpPr/>
          <p:nvPr/>
        </p:nvSpPr>
        <p:spPr>
          <a:xfrm>
            <a:off x="828675" y="1476375"/>
            <a:ext cx="3240897" cy="5076479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D4D4B882-8FA8-9A88-AC25-0CBA56231846}"/>
              </a:ext>
            </a:extLst>
          </p:cNvPr>
          <p:cNvSpPr/>
          <p:nvPr/>
        </p:nvSpPr>
        <p:spPr>
          <a:xfrm>
            <a:off x="1552575" y="2105025"/>
            <a:ext cx="2516996" cy="3838575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0E56DF83-0EB7-D9EF-D660-20FCC17A66E2}"/>
              </a:ext>
            </a:extLst>
          </p:cNvPr>
          <p:cNvSpPr/>
          <p:nvPr/>
        </p:nvSpPr>
        <p:spPr>
          <a:xfrm>
            <a:off x="2266949" y="2762250"/>
            <a:ext cx="1802621" cy="2532943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>
            <a:extLst>
              <a:ext uri="{FF2B5EF4-FFF2-40B4-BE49-F238E27FC236}">
                <a16:creationId xmlns:a16="http://schemas.microsoft.com/office/drawing/2014/main" id="{EA8F9425-08AD-35F2-67ED-289E6E7BCF66}"/>
              </a:ext>
            </a:extLst>
          </p:cNvPr>
          <p:cNvSpPr/>
          <p:nvPr/>
        </p:nvSpPr>
        <p:spPr>
          <a:xfrm>
            <a:off x="2857500" y="3362325"/>
            <a:ext cx="1212070" cy="1314450"/>
          </a:xfrm>
          <a:prstGeom prst="leftBracket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2C5F4D-5EDC-2D0E-8047-E8351843B18D}"/>
              </a:ext>
            </a:extLst>
          </p:cNvPr>
          <p:cNvSpPr txBox="1"/>
          <p:nvPr/>
        </p:nvSpPr>
        <p:spPr>
          <a:xfrm rot="16200000">
            <a:off x="-701285" y="3825185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Relation with God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AD512A-871C-EFB9-B3B9-ADBB7A338387}"/>
              </a:ext>
            </a:extLst>
          </p:cNvPr>
          <p:cNvSpPr txBox="1"/>
          <p:nvPr/>
        </p:nvSpPr>
        <p:spPr>
          <a:xfrm rot="16200000">
            <a:off x="20126" y="3825185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Movement for God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395FA3-89EA-4F35-7202-F71DCB7A0FAF}"/>
              </a:ext>
            </a:extLst>
          </p:cNvPr>
          <p:cNvSpPr txBox="1"/>
          <p:nvPr/>
        </p:nvSpPr>
        <p:spPr>
          <a:xfrm rot="16200000">
            <a:off x="751408" y="3825185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God changes all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54839C-8BDE-7F12-6051-41342F43EF22}"/>
              </a:ext>
            </a:extLst>
          </p:cNvPr>
          <p:cNvSpPr txBox="1"/>
          <p:nvPr/>
        </p:nvSpPr>
        <p:spPr>
          <a:xfrm rot="16200000">
            <a:off x="1331543" y="3829947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Future Preparation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ECB89A-C12A-938A-6107-2CF46385D2EB}"/>
              </a:ext>
            </a:extLst>
          </p:cNvPr>
          <p:cNvSpPr txBox="1"/>
          <p:nvPr/>
        </p:nvSpPr>
        <p:spPr>
          <a:xfrm rot="16200000">
            <a:off x="2582244" y="3849171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Eras Bold ITC" panose="020B0907030504020204" pitchFamily="34" charset="0"/>
              </a:rPr>
              <a:t>Pinnacle</a:t>
            </a:r>
          </a:p>
        </p:txBody>
      </p:sp>
    </p:spTree>
    <p:extLst>
      <p:ext uri="{BB962C8B-B14F-4D97-AF65-F5344CB8AC3E}">
        <p14:creationId xmlns:p14="http://schemas.microsoft.com/office/powerpoint/2010/main" val="3745097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F4E-176D-1867-BEB7-1067327A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20BBA4-50EE-19D2-8BB6-1D5557B8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12C06F-681E-299A-2B62-89A41FC72C3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13A2C7-6DE8-4409-195B-631654466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Protection from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Horns &amp; Craftsmen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Preparing for the Influx of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A Man with a Measuring Device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Promotion of the Branch Jesus</a:t>
            </a:r>
          </a:p>
          <a:p>
            <a:pPr lvl="2">
              <a:lnSpc>
                <a:spcPts val="4000"/>
              </a:lnSpc>
            </a:pPr>
            <a:r>
              <a:rPr lang="en-US" sz="4800" dirty="0">
                <a:solidFill>
                  <a:schemeClr val="bg1"/>
                </a:solidFill>
              </a:rPr>
              <a:t>The High Priest &amp; the Branch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2F9DE097-FE09-6B10-B1A1-34564655C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BC69FA2A-4B9C-5E06-C738-83CFBE406B7A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74584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C968EA-BEF9-E4A4-6C87-B77DF6498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C96EECD-B001-FDEC-D895-84BC1A5EDB8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221F2E-01D9-D27A-7C7F-2E44162A6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447A1A92-2DC6-7062-F04E-3A2EFBE65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5AD55AA6-259C-FAAC-6F5C-3239AE9AFD17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49556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60FF-9111-F566-5265-2B7D5710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F44939-CFB7-8873-7DBF-C0578ACB6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1D35CD-681C-A514-F306-0848C50555F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E835B-2E31-1733-3CB1-DD683FCB1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7000" dirty="0">
                <a:solidFill>
                  <a:schemeClr val="bg1"/>
                </a:solidFill>
              </a:rPr>
              <a:t>“This whole land will be a waste place &amp; an object of horror, &amp; these nations will serve the king of Babylon seventy years.”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6202FA3D-5D05-B1BB-C4EE-2B957F1C2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9BAADDC1-AC8C-113D-E0FB-661FD806ECE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Jeremiah 25:11</a:t>
            </a:r>
          </a:p>
        </p:txBody>
      </p:sp>
    </p:spTree>
    <p:extLst>
      <p:ext uri="{BB962C8B-B14F-4D97-AF65-F5344CB8AC3E}">
        <p14:creationId xmlns:p14="http://schemas.microsoft.com/office/powerpoint/2010/main" val="2424735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332BE-7DB9-E698-E9C3-9E5BB920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A7B237-0744-12F5-4FA3-5B70255B5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E2F4805-E8C6-5A6C-285D-27FCD54A79D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865D0E-2D3F-7F5C-CF6D-0E68A0162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Protection from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Horns &amp; Craftsmen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Preparing for the Influx of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A Man with a Measuring Device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6F4203FD-F4BD-F794-09E9-F3B77AF689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14E8A835-6206-9FA5-4040-D1FABD5DDCE1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422348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0D6C0-2AEF-8EA8-AEDA-B36A3E31B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1761740-E8EC-9249-5DF1-E5CD3C6FD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8EA4399-D00F-E126-D70D-9467E771FFF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72540D5-6536-E03B-057B-65AAC0275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5600" dirty="0">
                <a:solidFill>
                  <a:schemeClr val="bg1"/>
                </a:solidFill>
              </a:rPr>
              <a:t>“And you will say, ‘I [Russia] will go up against the land of unwalled villages. I will go against those who dwell quietly, that live securely, all of them living without walls &amp; having no bars or gates.”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65DBB1EA-0B8E-FD7B-B7F1-529D08FAB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31EB4E82-E967-E960-5C96-F8D9F7E8F67A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Ezekiel 38:11</a:t>
            </a:r>
          </a:p>
        </p:txBody>
      </p:sp>
    </p:spTree>
    <p:extLst>
      <p:ext uri="{BB962C8B-B14F-4D97-AF65-F5344CB8AC3E}">
        <p14:creationId xmlns:p14="http://schemas.microsoft.com/office/powerpoint/2010/main" val="1763911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B815E-55E9-2DBC-B44D-7A38D434B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C9000D5-70E5-8C06-42AE-B372113F2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1B79D2-B51D-2A6A-CAFD-2EA74D5F40F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FCE048-EBA6-74A4-9CA1-69319216D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7600" dirty="0">
                <a:solidFill>
                  <a:schemeClr val="bg1"/>
                </a:solidFill>
              </a:rPr>
              <a:t>“For this reason it says, ‘Awake, sleeper, &amp; arise from the dead, &amp; Christ will shine on you.’”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625B80A-528A-A003-1C3C-1F86EC66F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937A28AC-D669-693B-40DB-AA24E84A8F72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Ephesians 5:14</a:t>
            </a:r>
          </a:p>
        </p:txBody>
      </p:sp>
    </p:spTree>
    <p:extLst>
      <p:ext uri="{BB962C8B-B14F-4D97-AF65-F5344CB8AC3E}">
        <p14:creationId xmlns:p14="http://schemas.microsoft.com/office/powerpoint/2010/main" val="3949423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2233B-C878-B38C-8523-AD08B4C11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F4AE75-7ADE-21BA-C7CB-41E0B72FC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EF09CE-4596-1976-1229-5F77B5AD1F7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4EAB940-515A-805E-DE64-A56B6799B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7600" dirty="0">
                <a:solidFill>
                  <a:schemeClr val="bg1"/>
                </a:solidFill>
              </a:rPr>
              <a:t>“I heard another voice from heaven, saying, ‘Come out of her, my people, so that you will not participate in her sins and receive of her plagues.’”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4055657-92EC-F439-6529-5967A88E3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339580D5-AF9E-919F-5CF8-C352779E0B00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Revelation 18:4</a:t>
            </a:r>
          </a:p>
        </p:txBody>
      </p:sp>
    </p:spTree>
    <p:extLst>
      <p:ext uri="{BB962C8B-B14F-4D97-AF65-F5344CB8AC3E}">
        <p14:creationId xmlns:p14="http://schemas.microsoft.com/office/powerpoint/2010/main" val="142159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364A1-1368-E810-0C57-38F0150D2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A5F442-1216-F1BD-8FE0-2EEB0C1A1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58C8F32-5F74-747F-439B-877D5A61223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59F049-3EC1-7FD2-5779-CE17D6B3D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Providing for Israel’s Re-establishment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Men on Horses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Protection from the Enemy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Four Horns &amp; Craftsmen</a:t>
            </a:r>
          </a:p>
          <a:p>
            <a:pPr marL="742950" indent="-742950">
              <a:lnSpc>
                <a:spcPts val="3000"/>
              </a:lnSpc>
              <a:buFont typeface="+mj-lt"/>
              <a:buAutoNum type="arabicParenR"/>
            </a:pPr>
            <a:r>
              <a:rPr lang="en-US" sz="5000" dirty="0">
                <a:solidFill>
                  <a:schemeClr val="bg1"/>
                </a:solidFill>
              </a:rPr>
              <a:t>Preparing for the Influx of People</a:t>
            </a:r>
          </a:p>
          <a:p>
            <a:pPr lvl="2">
              <a:lnSpc>
                <a:spcPts val="4000"/>
              </a:lnSpc>
              <a:spcAft>
                <a:spcPts val="2400"/>
              </a:spcAft>
            </a:pPr>
            <a:r>
              <a:rPr lang="en-US" sz="4800" dirty="0">
                <a:solidFill>
                  <a:schemeClr val="bg1"/>
                </a:solidFill>
              </a:rPr>
              <a:t>A Man with a Measuring Device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318AB568-1673-159E-0AF3-01CDD58C6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4B1B52AD-2E6B-099F-AED0-71A3CD66981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Envisioning God’s Unstoppable Plan</a:t>
            </a:r>
          </a:p>
        </p:txBody>
      </p:sp>
    </p:spTree>
    <p:extLst>
      <p:ext uri="{BB962C8B-B14F-4D97-AF65-F5344CB8AC3E}">
        <p14:creationId xmlns:p14="http://schemas.microsoft.com/office/powerpoint/2010/main" val="229910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BCB49-EF5C-AFCF-CB12-75EDACB28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05E1767-9211-8BB1-0956-E02DCC07F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06B51EF-3EA5-B301-3928-7D50FF87995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57F8C7-145E-9885-A9A3-F33A392CB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6400" dirty="0">
                <a:solidFill>
                  <a:schemeClr val="bg1"/>
                </a:solidFill>
              </a:rPr>
              <a:t>“And I have other sheep, which are not from this fold; I must bring them also, &amp; they will hear My voice; &amp; they will become one flock with one shepherd.”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9B2A35C-2EAE-A654-1369-8F7EFC14C4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1FE9B1EC-5C08-573A-45D8-E1E71F975987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56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John 10:16</a:t>
            </a:r>
          </a:p>
        </p:txBody>
      </p:sp>
    </p:spTree>
    <p:extLst>
      <p:ext uri="{BB962C8B-B14F-4D97-AF65-F5344CB8AC3E}">
        <p14:creationId xmlns:p14="http://schemas.microsoft.com/office/powerpoint/2010/main" val="3637582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491</Words>
  <Application>Microsoft Office PowerPoint</Application>
  <PresentationFormat>Widescreen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Calibri Light</vt:lpstr>
      <vt:lpstr>Eras Bold ITC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1</cp:revision>
  <dcterms:created xsi:type="dcterms:W3CDTF">2026-07-10T22:49:18Z</dcterms:created>
  <dcterms:modified xsi:type="dcterms:W3CDTF">2026-07-17T13:03:47Z</dcterms:modified>
</cp:coreProperties>
</file>