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68" r:id="rId2"/>
    <p:sldId id="604" r:id="rId3"/>
    <p:sldId id="606" r:id="rId4"/>
    <p:sldId id="607" r:id="rId5"/>
    <p:sldId id="608" r:id="rId6"/>
    <p:sldId id="611" r:id="rId7"/>
    <p:sldId id="609" r:id="rId8"/>
    <p:sldId id="610" r:id="rId9"/>
    <p:sldId id="614" r:id="rId10"/>
    <p:sldId id="612" r:id="rId11"/>
    <p:sldId id="613" r:id="rId12"/>
    <p:sldId id="615" r:id="rId13"/>
    <p:sldId id="616" r:id="rId14"/>
    <p:sldId id="617" r:id="rId15"/>
    <p:sldId id="618" r:id="rId16"/>
    <p:sldId id="621" r:id="rId17"/>
    <p:sldId id="6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64C"/>
    <a:srgbClr val="1A1006"/>
    <a:srgbClr val="C3BAA9"/>
    <a:srgbClr val="936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450EA6-2B69-47DA-9CFE-B818A7AFE5F9}" v="202" dt="2026-07-15T17:07:37.3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94660"/>
  </p:normalViewPr>
  <p:slideViewPr>
    <p:cSldViewPr snapToGrid="0">
      <p:cViewPr varScale="1">
        <p:scale>
          <a:sx n="52" d="100"/>
          <a:sy n="52" d="100"/>
        </p:scale>
        <p:origin x="36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custSel addSld delSld modSld">
      <pc:chgData name="Daniel Shunk" userId="8b1a05f26d681f8b" providerId="LiveId" clId="{92551CD1-72E2-4A83-B06E-9F01B71D04EE}" dt="2026-07-15T17:07:48.712" v="496" actId="47"/>
      <pc:docMkLst>
        <pc:docMk/>
      </pc:docMkLst>
      <pc:sldChg chg="modSp mod">
        <pc:chgData name="Daniel Shunk" userId="8b1a05f26d681f8b" providerId="LiveId" clId="{92551CD1-72E2-4A83-B06E-9F01B71D04EE}" dt="2026-07-15T16:40:22.213" v="21" actId="20577"/>
        <pc:sldMkLst>
          <pc:docMk/>
          <pc:sldMk cId="2607255789" sldId="568"/>
        </pc:sldMkLst>
        <pc:spChg chg="mod">
          <ac:chgData name="Daniel Shunk" userId="8b1a05f26d681f8b" providerId="LiveId" clId="{92551CD1-72E2-4A83-B06E-9F01B71D04EE}" dt="2026-07-15T16:40:22.213" v="21" actId="20577"/>
          <ac:spMkLst>
            <pc:docMk/>
            <pc:sldMk cId="2607255789" sldId="568"/>
            <ac:spMk id="3" creationId="{C0F96349-CA6A-4C10-F41C-3E09A34054C2}"/>
          </ac:spMkLst>
        </pc:spChg>
        <pc:spChg chg="mod">
          <ac:chgData name="Daniel Shunk" userId="8b1a05f26d681f8b" providerId="LiveId" clId="{92551CD1-72E2-4A83-B06E-9F01B71D04EE}" dt="2026-07-15T16:40:16.126" v="20" actId="255"/>
          <ac:spMkLst>
            <pc:docMk/>
            <pc:sldMk cId="2607255789" sldId="568"/>
            <ac:spMk id="4" creationId="{279D2CDB-A0CD-92AC-0D1A-D18B3D8D1524}"/>
          </ac:spMkLst>
        </pc:spChg>
      </pc:sldChg>
      <pc:sldChg chg="modSp mod addAnim delAnim modAnim">
        <pc:chgData name="Daniel Shunk" userId="8b1a05f26d681f8b" providerId="LiveId" clId="{92551CD1-72E2-4A83-B06E-9F01B71D04EE}" dt="2026-07-15T16:52:47.344" v="258" actId="20577"/>
        <pc:sldMkLst>
          <pc:docMk/>
          <pc:sldMk cId="1150595109" sldId="604"/>
        </pc:sldMkLst>
        <pc:spChg chg="mod">
          <ac:chgData name="Daniel Shunk" userId="8b1a05f26d681f8b" providerId="LiveId" clId="{92551CD1-72E2-4A83-B06E-9F01B71D04EE}" dt="2026-07-15T16:52:47.344" v="258" actId="20577"/>
          <ac:spMkLst>
            <pc:docMk/>
            <pc:sldMk cId="1150595109" sldId="604"/>
            <ac:spMk id="3" creationId="{5A609713-7E39-F9BF-34A1-E9EDF153C9FE}"/>
          </ac:spMkLst>
        </pc:spChg>
        <pc:spChg chg="mod">
          <ac:chgData name="Daniel Shunk" userId="8b1a05f26d681f8b" providerId="LiveId" clId="{92551CD1-72E2-4A83-B06E-9F01B71D04EE}" dt="2026-07-15T16:40:46.334" v="51" actId="20577"/>
          <ac:spMkLst>
            <pc:docMk/>
            <pc:sldMk cId="1150595109" sldId="604"/>
            <ac:spMk id="4" creationId="{14B551BD-F8F0-C64C-A659-59FE27223039}"/>
          </ac:spMkLst>
        </pc:spChg>
        <pc:picChg chg="mod">
          <ac:chgData name="Daniel Shunk" userId="8b1a05f26d681f8b" providerId="LiveId" clId="{92551CD1-72E2-4A83-B06E-9F01B71D04EE}" dt="2026-07-15T16:43:00.400" v="244" actId="1076"/>
          <ac:picMkLst>
            <pc:docMk/>
            <pc:sldMk cId="1150595109" sldId="604"/>
            <ac:picMk id="15" creationId="{FBBF3D63-2FFF-3AC0-C881-07C31655FB5E}"/>
          </ac:picMkLst>
        </pc:picChg>
      </pc:sldChg>
      <pc:sldChg chg="modSp mod">
        <pc:chgData name="Daniel Shunk" userId="8b1a05f26d681f8b" providerId="LiveId" clId="{92551CD1-72E2-4A83-B06E-9F01B71D04EE}" dt="2026-07-15T16:53:42.437" v="280" actId="255"/>
        <pc:sldMkLst>
          <pc:docMk/>
          <pc:sldMk cId="3228567921" sldId="606"/>
        </pc:sldMkLst>
        <pc:spChg chg="mod">
          <ac:chgData name="Daniel Shunk" userId="8b1a05f26d681f8b" providerId="LiveId" clId="{92551CD1-72E2-4A83-B06E-9F01B71D04EE}" dt="2026-07-15T16:53:42.437" v="280" actId="255"/>
          <ac:spMkLst>
            <pc:docMk/>
            <pc:sldMk cId="3228567921" sldId="606"/>
            <ac:spMk id="3" creationId="{1ABACD42-8D87-4368-E6B8-C4EAFAFDFC50}"/>
          </ac:spMkLst>
        </pc:spChg>
        <pc:spChg chg="mod">
          <ac:chgData name="Daniel Shunk" userId="8b1a05f26d681f8b" providerId="LiveId" clId="{92551CD1-72E2-4A83-B06E-9F01B71D04EE}" dt="2026-07-15T16:52:56.820" v="272" actId="20577"/>
          <ac:spMkLst>
            <pc:docMk/>
            <pc:sldMk cId="3228567921" sldId="606"/>
            <ac:spMk id="4" creationId="{57E89B28-73F4-1844-67EC-977E28610576}"/>
          </ac:spMkLst>
        </pc:spChg>
      </pc:sldChg>
      <pc:sldChg chg="del">
        <pc:chgData name="Daniel Shunk" userId="8b1a05f26d681f8b" providerId="LiveId" clId="{92551CD1-72E2-4A83-B06E-9F01B71D04EE}" dt="2026-07-15T16:43:22.809" v="247" actId="47"/>
        <pc:sldMkLst>
          <pc:docMk/>
          <pc:sldMk cId="2576128500" sldId="607"/>
        </pc:sldMkLst>
      </pc:sldChg>
      <pc:sldChg chg="modSp add modAnim">
        <pc:chgData name="Daniel Shunk" userId="8b1a05f26d681f8b" providerId="LiveId" clId="{92551CD1-72E2-4A83-B06E-9F01B71D04EE}" dt="2026-07-15T16:54:11.579" v="283" actId="20577"/>
        <pc:sldMkLst>
          <pc:docMk/>
          <pc:sldMk cId="3944696795" sldId="607"/>
        </pc:sldMkLst>
        <pc:spChg chg="mod">
          <ac:chgData name="Daniel Shunk" userId="8b1a05f26d681f8b" providerId="LiveId" clId="{92551CD1-72E2-4A83-B06E-9F01B71D04EE}" dt="2026-07-15T16:54:11.579" v="283" actId="20577"/>
          <ac:spMkLst>
            <pc:docMk/>
            <pc:sldMk cId="3944696795" sldId="607"/>
            <ac:spMk id="3" creationId="{F1D57994-827B-F46F-2BAD-7CA55541DA26}"/>
          </ac:spMkLst>
        </pc:spChg>
      </pc:sldChg>
      <pc:sldChg chg="modSp add mod replId">
        <pc:chgData name="Daniel Shunk" userId="8b1a05f26d681f8b" providerId="LiveId" clId="{92551CD1-72E2-4A83-B06E-9F01B71D04EE}" dt="2026-07-15T16:55:03.667" v="308" actId="313"/>
        <pc:sldMkLst>
          <pc:docMk/>
          <pc:sldMk cId="2884279128" sldId="608"/>
        </pc:sldMkLst>
        <pc:spChg chg="mod">
          <ac:chgData name="Daniel Shunk" userId="8b1a05f26d681f8b" providerId="LiveId" clId="{92551CD1-72E2-4A83-B06E-9F01B71D04EE}" dt="2026-07-15T16:55:03.667" v="308" actId="313"/>
          <ac:spMkLst>
            <pc:docMk/>
            <pc:sldMk cId="2884279128" sldId="608"/>
            <ac:spMk id="3" creationId="{2DF91FDB-AC6B-F34E-CA26-838FF9C0B935}"/>
          </ac:spMkLst>
        </pc:spChg>
        <pc:spChg chg="mod">
          <ac:chgData name="Daniel Shunk" userId="8b1a05f26d681f8b" providerId="LiveId" clId="{92551CD1-72E2-4A83-B06E-9F01B71D04EE}" dt="2026-07-15T16:54:23.849" v="299" actId="20577"/>
          <ac:spMkLst>
            <pc:docMk/>
            <pc:sldMk cId="2884279128" sldId="608"/>
            <ac:spMk id="4" creationId="{6FB70F56-F08D-ADCC-DEA1-1BBD975E5766}"/>
          </ac:spMkLst>
        </pc:spChg>
      </pc:sldChg>
      <pc:sldChg chg="del">
        <pc:chgData name="Daniel Shunk" userId="8b1a05f26d681f8b" providerId="LiveId" clId="{92551CD1-72E2-4A83-B06E-9F01B71D04EE}" dt="2026-07-15T16:43:22.971" v="248" actId="47"/>
        <pc:sldMkLst>
          <pc:docMk/>
          <pc:sldMk cId="2542769611" sldId="609"/>
        </pc:sldMkLst>
      </pc:sldChg>
      <pc:sldChg chg="modSp add modAnim">
        <pc:chgData name="Daniel Shunk" userId="8b1a05f26d681f8b" providerId="LiveId" clId="{92551CD1-72E2-4A83-B06E-9F01B71D04EE}" dt="2026-07-15T16:58:54.062" v="332" actId="20577"/>
        <pc:sldMkLst>
          <pc:docMk/>
          <pc:sldMk cId="4078683397" sldId="609"/>
        </pc:sldMkLst>
        <pc:spChg chg="mod">
          <ac:chgData name="Daniel Shunk" userId="8b1a05f26d681f8b" providerId="LiveId" clId="{92551CD1-72E2-4A83-B06E-9F01B71D04EE}" dt="2026-07-15T16:58:54.062" v="332" actId="20577"/>
          <ac:spMkLst>
            <pc:docMk/>
            <pc:sldMk cId="4078683397" sldId="609"/>
            <ac:spMk id="3" creationId="{57EC21EE-B16C-D8AC-F105-83E27A936CF9}"/>
          </ac:spMkLst>
        </pc:spChg>
      </pc:sldChg>
      <pc:sldChg chg="del">
        <pc:chgData name="Daniel Shunk" userId="8b1a05f26d681f8b" providerId="LiveId" clId="{92551CD1-72E2-4A83-B06E-9F01B71D04EE}" dt="2026-07-15T16:43:22.634" v="246" actId="47"/>
        <pc:sldMkLst>
          <pc:docMk/>
          <pc:sldMk cId="1483915155" sldId="610"/>
        </pc:sldMkLst>
      </pc:sldChg>
      <pc:sldChg chg="modSp add mod replId">
        <pc:chgData name="Daniel Shunk" userId="8b1a05f26d681f8b" providerId="LiveId" clId="{92551CD1-72E2-4A83-B06E-9F01B71D04EE}" dt="2026-07-15T16:59:53.038" v="370" actId="313"/>
        <pc:sldMkLst>
          <pc:docMk/>
          <pc:sldMk cId="1831331836" sldId="610"/>
        </pc:sldMkLst>
        <pc:spChg chg="mod">
          <ac:chgData name="Daniel Shunk" userId="8b1a05f26d681f8b" providerId="LiveId" clId="{92551CD1-72E2-4A83-B06E-9F01B71D04EE}" dt="2026-07-15T16:59:53.038" v="370" actId="313"/>
          <ac:spMkLst>
            <pc:docMk/>
            <pc:sldMk cId="1831331836" sldId="610"/>
            <ac:spMk id="3" creationId="{E2A7063E-6BFC-FDA8-4F1D-A9EAEF13F2B1}"/>
          </ac:spMkLst>
        </pc:spChg>
        <pc:spChg chg="mod">
          <ac:chgData name="Daniel Shunk" userId="8b1a05f26d681f8b" providerId="LiveId" clId="{92551CD1-72E2-4A83-B06E-9F01B71D04EE}" dt="2026-07-15T16:59:03.607" v="343" actId="20577"/>
          <ac:spMkLst>
            <pc:docMk/>
            <pc:sldMk cId="1831331836" sldId="610"/>
            <ac:spMk id="4" creationId="{0F41A702-E2F5-25AE-38A7-BF739D0B9DE1}"/>
          </ac:spMkLst>
        </pc:spChg>
      </pc:sldChg>
      <pc:sldChg chg="del">
        <pc:chgData name="Daniel Shunk" userId="8b1a05f26d681f8b" providerId="LiveId" clId="{92551CD1-72E2-4A83-B06E-9F01B71D04EE}" dt="2026-07-15T16:43:23.127" v="249" actId="47"/>
        <pc:sldMkLst>
          <pc:docMk/>
          <pc:sldMk cId="2188259541" sldId="611"/>
        </pc:sldMkLst>
      </pc:sldChg>
      <pc:sldChg chg="modSp add mod">
        <pc:chgData name="Daniel Shunk" userId="8b1a05f26d681f8b" providerId="LiveId" clId="{92551CD1-72E2-4A83-B06E-9F01B71D04EE}" dt="2026-07-15T16:56:58.505" v="330" actId="255"/>
        <pc:sldMkLst>
          <pc:docMk/>
          <pc:sldMk cId="2545235340" sldId="611"/>
        </pc:sldMkLst>
        <pc:spChg chg="mod">
          <ac:chgData name="Daniel Shunk" userId="8b1a05f26d681f8b" providerId="LiveId" clId="{92551CD1-72E2-4A83-B06E-9F01B71D04EE}" dt="2026-07-15T16:56:58.505" v="330" actId="255"/>
          <ac:spMkLst>
            <pc:docMk/>
            <pc:sldMk cId="2545235340" sldId="611"/>
            <ac:spMk id="3" creationId="{AA277BAF-A713-1E48-93A2-053C51D366DE}"/>
          </ac:spMkLst>
        </pc:spChg>
        <pc:spChg chg="mod">
          <ac:chgData name="Daniel Shunk" userId="8b1a05f26d681f8b" providerId="LiveId" clId="{92551CD1-72E2-4A83-B06E-9F01B71D04EE}" dt="2026-07-15T16:55:19.730" v="319" actId="20577"/>
          <ac:spMkLst>
            <pc:docMk/>
            <pc:sldMk cId="2545235340" sldId="611"/>
            <ac:spMk id="4" creationId="{C796E42F-D53E-4334-69D5-A297569EA612}"/>
          </ac:spMkLst>
        </pc:spChg>
      </pc:sldChg>
      <pc:sldChg chg="del">
        <pc:chgData name="Daniel Shunk" userId="8b1a05f26d681f8b" providerId="LiveId" clId="{92551CD1-72E2-4A83-B06E-9F01B71D04EE}" dt="2026-07-15T16:43:23.287" v="250" actId="47"/>
        <pc:sldMkLst>
          <pc:docMk/>
          <pc:sldMk cId="1351817635" sldId="612"/>
        </pc:sldMkLst>
      </pc:sldChg>
      <pc:sldChg chg="modSp add modAnim">
        <pc:chgData name="Daniel Shunk" userId="8b1a05f26d681f8b" providerId="LiveId" clId="{92551CD1-72E2-4A83-B06E-9F01B71D04EE}" dt="2026-07-15T17:02:59.351" v="403" actId="20577"/>
        <pc:sldMkLst>
          <pc:docMk/>
          <pc:sldMk cId="2951010903" sldId="612"/>
        </pc:sldMkLst>
        <pc:spChg chg="mod">
          <ac:chgData name="Daniel Shunk" userId="8b1a05f26d681f8b" providerId="LiveId" clId="{92551CD1-72E2-4A83-B06E-9F01B71D04EE}" dt="2026-07-15T17:02:59.351" v="403" actId="20577"/>
          <ac:spMkLst>
            <pc:docMk/>
            <pc:sldMk cId="2951010903" sldId="612"/>
            <ac:spMk id="3" creationId="{46D32586-9B58-1347-4702-8E25609634C3}"/>
          </ac:spMkLst>
        </pc:spChg>
      </pc:sldChg>
      <pc:sldChg chg="modSp add mod replId">
        <pc:chgData name="Daniel Shunk" userId="8b1a05f26d681f8b" providerId="LiveId" clId="{92551CD1-72E2-4A83-B06E-9F01B71D04EE}" dt="2026-07-15T17:03:52.063" v="421" actId="255"/>
        <pc:sldMkLst>
          <pc:docMk/>
          <pc:sldMk cId="2389400291" sldId="613"/>
        </pc:sldMkLst>
        <pc:spChg chg="mod">
          <ac:chgData name="Daniel Shunk" userId="8b1a05f26d681f8b" providerId="LiveId" clId="{92551CD1-72E2-4A83-B06E-9F01B71D04EE}" dt="2026-07-15T17:03:52.063" v="421" actId="255"/>
          <ac:spMkLst>
            <pc:docMk/>
            <pc:sldMk cId="2389400291" sldId="613"/>
            <ac:spMk id="3" creationId="{67CF6700-7C65-681C-0902-B5DD3F2770DF}"/>
          </ac:spMkLst>
        </pc:spChg>
        <pc:spChg chg="mod">
          <ac:chgData name="Daniel Shunk" userId="8b1a05f26d681f8b" providerId="LiveId" clId="{92551CD1-72E2-4A83-B06E-9F01B71D04EE}" dt="2026-07-15T17:03:10.274" v="415" actId="20577"/>
          <ac:spMkLst>
            <pc:docMk/>
            <pc:sldMk cId="2389400291" sldId="613"/>
            <ac:spMk id="4" creationId="{9B83CA2E-7E47-4B3C-6AF9-0319FAC701F8}"/>
          </ac:spMkLst>
        </pc:spChg>
      </pc:sldChg>
      <pc:sldChg chg="del">
        <pc:chgData name="Daniel Shunk" userId="8b1a05f26d681f8b" providerId="LiveId" clId="{92551CD1-72E2-4A83-B06E-9F01B71D04EE}" dt="2026-07-15T16:43:24.054" v="252" actId="47"/>
        <pc:sldMkLst>
          <pc:docMk/>
          <pc:sldMk cId="4231148643" sldId="613"/>
        </pc:sldMkLst>
      </pc:sldChg>
      <pc:sldChg chg="del">
        <pc:chgData name="Daniel Shunk" userId="8b1a05f26d681f8b" providerId="LiveId" clId="{92551CD1-72E2-4A83-B06E-9F01B71D04EE}" dt="2026-07-15T16:43:24.350" v="253" actId="47"/>
        <pc:sldMkLst>
          <pc:docMk/>
          <pc:sldMk cId="866467510" sldId="614"/>
        </pc:sldMkLst>
      </pc:sldChg>
      <pc:sldChg chg="modSp add mod">
        <pc:chgData name="Daniel Shunk" userId="8b1a05f26d681f8b" providerId="LiveId" clId="{92551CD1-72E2-4A83-B06E-9F01B71D04EE}" dt="2026-07-15T17:02:44.696" v="401" actId="255"/>
        <pc:sldMkLst>
          <pc:docMk/>
          <pc:sldMk cId="3875470056" sldId="614"/>
        </pc:sldMkLst>
        <pc:spChg chg="mod">
          <ac:chgData name="Daniel Shunk" userId="8b1a05f26d681f8b" providerId="LiveId" clId="{92551CD1-72E2-4A83-B06E-9F01B71D04EE}" dt="2026-07-15T17:02:44.696" v="401" actId="255"/>
          <ac:spMkLst>
            <pc:docMk/>
            <pc:sldMk cId="3875470056" sldId="614"/>
            <ac:spMk id="3" creationId="{DE07D56A-3AFF-0873-8BB7-9EC068C86611}"/>
          </ac:spMkLst>
        </pc:spChg>
        <pc:spChg chg="mod">
          <ac:chgData name="Daniel Shunk" userId="8b1a05f26d681f8b" providerId="LiveId" clId="{92551CD1-72E2-4A83-B06E-9F01B71D04EE}" dt="2026-07-15T17:00:16.876" v="390" actId="20577"/>
          <ac:spMkLst>
            <pc:docMk/>
            <pc:sldMk cId="3875470056" sldId="614"/>
            <ac:spMk id="4" creationId="{52AD6115-BA9E-8302-D445-DEB20BD498F8}"/>
          </ac:spMkLst>
        </pc:spChg>
      </pc:sldChg>
      <pc:sldChg chg="del">
        <pc:chgData name="Daniel Shunk" userId="8b1a05f26d681f8b" providerId="LiveId" clId="{92551CD1-72E2-4A83-B06E-9F01B71D04EE}" dt="2026-07-15T16:43:23.447" v="251" actId="47"/>
        <pc:sldMkLst>
          <pc:docMk/>
          <pc:sldMk cId="528681600" sldId="615"/>
        </pc:sldMkLst>
      </pc:sldChg>
      <pc:sldChg chg="modSp add addAnim delAnim modAnim">
        <pc:chgData name="Daniel Shunk" userId="8b1a05f26d681f8b" providerId="LiveId" clId="{92551CD1-72E2-4A83-B06E-9F01B71D04EE}" dt="2026-07-15T17:04:16.512" v="424" actId="20577"/>
        <pc:sldMkLst>
          <pc:docMk/>
          <pc:sldMk cId="1358151531" sldId="615"/>
        </pc:sldMkLst>
        <pc:spChg chg="mod">
          <ac:chgData name="Daniel Shunk" userId="8b1a05f26d681f8b" providerId="LiveId" clId="{92551CD1-72E2-4A83-B06E-9F01B71D04EE}" dt="2026-07-15T17:04:16.512" v="424" actId="20577"/>
          <ac:spMkLst>
            <pc:docMk/>
            <pc:sldMk cId="1358151531" sldId="615"/>
            <ac:spMk id="3" creationId="{2D7C9D5E-B2AC-51E9-18B1-1FC6C5D210A6}"/>
          </ac:spMkLst>
        </pc:spChg>
      </pc:sldChg>
      <pc:sldChg chg="del">
        <pc:chgData name="Daniel Shunk" userId="8b1a05f26d681f8b" providerId="LiveId" clId="{92551CD1-72E2-4A83-B06E-9F01B71D04EE}" dt="2026-07-15T16:43:25.737" v="254" actId="47"/>
        <pc:sldMkLst>
          <pc:docMk/>
          <pc:sldMk cId="2444479494" sldId="616"/>
        </pc:sldMkLst>
      </pc:sldChg>
      <pc:sldChg chg="modSp add mod replId">
        <pc:chgData name="Daniel Shunk" userId="8b1a05f26d681f8b" providerId="LiveId" clId="{92551CD1-72E2-4A83-B06E-9F01B71D04EE}" dt="2026-07-15T17:05:01.743" v="439" actId="255"/>
        <pc:sldMkLst>
          <pc:docMk/>
          <pc:sldMk cId="3018888987" sldId="616"/>
        </pc:sldMkLst>
        <pc:spChg chg="mod">
          <ac:chgData name="Daniel Shunk" userId="8b1a05f26d681f8b" providerId="LiveId" clId="{92551CD1-72E2-4A83-B06E-9F01B71D04EE}" dt="2026-07-15T17:05:01.743" v="439" actId="255"/>
          <ac:spMkLst>
            <pc:docMk/>
            <pc:sldMk cId="3018888987" sldId="616"/>
            <ac:spMk id="3" creationId="{6D3B91FC-D7A6-F130-381E-B571B7B358A7}"/>
          </ac:spMkLst>
        </pc:spChg>
        <pc:spChg chg="mod">
          <ac:chgData name="Daniel Shunk" userId="8b1a05f26d681f8b" providerId="LiveId" clId="{92551CD1-72E2-4A83-B06E-9F01B71D04EE}" dt="2026-07-15T17:04:27.385" v="437" actId="20577"/>
          <ac:spMkLst>
            <pc:docMk/>
            <pc:sldMk cId="3018888987" sldId="616"/>
            <ac:spMk id="4" creationId="{51E13398-A2F3-92E1-9AB2-D0C073D8941C}"/>
          </ac:spMkLst>
        </pc:spChg>
      </pc:sldChg>
      <pc:sldChg chg="modSp add modAnim">
        <pc:chgData name="Daniel Shunk" userId="8b1a05f26d681f8b" providerId="LiveId" clId="{92551CD1-72E2-4A83-B06E-9F01B71D04EE}" dt="2026-07-15T17:05:30.505" v="442" actId="20577"/>
        <pc:sldMkLst>
          <pc:docMk/>
          <pc:sldMk cId="3384360187" sldId="617"/>
        </pc:sldMkLst>
        <pc:spChg chg="mod">
          <ac:chgData name="Daniel Shunk" userId="8b1a05f26d681f8b" providerId="LiveId" clId="{92551CD1-72E2-4A83-B06E-9F01B71D04EE}" dt="2026-07-15T17:05:30.505" v="442" actId="20577"/>
          <ac:spMkLst>
            <pc:docMk/>
            <pc:sldMk cId="3384360187" sldId="617"/>
            <ac:spMk id="3" creationId="{1BD176ED-DA30-8BAB-6ED7-5D24FCC94A78}"/>
          </ac:spMkLst>
        </pc:spChg>
      </pc:sldChg>
      <pc:sldChg chg="modSp add mod replId">
        <pc:chgData name="Daniel Shunk" userId="8b1a05f26d681f8b" providerId="LiveId" clId="{92551CD1-72E2-4A83-B06E-9F01B71D04EE}" dt="2026-07-15T17:06:12.075" v="458" actId="255"/>
        <pc:sldMkLst>
          <pc:docMk/>
          <pc:sldMk cId="3318772651" sldId="618"/>
        </pc:sldMkLst>
        <pc:spChg chg="mod">
          <ac:chgData name="Daniel Shunk" userId="8b1a05f26d681f8b" providerId="LiveId" clId="{92551CD1-72E2-4A83-B06E-9F01B71D04EE}" dt="2026-07-15T17:06:12.075" v="458" actId="255"/>
          <ac:spMkLst>
            <pc:docMk/>
            <pc:sldMk cId="3318772651" sldId="618"/>
            <ac:spMk id="3" creationId="{2E53DC80-0792-D304-77F2-8C9EFEA8B738}"/>
          </ac:spMkLst>
        </pc:spChg>
        <pc:spChg chg="mod">
          <ac:chgData name="Daniel Shunk" userId="8b1a05f26d681f8b" providerId="LiveId" clId="{92551CD1-72E2-4A83-B06E-9F01B71D04EE}" dt="2026-07-15T17:05:43.470" v="453" actId="20577"/>
          <ac:spMkLst>
            <pc:docMk/>
            <pc:sldMk cId="3318772651" sldId="618"/>
            <ac:spMk id="4" creationId="{EDFF07C5-18A5-ECE5-C3E7-10F459898E8C}"/>
          </ac:spMkLst>
        </pc:spChg>
      </pc:sldChg>
      <pc:sldChg chg="add modAnim">
        <pc:chgData name="Daniel Shunk" userId="8b1a05f26d681f8b" providerId="LiveId" clId="{92551CD1-72E2-4A83-B06E-9F01B71D04EE}" dt="2026-07-15T17:07:37.348" v="495"/>
        <pc:sldMkLst>
          <pc:docMk/>
          <pc:sldMk cId="3010771036" sldId="619"/>
        </pc:sldMkLst>
      </pc:sldChg>
      <pc:sldChg chg="add del replId">
        <pc:chgData name="Daniel Shunk" userId="8b1a05f26d681f8b" providerId="LiveId" clId="{92551CD1-72E2-4A83-B06E-9F01B71D04EE}" dt="2026-07-15T17:07:48.712" v="496" actId="47"/>
        <pc:sldMkLst>
          <pc:docMk/>
          <pc:sldMk cId="3183050184" sldId="620"/>
        </pc:sldMkLst>
      </pc:sldChg>
      <pc:sldChg chg="modSp add mod">
        <pc:chgData name="Daniel Shunk" userId="8b1a05f26d681f8b" providerId="LiveId" clId="{92551CD1-72E2-4A83-B06E-9F01B71D04EE}" dt="2026-07-15T17:07:26.938" v="494" actId="255"/>
        <pc:sldMkLst>
          <pc:docMk/>
          <pc:sldMk cId="825689057" sldId="621"/>
        </pc:sldMkLst>
        <pc:spChg chg="mod">
          <ac:chgData name="Daniel Shunk" userId="8b1a05f26d681f8b" providerId="LiveId" clId="{92551CD1-72E2-4A83-B06E-9F01B71D04EE}" dt="2026-07-15T17:07:26.938" v="494" actId="255"/>
          <ac:spMkLst>
            <pc:docMk/>
            <pc:sldMk cId="825689057" sldId="621"/>
            <ac:spMk id="3" creationId="{CAE8B274-A61F-213D-4FB4-D552ED26E9A3}"/>
          </ac:spMkLst>
        </pc:spChg>
        <pc:spChg chg="mod">
          <ac:chgData name="Daniel Shunk" userId="8b1a05f26d681f8b" providerId="LiveId" clId="{92551CD1-72E2-4A83-B06E-9F01B71D04EE}" dt="2026-07-15T17:06:33.987" v="484" actId="14100"/>
          <ac:spMkLst>
            <pc:docMk/>
            <pc:sldMk cId="825689057" sldId="621"/>
            <ac:spMk id="4" creationId="{2248E575-88EE-924F-1514-3A59E4DBF84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4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58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6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2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7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90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85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2CDB92-8193-B2B4-A6BA-EFACCECE5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366E6C-5D06-D2F0-60A0-9E9A904CF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7" y="3185459"/>
            <a:ext cx="5638800" cy="3356841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4D4B0C-5469-0CE8-4BB3-DEEBB73A1B6B}"/>
              </a:ext>
            </a:extLst>
          </p:cNvPr>
          <p:cNvSpPr/>
          <p:nvPr/>
        </p:nvSpPr>
        <p:spPr>
          <a:xfrm>
            <a:off x="11547907" y="6513272"/>
            <a:ext cx="639366" cy="344728"/>
          </a:xfrm>
          <a:prstGeom prst="rect">
            <a:avLst/>
          </a:prstGeom>
          <a:solidFill>
            <a:srgbClr val="533618"/>
          </a:solidFill>
          <a:ln>
            <a:solidFill>
              <a:srgbClr val="53361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1BC3DA-DFE6-5471-14FA-0A24832F0DFD}"/>
              </a:ext>
            </a:extLst>
          </p:cNvPr>
          <p:cNvSpPr txBox="1"/>
          <p:nvPr/>
        </p:nvSpPr>
        <p:spPr>
          <a:xfrm rot="16200000">
            <a:off x="-837532" y="294492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Aldhabi" panose="01000000000000000000" pitchFamily="2" charset="-78"/>
                <a:ea typeface="+mn-ea"/>
                <a:cs typeface="Aldhabi" panose="01000000000000000000" pitchFamily="2" charset="-78"/>
              </a:rPr>
              <a:t>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850F9-7095-EAC2-EFF0-347479336871}"/>
              </a:ext>
            </a:extLst>
          </p:cNvPr>
          <p:cNvSpPr txBox="1"/>
          <p:nvPr/>
        </p:nvSpPr>
        <p:spPr>
          <a:xfrm>
            <a:off x="1249662" y="3714351"/>
            <a:ext cx="46955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OHN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6B1D9-9065-5A3B-EC1F-3E183B0DD96A}"/>
              </a:ext>
            </a:extLst>
          </p:cNvPr>
          <p:cNvSpPr txBox="1"/>
          <p:nvPr/>
        </p:nvSpPr>
        <p:spPr>
          <a:xfrm>
            <a:off x="-9073" y="2029858"/>
            <a:ext cx="20603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J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DBAD63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Aldhabi" panose="010000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330DC-95ED-5DAB-FBC1-699839823B8A}"/>
              </a:ext>
            </a:extLst>
          </p:cNvPr>
          <p:cNvSpPr txBox="1"/>
          <p:nvPr/>
        </p:nvSpPr>
        <p:spPr>
          <a:xfrm>
            <a:off x="1427188" y="3154240"/>
            <a:ext cx="3052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BOOK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7B866-8448-0D52-B94F-B8A2A8ADED33}"/>
              </a:ext>
            </a:extLst>
          </p:cNvPr>
          <p:cNvSpPr txBox="1"/>
          <p:nvPr/>
        </p:nvSpPr>
        <p:spPr>
          <a:xfrm>
            <a:off x="4391340" y="3199095"/>
            <a:ext cx="1765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Harlow Solid Italic" panose="04030604020F02020D02" pitchFamily="82" charset="0"/>
                <a:ea typeface="+mn-ea"/>
                <a:cs typeface="Aldhabi" panose="01000000000000000000" pitchFamily="2" charset="-78"/>
              </a:rPr>
              <a:t>of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2C6889-9F15-A9A3-69D6-9BFA6CF8BDC8}"/>
              </a:ext>
            </a:extLst>
          </p:cNvPr>
          <p:cNvSpPr/>
          <p:nvPr/>
        </p:nvSpPr>
        <p:spPr>
          <a:xfrm>
            <a:off x="84408" y="129288"/>
            <a:ext cx="5583420" cy="2084511"/>
          </a:xfrm>
          <a:prstGeom prst="ellipse">
            <a:avLst/>
          </a:prstGeom>
          <a:solidFill>
            <a:srgbClr val="E8E0C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2517"/>
              </a:solidFill>
              <a:effectLst/>
              <a:uLnTx/>
              <a:uFillTx/>
              <a:latin typeface="Footlight MT Light" panose="0204060206030A020304" pitchFamily="18" charset="0"/>
              <a:ea typeface="+mn-ea"/>
              <a:cs typeface="+mn-cs"/>
            </a:endParaRPr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0A5BC780-4ADD-273B-93EB-76712454A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F96349-CA6A-4C10-F41C-3E09A34054C2}"/>
              </a:ext>
            </a:extLst>
          </p:cNvPr>
          <p:cNvSpPr txBox="1"/>
          <p:nvPr/>
        </p:nvSpPr>
        <p:spPr>
          <a:xfrm>
            <a:off x="731055" y="5591882"/>
            <a:ext cx="4793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Chapter 13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79D2CDB-A0CD-92AC-0D1A-D18B3D8D1524}"/>
              </a:ext>
            </a:extLst>
          </p:cNvPr>
          <p:cNvSpPr/>
          <p:nvPr/>
        </p:nvSpPr>
        <p:spPr>
          <a:xfrm>
            <a:off x="-366909" y="125919"/>
            <a:ext cx="6641107" cy="223808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0" b="1" i="0" u="none" strike="noStrike" kern="1200" cap="none" spc="0" normalizeH="0" baseline="0" noProof="0" dirty="0">
                <a:ln>
                  <a:noFill/>
                </a:ln>
                <a:solidFill>
                  <a:srgbClr val="372517"/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</a:t>
            </a:r>
          </a:p>
        </p:txBody>
      </p:sp>
    </p:spTree>
    <p:extLst>
      <p:ext uri="{BB962C8B-B14F-4D97-AF65-F5344CB8AC3E}">
        <p14:creationId xmlns:p14="http://schemas.microsoft.com/office/powerpoint/2010/main" val="2607255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04650-0031-8B04-8E55-2BA9C588F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185BF6-6BC1-BEAA-F8DB-AA7F4AB99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B5992D-C83A-6675-1CD4-F062A5302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D32586-9B58-1347-4702-8E25609634C3}"/>
              </a:ext>
            </a:extLst>
          </p:cNvPr>
          <p:cNvSpPr txBox="1"/>
          <p:nvPr/>
        </p:nvSpPr>
        <p:spPr>
          <a:xfrm>
            <a:off x="89640" y="986142"/>
            <a:ext cx="12012720" cy="180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881E10-8161-E6F5-1A1C-79F7BAAC3058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6A74C3-F48B-AC65-D81A-00C2E0299D61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2D9FDEA3-1A4C-E431-1EDB-29E5C6C29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1010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24B0B-B221-239E-54E8-5A77C3CC5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BCEC2A-581F-1D84-3D10-BD2004222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D14E2-B4DC-45CD-DD8D-D0BA5EEBA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CF6700-7C65-681C-0902-B5DD3F2770DF}"/>
              </a:ext>
            </a:extLst>
          </p:cNvPr>
          <p:cNvSpPr txBox="1"/>
          <p:nvPr/>
        </p:nvSpPr>
        <p:spPr>
          <a:xfrm>
            <a:off x="411969" y="33089"/>
            <a:ext cx="1136806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“By being of the same mind toward one another, not being haughty in mind, but associating with the humble. Do not be wise in your own mind.”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CA626B-BED5-5108-DECA-FF5A081A2B6F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83CA2E-7E47-4B3C-6AF9-0319FAC701F8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Romans 12:16</a:t>
            </a:r>
          </a:p>
        </p:txBody>
      </p:sp>
    </p:spTree>
    <p:extLst>
      <p:ext uri="{BB962C8B-B14F-4D97-AF65-F5344CB8AC3E}">
        <p14:creationId xmlns:p14="http://schemas.microsoft.com/office/powerpoint/2010/main" val="238940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A6492-7BC0-E4C7-348D-B0E53C11E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EF24FD-3E43-D854-D16F-4AD32B35F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783035-8DEF-A5C0-7ECC-FD4B337F7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7C9D5E-B2AC-51E9-18B1-1FC6C5D210A6}"/>
              </a:ext>
            </a:extLst>
          </p:cNvPr>
          <p:cNvSpPr txBox="1"/>
          <p:nvPr/>
        </p:nvSpPr>
        <p:spPr>
          <a:xfrm>
            <a:off x="89640" y="986142"/>
            <a:ext cx="12012720" cy="28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Who Deserves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Love even the lowest</a:t>
            </a: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3D9D8F-EE4D-7800-FB85-F7DAFE3B0569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32824C-0EBD-4632-F370-29E340952242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19A929EF-BD27-11A6-51A1-3FD339C1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815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D5E8B-4CBF-3466-FACC-D026A40CD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609598-053F-F673-1D2E-D8C33332A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6AB7CF-766A-71AE-F522-EFD7DA23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B91FC-D7A6-F130-381E-B571B7B358A7}"/>
              </a:ext>
            </a:extLst>
          </p:cNvPr>
          <p:cNvSpPr txBox="1"/>
          <p:nvPr/>
        </p:nvSpPr>
        <p:spPr>
          <a:xfrm>
            <a:off x="411969" y="33089"/>
            <a:ext cx="1136806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</a:t>
            </a: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And being deeply grieved, they each one began to say to Him, “Surely not I, Lord?”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D94AC-8DC9-FC66-8756-0C1464DCA199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1E13398-A2F3-92E1-9AB2-D0C073D8941C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Matthew 26:22</a:t>
            </a:r>
          </a:p>
        </p:txBody>
      </p:sp>
    </p:spTree>
    <p:extLst>
      <p:ext uri="{BB962C8B-B14F-4D97-AF65-F5344CB8AC3E}">
        <p14:creationId xmlns:p14="http://schemas.microsoft.com/office/powerpoint/2010/main" val="3018888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39A51-A2B0-59A9-BC87-CC7F74B7B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D30375-3D88-7439-3362-5193240EB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06C20D-D9C5-6327-4220-54F095AD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D176ED-DA30-8BAB-6ED7-5D24FCC94A78}"/>
              </a:ext>
            </a:extLst>
          </p:cNvPr>
          <p:cNvSpPr txBox="1"/>
          <p:nvPr/>
        </p:nvSpPr>
        <p:spPr>
          <a:xfrm>
            <a:off x="89640" y="986142"/>
            <a:ext cx="12012720" cy="4621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Who Deserves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Love even the lowest</a:t>
            </a:r>
          </a:p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What To Preserve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A reputation of reconciliation</a:t>
            </a: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7BDB74-13E9-7203-C239-B0B303FBDD1D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C1EC2A-828C-DD85-8309-5C5BEA38301C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6D4012C-F597-9396-7D5A-074506180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436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EFD03-EBD6-D3B1-910A-67B6320B8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9C8973-CE9A-1258-AFB1-10A5F2A42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BB5D8A-4A9C-56EC-AA3C-B8B46AE4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3DC80-0792-D304-77F2-8C9EFEA8B738}"/>
              </a:ext>
            </a:extLst>
          </p:cNvPr>
          <p:cNvSpPr txBox="1"/>
          <p:nvPr/>
        </p:nvSpPr>
        <p:spPr>
          <a:xfrm>
            <a:off x="411969" y="33089"/>
            <a:ext cx="1136806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68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“For I consider that the sufferings of this present time are not worthy to be compared with the glory that is to be revealed to us.”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FD88DA-4DA9-4085-AEC7-11392878A1F9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DFF07C5-18A5-ECE5-C3E7-10F459898E8C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Romans 8:18</a:t>
            </a:r>
          </a:p>
        </p:txBody>
      </p:sp>
    </p:spTree>
    <p:extLst>
      <p:ext uri="{BB962C8B-B14F-4D97-AF65-F5344CB8AC3E}">
        <p14:creationId xmlns:p14="http://schemas.microsoft.com/office/powerpoint/2010/main" val="3318772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C6D87-FBDE-C912-1309-AD63343EC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BD161E-240A-5312-FA75-89F1C64E6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E87917-31D2-A27F-5D7F-EC66761D3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E8B274-A61F-213D-4FB4-D552ED26E9A3}"/>
              </a:ext>
            </a:extLst>
          </p:cNvPr>
          <p:cNvSpPr txBox="1"/>
          <p:nvPr/>
        </p:nvSpPr>
        <p:spPr>
          <a:xfrm>
            <a:off x="411969" y="33089"/>
            <a:ext cx="1136806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“Therefore if anyone is in Christ, he is a new creation; the old things passed away; behold, new things have come. Now all these things are from God, who reconciled us to Himself through Christ &amp; gave us the ministry of reconciliation.”</a:t>
            </a:r>
            <a:r>
              <a:rPr kumimoji="0" lang="en-US" sz="52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71AEF6-090D-E1D1-8D5E-44C40F25F389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248E575-88EE-924F-1514-3A59E4DBF84A}"/>
              </a:ext>
            </a:extLst>
          </p:cNvPr>
          <p:cNvSpPr/>
          <p:nvPr/>
        </p:nvSpPr>
        <p:spPr>
          <a:xfrm>
            <a:off x="4221018" y="5826841"/>
            <a:ext cx="7820294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II Corinthians 5:17-18</a:t>
            </a:r>
          </a:p>
        </p:txBody>
      </p:sp>
    </p:spTree>
    <p:extLst>
      <p:ext uri="{BB962C8B-B14F-4D97-AF65-F5344CB8AC3E}">
        <p14:creationId xmlns:p14="http://schemas.microsoft.com/office/powerpoint/2010/main" val="825689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57A2A-C463-9F77-2453-B93C9F6F9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21CC89-49FA-0432-6A2E-6CED67252B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C2F3E1-68F3-45C6-7B6B-50616F60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9186B7-90B9-37E2-77D6-8FEC3DD7CD51}"/>
              </a:ext>
            </a:extLst>
          </p:cNvPr>
          <p:cNvSpPr txBox="1"/>
          <p:nvPr/>
        </p:nvSpPr>
        <p:spPr>
          <a:xfrm>
            <a:off x="89640" y="986142"/>
            <a:ext cx="12012720" cy="6421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Who Deserves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Love even the lowest</a:t>
            </a:r>
          </a:p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What To Preserve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A reputation of reconciliation</a:t>
            </a:r>
          </a:p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What to Observe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Our need of Christ’s powerful love within us</a:t>
            </a:r>
            <a:endParaRPr lang="en-US" sz="5100" b="1" u="sng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0458BF-6C2E-62CF-B763-1145730016DE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BD8047-DD7C-32E8-9B29-0621CA7AA61F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53C7F9EE-D8A9-48D0-01EF-7277AFE80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077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74B8B-AFFD-F5B6-BE99-063232D4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91DD8D-A905-7608-7527-063A4525C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FBD696-17F4-E142-91C7-A050D2C0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09713-7E39-F9BF-34A1-E9EDF153C9FE}"/>
              </a:ext>
            </a:extLst>
          </p:cNvPr>
          <p:cNvSpPr txBox="1"/>
          <p:nvPr/>
        </p:nvSpPr>
        <p:spPr>
          <a:xfrm>
            <a:off x="89640" y="986142"/>
            <a:ext cx="12012720" cy="180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B551BD-F8F0-C64C-A659-59FE27223039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16B274-C13A-9002-F626-F26631DC59D7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FBBF3D63-2FFF-3AC0-C881-07C31655F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2C8DF-6EC7-18E3-7306-F0548D5F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69EFF2-A3D7-A799-5F2E-1E69D9090F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D3D097-1FFC-634A-8F3E-B6E38175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ACD42-8D87-4368-E6B8-C4EAFAFDFC50}"/>
              </a:ext>
            </a:extLst>
          </p:cNvPr>
          <p:cNvSpPr txBox="1"/>
          <p:nvPr/>
        </p:nvSpPr>
        <p:spPr>
          <a:xfrm>
            <a:off x="411969" y="33089"/>
            <a:ext cx="1136806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“So then, while we have opportunity, let us do good to all people, &amp; especially to those who are of the household of the faith.”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550CA-6A95-0A97-9B41-1C62F3438183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7E89B28-73F4-1844-67EC-977E28610576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Galatians 6:10</a:t>
            </a:r>
          </a:p>
        </p:txBody>
      </p:sp>
    </p:spTree>
    <p:extLst>
      <p:ext uri="{BB962C8B-B14F-4D97-AF65-F5344CB8AC3E}">
        <p14:creationId xmlns:p14="http://schemas.microsoft.com/office/powerpoint/2010/main" val="3228567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AFE84-0591-5127-3FDE-04B7F61A5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3FEDE7-9A38-730E-EDC5-6686EBF6F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750816-C473-5735-871D-8FEAF689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D57994-827B-F46F-2BAD-7CA55541DA26}"/>
              </a:ext>
            </a:extLst>
          </p:cNvPr>
          <p:cNvSpPr txBox="1"/>
          <p:nvPr/>
        </p:nvSpPr>
        <p:spPr>
          <a:xfrm>
            <a:off x="89640" y="986142"/>
            <a:ext cx="12012720" cy="180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920B6C-F199-DCF5-21F7-3503D5EC70F4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638F84-A990-40EA-81B4-5D4A026381E2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8E702A03-EA1F-D185-A0CC-0269B6F48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4696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5578C-5179-BF62-E38A-1D3D97D98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4DDBE3-DD7D-6604-1638-8CEB31AC6C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66D10D-36FB-8BBD-A990-115E48A2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F91FDB-AC6B-F34E-CA26-838FF9C0B935}"/>
              </a:ext>
            </a:extLst>
          </p:cNvPr>
          <p:cNvSpPr txBox="1"/>
          <p:nvPr/>
        </p:nvSpPr>
        <p:spPr>
          <a:xfrm>
            <a:off x="411969" y="33089"/>
            <a:ext cx="1136806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“Brothers, even if anyone is caught in any transgression, you who are spiritual, restore such a one in a spirit of gentleness, each of you looking to yourself, so that you too will not be tempted. Bear one another’s burdens, &amp; so fulfill the law of Christ.”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D31204-0B69-2039-472A-EF6FFB585752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B70F56-F08D-ADCC-DEA1-1BBD975E5766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Galatians 6:1-2</a:t>
            </a:r>
          </a:p>
        </p:txBody>
      </p:sp>
    </p:spTree>
    <p:extLst>
      <p:ext uri="{BB962C8B-B14F-4D97-AF65-F5344CB8AC3E}">
        <p14:creationId xmlns:p14="http://schemas.microsoft.com/office/powerpoint/2010/main" val="2884279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D319F-FB2A-8207-6125-A025ED6BD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F67554-97A8-B006-7A4B-3BC9D0984B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01BDD4-293F-AE03-C001-26C4201B4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277BAF-A713-1E48-93A2-053C51D366DE}"/>
              </a:ext>
            </a:extLst>
          </p:cNvPr>
          <p:cNvSpPr txBox="1"/>
          <p:nvPr/>
        </p:nvSpPr>
        <p:spPr>
          <a:xfrm>
            <a:off x="411969" y="33089"/>
            <a:ext cx="1136806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56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“He saved us, not by works which we did in righteousness, but according to His mercy, through the washing of regeneration &amp; renewing by the Holy Spirit, whom He poured out upon us richly through Jesus Christ our Savior.”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012DC1-B9C4-C62B-4C26-B0E19421A5D1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96E42F-D53E-4334-69D5-A297569EA612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Titus 3:5-6</a:t>
            </a:r>
          </a:p>
        </p:txBody>
      </p:sp>
    </p:spTree>
    <p:extLst>
      <p:ext uri="{BB962C8B-B14F-4D97-AF65-F5344CB8AC3E}">
        <p14:creationId xmlns:p14="http://schemas.microsoft.com/office/powerpoint/2010/main" val="2545235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BBB51-8505-AB85-B74E-BB8D29EF2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94E5FC-EBE3-E782-4D90-5D05DDFE60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3D69CF-12F1-ACFC-D8CB-F001164A6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EC21EE-B16C-D8AC-F105-83E27A936CF9}"/>
              </a:ext>
            </a:extLst>
          </p:cNvPr>
          <p:cNvSpPr txBox="1"/>
          <p:nvPr/>
        </p:nvSpPr>
        <p:spPr>
          <a:xfrm>
            <a:off x="89640" y="986142"/>
            <a:ext cx="12012720" cy="1805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Aft>
                <a:spcPts val="1800"/>
              </a:spcAft>
              <a:buFont typeface="+mj-lt"/>
              <a:buAutoNum type="arabicPeriod"/>
              <a:defRPr/>
            </a:pPr>
            <a:r>
              <a:rPr lang="en-US" sz="5100" b="1" u="sng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How To Serve</a:t>
            </a:r>
            <a:r>
              <a:rPr lang="en-US" sz="5100" b="1" dirty="0">
                <a:solidFill>
                  <a:srgbClr val="DBAD63"/>
                </a:solidFill>
                <a:latin typeface="Bell MT" panose="02020503060305020303" pitchFamily="18" charset="0"/>
                <a:cs typeface="Aldhabi" panose="01000000000000000000" pitchFamily="2" charset="-78"/>
              </a:rPr>
              <a:t>: Wash them in the Word</a:t>
            </a:r>
          </a:p>
          <a:p>
            <a:pPr lvl="0">
              <a:lnSpc>
                <a:spcPts val="5400"/>
              </a:lnSpc>
              <a:spcAft>
                <a:spcPts val="1800"/>
              </a:spcAft>
              <a:defRPr/>
            </a:pPr>
            <a:endParaRPr lang="en-US" sz="4900" b="1" dirty="0">
              <a:solidFill>
                <a:srgbClr val="DBAD63"/>
              </a:solidFill>
              <a:latin typeface="Bell MT" panose="02020503060305020303" pitchFamily="18" charset="0"/>
              <a:cs typeface="Aldhabi" panose="01000000000000000000" pitchFamily="2" charset="-78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DA097B7-C3B2-1816-C5F2-ADD37212234E}"/>
              </a:ext>
            </a:extLst>
          </p:cNvPr>
          <p:cNvSpPr/>
          <p:nvPr/>
        </p:nvSpPr>
        <p:spPr>
          <a:xfrm>
            <a:off x="89640" y="-136427"/>
            <a:ext cx="11730572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Love Til The End…Like Jesus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CC85B7-2975-CB42-E7B2-8C953CABE5FD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19160F35-772D-0F33-D5B3-357D29141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301" y="195939"/>
            <a:ext cx="1508292" cy="721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8683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6AA01-5D7B-9248-A7C9-BF6928D37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CC6537-37FF-9156-6794-9F2CCE0DD9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EB181B-A2C7-4C1B-DB2D-31F4FDAC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A7063E-6BFC-FDA8-4F1D-A9EAEF13F2B1}"/>
              </a:ext>
            </a:extLst>
          </p:cNvPr>
          <p:cNvSpPr txBox="1"/>
          <p:nvPr/>
        </p:nvSpPr>
        <p:spPr>
          <a:xfrm>
            <a:off x="411969" y="33089"/>
            <a:ext cx="1136806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“I am the true vine, &amp; My Father is the vine-grower. Every branch in Me that does not bear fruit, He takes away; &amp; every branch that bears fruit, He cleans it so that it may bear more fruit. You are already clean because of the word which I have spoken to you.”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C14D4E-F614-C35B-B459-FA9BCB36F5DA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F41A702-E2F5-25AE-38A7-BF739D0B9DE1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John 15:1-3</a:t>
            </a:r>
          </a:p>
        </p:txBody>
      </p:sp>
    </p:spTree>
    <p:extLst>
      <p:ext uri="{BB962C8B-B14F-4D97-AF65-F5344CB8AC3E}">
        <p14:creationId xmlns:p14="http://schemas.microsoft.com/office/powerpoint/2010/main" val="1831331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521E3-1BAA-D199-E459-32F293B5E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9D2DBA-3888-0312-6352-632B9C4E9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" r="3406"/>
          <a:stretch>
            <a:fillRect/>
          </a:stretch>
        </p:blipFill>
        <p:spPr>
          <a:xfrm>
            <a:off x="0" y="0"/>
            <a:ext cx="1216297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2EC79A-19C4-D669-0052-55A73D7B7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6" y="0"/>
            <a:ext cx="12143020" cy="6858000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1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07D56A-3AFF-0873-8BB7-9EC068C86611}"/>
              </a:ext>
            </a:extLst>
          </p:cNvPr>
          <p:cNvSpPr txBox="1"/>
          <p:nvPr/>
        </p:nvSpPr>
        <p:spPr>
          <a:xfrm>
            <a:off x="411969" y="33089"/>
            <a:ext cx="1136806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0" lang="en-US" sz="6200" b="1" i="0" u="none" strike="noStrike" kern="1200" cap="none" spc="0" normalizeH="0" baseline="0" noProof="0" dirty="0">
                <a:ln>
                  <a:noFill/>
                </a:ln>
                <a:solidFill>
                  <a:srgbClr val="DBAD63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Aldhabi" panose="01000000000000000000" pitchFamily="2" charset="-78"/>
              </a:rPr>
              <a:t>“Husbands, love your wives, just as Christ also loved the church &amp; gave Himself up for her, so that He might sanctify her, having cleansed her by the washing of water with the word.”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3D1097-B511-3387-2D4B-54F220CE40EF}"/>
              </a:ext>
            </a:extLst>
          </p:cNvPr>
          <p:cNvSpPr/>
          <p:nvPr/>
        </p:nvSpPr>
        <p:spPr>
          <a:xfrm>
            <a:off x="11760200" y="6462445"/>
            <a:ext cx="440872" cy="395555"/>
          </a:xfrm>
          <a:prstGeom prst="rect">
            <a:avLst/>
          </a:prstGeom>
          <a:solidFill>
            <a:srgbClr val="1A1006"/>
          </a:solidFill>
          <a:ln>
            <a:solidFill>
              <a:srgbClr val="1A10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AD6115-BA9E-8302-D445-DEB20BD498F8}"/>
              </a:ext>
            </a:extLst>
          </p:cNvPr>
          <p:cNvSpPr/>
          <p:nvPr/>
        </p:nvSpPr>
        <p:spPr>
          <a:xfrm>
            <a:off x="4657726" y="5826841"/>
            <a:ext cx="7383586" cy="1182234"/>
          </a:xfrm>
          <a:prstGeom prst="roundRect">
            <a:avLst/>
          </a:prstGeom>
          <a:solidFill>
            <a:srgbClr val="C3BAA9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Footlight MT Light" panose="0204060206030A020304" pitchFamily="18" charset="0"/>
                <a:ea typeface="+mn-ea"/>
                <a:cs typeface="+mn-cs"/>
              </a:rPr>
              <a:t>Ephesians 5:25-26</a:t>
            </a:r>
          </a:p>
        </p:txBody>
      </p:sp>
    </p:spTree>
    <p:extLst>
      <p:ext uri="{BB962C8B-B14F-4D97-AF65-F5344CB8AC3E}">
        <p14:creationId xmlns:p14="http://schemas.microsoft.com/office/powerpoint/2010/main" val="387547005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572</Words>
  <Application>Microsoft Office PowerPoint</Application>
  <PresentationFormat>Widescreen</PresentationFormat>
  <Paragraphs>62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Aldhabi</vt:lpstr>
      <vt:lpstr>Arial</vt:lpstr>
      <vt:lpstr>Bell MT</vt:lpstr>
      <vt:lpstr>Calibri</vt:lpstr>
      <vt:lpstr>Calibri Light</vt:lpstr>
      <vt:lpstr>Footlight MT Light</vt:lpstr>
      <vt:lpstr>Harlow Solid Italic</vt:lpstr>
      <vt:lpstr>2_Office Theme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20</cp:revision>
  <dcterms:created xsi:type="dcterms:W3CDTF">2026-01-20T17:02:20Z</dcterms:created>
  <dcterms:modified xsi:type="dcterms:W3CDTF">2026-07-15T17:07:49Z</dcterms:modified>
</cp:coreProperties>
</file>