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607" r:id="rId3"/>
    <p:sldId id="617" r:id="rId4"/>
    <p:sldId id="619" r:id="rId5"/>
    <p:sldId id="618" r:id="rId6"/>
    <p:sldId id="256" r:id="rId7"/>
    <p:sldId id="608" r:id="rId8"/>
    <p:sldId id="622" r:id="rId9"/>
    <p:sldId id="620" r:id="rId10"/>
    <p:sldId id="621" r:id="rId11"/>
    <p:sldId id="624" r:id="rId12"/>
    <p:sldId id="62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05E"/>
    <a:srgbClr val="67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563EEB-AD37-4C5A-89BB-113D36D1E8DA}" v="186" dt="2026-07-19T00:02:13.9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custSel addSld delSld modSld sldOrd">
      <pc:chgData name="Daniel Shunk" userId="8b1a05f26d681f8b" providerId="LiveId" clId="{92551CD1-72E2-4A83-B06E-9F01B71D04EE}" dt="2026-07-19T00:02:22.298" v="344"/>
      <pc:docMkLst>
        <pc:docMk/>
      </pc:docMkLst>
      <pc:sldChg chg="modSp mod addAnim delAnim modAnim">
        <pc:chgData name="Daniel Shunk" userId="8b1a05f26d681f8b" providerId="LiveId" clId="{92551CD1-72E2-4A83-B06E-9F01B71D04EE}" dt="2026-07-18T23:54:12.801" v="197" actId="20577"/>
        <pc:sldMkLst>
          <pc:docMk/>
          <pc:sldMk cId="495566545" sldId="256"/>
        </pc:sldMkLst>
        <pc:spChg chg="mod">
          <ac:chgData name="Daniel Shunk" userId="8b1a05f26d681f8b" providerId="LiveId" clId="{92551CD1-72E2-4A83-B06E-9F01B71D04EE}" dt="2026-07-18T23:54:12.801" v="197" actId="20577"/>
          <ac:spMkLst>
            <pc:docMk/>
            <pc:sldMk cId="495566545" sldId="256"/>
            <ac:spMk id="7" creationId="{31221F2E-01D9-D27A-7C7F-2E44162A6A0D}"/>
          </ac:spMkLst>
        </pc:spChg>
      </pc:sldChg>
      <pc:sldChg chg="modSp mod">
        <pc:chgData name="Daniel Shunk" userId="8b1a05f26d681f8b" providerId="LiveId" clId="{92551CD1-72E2-4A83-B06E-9F01B71D04EE}" dt="2026-07-18T23:40:07.685" v="0" actId="20577"/>
        <pc:sldMkLst>
          <pc:docMk/>
          <pc:sldMk cId="3828496249" sldId="607"/>
        </pc:sldMkLst>
        <pc:spChg chg="mod">
          <ac:chgData name="Daniel Shunk" userId="8b1a05f26d681f8b" providerId="LiveId" clId="{92551CD1-72E2-4A83-B06E-9F01B71D04EE}" dt="2026-07-18T23:40:07.685" v="0" actId="20577"/>
          <ac:spMkLst>
            <pc:docMk/>
            <pc:sldMk cId="3828496249" sldId="607"/>
            <ac:spMk id="8" creationId="{8028CAB7-C05E-6920-1E52-B81F8D8B59CD}"/>
          </ac:spMkLst>
        </pc:spChg>
      </pc:sldChg>
      <pc:sldChg chg="modSp mod">
        <pc:chgData name="Daniel Shunk" userId="8b1a05f26d681f8b" providerId="LiveId" clId="{92551CD1-72E2-4A83-B06E-9F01B71D04EE}" dt="2026-07-18T23:55:48.432" v="242" actId="20577"/>
        <pc:sldMkLst>
          <pc:docMk/>
          <pc:sldMk cId="2424735315" sldId="608"/>
        </pc:sldMkLst>
        <pc:spChg chg="mod">
          <ac:chgData name="Daniel Shunk" userId="8b1a05f26d681f8b" providerId="LiveId" clId="{92551CD1-72E2-4A83-B06E-9F01B71D04EE}" dt="2026-07-18T23:55:48.432" v="242" actId="20577"/>
          <ac:spMkLst>
            <pc:docMk/>
            <pc:sldMk cId="2424735315" sldId="608"/>
            <ac:spMk id="7" creationId="{9C6E835B-2E31-1733-3CB1-DD683FCB1501}"/>
          </ac:spMkLst>
        </pc:spChg>
        <pc:spChg chg="mod">
          <ac:chgData name="Daniel Shunk" userId="8b1a05f26d681f8b" providerId="LiveId" clId="{92551CD1-72E2-4A83-B06E-9F01B71D04EE}" dt="2026-07-18T23:54:34.894" v="229" actId="20577"/>
          <ac:spMkLst>
            <pc:docMk/>
            <pc:sldMk cId="2424735315" sldId="608"/>
            <ac:spMk id="12" creationId="{9BAADDC1-AC8C-113D-E0FB-661FD806ECE4}"/>
          </ac:spMkLst>
        </pc:spChg>
      </pc:sldChg>
      <pc:sldChg chg="del">
        <pc:chgData name="Daniel Shunk" userId="8b1a05f26d681f8b" providerId="LiveId" clId="{92551CD1-72E2-4A83-B06E-9F01B71D04EE}" dt="2026-07-18T23:40:13.188" v="1" actId="47"/>
        <pc:sldMkLst>
          <pc:docMk/>
          <pc:sldMk cId="4223488922" sldId="609"/>
        </pc:sldMkLst>
      </pc:sldChg>
      <pc:sldChg chg="del">
        <pc:chgData name="Daniel Shunk" userId="8b1a05f26d681f8b" providerId="LiveId" clId="{92551CD1-72E2-4A83-B06E-9F01B71D04EE}" dt="2026-07-18T23:40:13.775" v="2" actId="47"/>
        <pc:sldMkLst>
          <pc:docMk/>
          <pc:sldMk cId="1763911903" sldId="611"/>
        </pc:sldMkLst>
      </pc:sldChg>
      <pc:sldChg chg="del">
        <pc:chgData name="Daniel Shunk" userId="8b1a05f26d681f8b" providerId="LiveId" clId="{92551CD1-72E2-4A83-B06E-9F01B71D04EE}" dt="2026-07-18T23:40:15.326" v="5" actId="47"/>
        <pc:sldMkLst>
          <pc:docMk/>
          <pc:sldMk cId="2299109085" sldId="612"/>
        </pc:sldMkLst>
      </pc:sldChg>
      <pc:sldChg chg="del">
        <pc:chgData name="Daniel Shunk" userId="8b1a05f26d681f8b" providerId="LiveId" clId="{92551CD1-72E2-4A83-B06E-9F01B71D04EE}" dt="2026-07-18T23:40:15.700" v="6" actId="47"/>
        <pc:sldMkLst>
          <pc:docMk/>
          <pc:sldMk cId="3637582661" sldId="613"/>
        </pc:sldMkLst>
      </pc:sldChg>
      <pc:sldChg chg="del">
        <pc:chgData name="Daniel Shunk" userId="8b1a05f26d681f8b" providerId="LiveId" clId="{92551CD1-72E2-4A83-B06E-9F01B71D04EE}" dt="2026-07-18T23:40:14.287" v="3" actId="47"/>
        <pc:sldMkLst>
          <pc:docMk/>
          <pc:sldMk cId="3949423779" sldId="614"/>
        </pc:sldMkLst>
      </pc:sldChg>
      <pc:sldChg chg="del">
        <pc:chgData name="Daniel Shunk" userId="8b1a05f26d681f8b" providerId="LiveId" clId="{92551CD1-72E2-4A83-B06E-9F01B71D04EE}" dt="2026-07-18T23:40:14.878" v="4" actId="47"/>
        <pc:sldMkLst>
          <pc:docMk/>
          <pc:sldMk cId="1421596444" sldId="615"/>
        </pc:sldMkLst>
      </pc:sldChg>
      <pc:sldChg chg="del">
        <pc:chgData name="Daniel Shunk" userId="8b1a05f26d681f8b" providerId="LiveId" clId="{92551CD1-72E2-4A83-B06E-9F01B71D04EE}" dt="2026-07-18T23:40:16.936" v="7" actId="47"/>
        <pc:sldMkLst>
          <pc:docMk/>
          <pc:sldMk cId="3669008076" sldId="616"/>
        </pc:sldMkLst>
      </pc:sldChg>
      <pc:sldChg chg="ord">
        <pc:chgData name="Daniel Shunk" userId="8b1a05f26d681f8b" providerId="LiveId" clId="{92551CD1-72E2-4A83-B06E-9F01B71D04EE}" dt="2026-07-18T23:51:59.774" v="194"/>
        <pc:sldMkLst>
          <pc:docMk/>
          <pc:sldMk cId="1125253079" sldId="617"/>
        </pc:sldMkLst>
      </pc:sldChg>
      <pc:sldChg chg="add del">
        <pc:chgData name="Daniel Shunk" userId="8b1a05f26d681f8b" providerId="LiveId" clId="{92551CD1-72E2-4A83-B06E-9F01B71D04EE}" dt="2026-07-18T23:50:51.479" v="189"/>
        <pc:sldMkLst>
          <pc:docMk/>
          <pc:sldMk cId="745849657" sldId="618"/>
        </pc:sldMkLst>
      </pc:sldChg>
      <pc:sldChg chg="ord">
        <pc:chgData name="Daniel Shunk" userId="8b1a05f26d681f8b" providerId="LiveId" clId="{92551CD1-72E2-4A83-B06E-9F01B71D04EE}" dt="2026-07-18T23:51:59.774" v="194"/>
        <pc:sldMkLst>
          <pc:docMk/>
          <pc:sldMk cId="3745097188" sldId="619"/>
        </pc:sldMkLst>
      </pc:sldChg>
      <pc:sldChg chg="add addAnim delAnim modAnim">
        <pc:chgData name="Daniel Shunk" userId="8b1a05f26d681f8b" providerId="LiveId" clId="{92551CD1-72E2-4A83-B06E-9F01B71D04EE}" dt="2026-07-18T23:58:48.852" v="270"/>
        <pc:sldMkLst>
          <pc:docMk/>
          <pc:sldMk cId="2301511298" sldId="620"/>
        </pc:sldMkLst>
      </pc:sldChg>
      <pc:sldChg chg="modSp add mod replId">
        <pc:chgData name="Daniel Shunk" userId="8b1a05f26d681f8b" providerId="LiveId" clId="{92551CD1-72E2-4A83-B06E-9F01B71D04EE}" dt="2026-07-19T00:01:09.009" v="336" actId="1035"/>
        <pc:sldMkLst>
          <pc:docMk/>
          <pc:sldMk cId="694250322" sldId="621"/>
        </pc:sldMkLst>
        <pc:spChg chg="mod">
          <ac:chgData name="Daniel Shunk" userId="8b1a05f26d681f8b" providerId="LiveId" clId="{92551CD1-72E2-4A83-B06E-9F01B71D04EE}" dt="2026-07-19T00:01:09.009" v="336" actId="1035"/>
          <ac:spMkLst>
            <pc:docMk/>
            <pc:sldMk cId="694250322" sldId="621"/>
            <ac:spMk id="7" creationId="{0C7C47D0-5634-D6DB-D1A6-E796271FF2AB}"/>
          </ac:spMkLst>
        </pc:spChg>
        <pc:spChg chg="mod">
          <ac:chgData name="Daniel Shunk" userId="8b1a05f26d681f8b" providerId="LiveId" clId="{92551CD1-72E2-4A83-B06E-9F01B71D04EE}" dt="2026-07-18T23:59:24.826" v="290" actId="20577"/>
          <ac:spMkLst>
            <pc:docMk/>
            <pc:sldMk cId="694250322" sldId="621"/>
            <ac:spMk id="12" creationId="{6711A5F9-2CCA-ACE1-18CD-BA1324624A9C}"/>
          </ac:spMkLst>
        </pc:spChg>
      </pc:sldChg>
      <pc:sldChg chg="modSp add mod">
        <pc:chgData name="Daniel Shunk" userId="8b1a05f26d681f8b" providerId="LiveId" clId="{92551CD1-72E2-4A83-B06E-9F01B71D04EE}" dt="2026-07-18T23:57:23.957" v="267" actId="255"/>
        <pc:sldMkLst>
          <pc:docMk/>
          <pc:sldMk cId="1446786809" sldId="622"/>
        </pc:sldMkLst>
        <pc:spChg chg="mod">
          <ac:chgData name="Daniel Shunk" userId="8b1a05f26d681f8b" providerId="LiveId" clId="{92551CD1-72E2-4A83-B06E-9F01B71D04EE}" dt="2026-07-18T23:57:23.957" v="267" actId="255"/>
          <ac:spMkLst>
            <pc:docMk/>
            <pc:sldMk cId="1446786809" sldId="622"/>
            <ac:spMk id="7" creationId="{8EFCC0BD-A0D9-E664-D8F3-5060310C1692}"/>
          </ac:spMkLst>
        </pc:spChg>
        <pc:spChg chg="mod">
          <ac:chgData name="Daniel Shunk" userId="8b1a05f26d681f8b" providerId="LiveId" clId="{92551CD1-72E2-4A83-B06E-9F01B71D04EE}" dt="2026-07-18T23:56:30.025" v="257" actId="20577"/>
          <ac:spMkLst>
            <pc:docMk/>
            <pc:sldMk cId="1446786809" sldId="622"/>
            <ac:spMk id="12" creationId="{E89E69CD-7F75-E72C-B28E-3466DE6EC974}"/>
          </ac:spMkLst>
        </pc:spChg>
      </pc:sldChg>
      <pc:sldChg chg="add ord addAnim delAnim modAnim">
        <pc:chgData name="Daniel Shunk" userId="8b1a05f26d681f8b" providerId="LiveId" clId="{92551CD1-72E2-4A83-B06E-9F01B71D04EE}" dt="2026-07-19T00:02:22.298" v="344"/>
        <pc:sldMkLst>
          <pc:docMk/>
          <pc:sldMk cId="3550522767" sldId="623"/>
        </pc:sldMkLst>
      </pc:sldChg>
      <pc:sldChg chg="add ord modAnim">
        <pc:chgData name="Daniel Shunk" userId="8b1a05f26d681f8b" providerId="LiveId" clId="{92551CD1-72E2-4A83-B06E-9F01B71D04EE}" dt="2026-07-19T00:01:45.064" v="340"/>
        <pc:sldMkLst>
          <pc:docMk/>
          <pc:sldMk cId="3355484139" sldId="62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C3B9-1C6F-ABB7-4DEF-190BA8610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574C7-DC17-8696-0A32-D46D7B191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80327-1284-7E8B-CFA4-93B5A455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95822-5B26-4105-E565-91F633B4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08540-5EF2-7F06-6D6A-8CE717A9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2906-183D-95DA-4CBB-22E883BE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CE21D-5B92-59C1-1AB2-779D77B80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DACF-99E8-072D-AE27-B5FFE337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57E34-19AC-C390-5D0A-DC3C83BA3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BB138-4CEC-1D2C-A4E9-79BA37FA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2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118E1C-9571-A0FA-EA7A-5E824A796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186B5-B0E1-7B67-F48B-5396F2C28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00C4A-D4D4-1BE5-3609-F9492530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85E7-AC5E-D173-6CD5-489F42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310D-3DE4-81EE-2B82-5EADFE78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6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05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22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75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FC31-8C12-0A9F-7267-C138C1AB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52DB1-F0A9-6CEE-F7D2-36EC662F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483C3-2F29-DCCD-717B-CB7B4728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F96B-FC3B-64D2-E204-4C2ACF38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4976-0249-6605-EC31-3AAC5EF2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9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2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15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36E8-B5A1-26DA-25D2-AB6BD815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690DE-7433-7AEF-E965-1EEE6C228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0190-D399-2B49-E53C-AEEC04A1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4EB01-864E-254E-05A7-8CF67D42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DA94F-08ED-42A0-B545-D5BADD7A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0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CD64-F91C-B27B-FEB7-5465B712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B61D0-EBB8-4F12-7D24-34F4AA7FD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785D5-B19B-8F3C-3CD6-9517FE819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B8487-85BA-B673-3205-AE4A45C0E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B0FF6-A6B1-9BA3-F61F-4A6C0879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60D19-46C7-F3EE-99B3-1C46822E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7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696B-EC36-F417-D275-4A1C64DD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3BBCF-E4E9-DF96-E96A-A5E7BA741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EFEE9-6017-A5DC-6A9A-DE9311A36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0F1F6-0661-81B5-5A81-AF79303B5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A855D-E25C-0812-D6B6-AE0242412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54709-4E11-43C7-9F99-706EB884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CD74F-CD27-E4AC-536D-8860328F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114E5-7418-803E-4C87-C9B50683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C7DC-EE68-40E0-0E7C-BEE608E6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BB575-EB6A-A188-CFC7-09F86494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8790B-DD8A-78FC-F451-42DA65A7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74CEA-5B10-862E-3DA3-E582A9FC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D3F5F-D9BF-06A5-F17F-90125CBD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FF6BA-4331-C949-706A-43DB605B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FBF15-C8E8-5BD6-8E7F-B8F3B0E6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1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0AB1-5DFE-359D-9D65-C17B76B3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B290-2F92-45E7-FDF5-DD1D1928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436D03-5D00-2C4E-27D1-3B0FC6EBB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AB47B-D681-77DB-2C44-65783730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68BEF-0139-C5C1-BC30-94AE125D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A7ACA-4171-3683-4968-35603B12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81D1-ACC8-53E5-381B-8D904230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DBF62-E8A9-975F-C6CD-CE7B9D645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AA0F1-44D0-A538-D9D4-A5948D78D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C8E10-BCE0-A032-87D7-4E9F2A871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D0F7B-D4D2-AABF-9189-108ABF9F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E1B6C-4B29-A2FA-512C-F478D39B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5722D1-A64F-29A3-4B3D-26F635091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A018D-2208-EBBE-617D-581D57621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4BABD-4CA4-D0C5-6A67-F7E1EF07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FA33C-52DC-4B07-8AA0-1E4867A3DF6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09861-B145-AD18-723D-239C62ED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6F3C-220B-DD27-3E7E-CACC38297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4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2B70-01C9-CAB9-F2E4-ACE4D48E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6455B-83F1-A554-986A-C63840F8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3E668-FC06-244A-0656-73D35154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B3ABD040-A58B-957F-EA26-6CE399021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323102-64B2-63E4-7C24-DF1422355AE8}"/>
              </a:ext>
            </a:extLst>
          </p:cNvPr>
          <p:cNvSpPr/>
          <p:nvPr/>
        </p:nvSpPr>
        <p:spPr>
          <a:xfrm>
            <a:off x="0" y="643466"/>
            <a:ext cx="12192000" cy="1351492"/>
          </a:xfrm>
          <a:prstGeom prst="rect">
            <a:avLst/>
          </a:prstGeom>
          <a:solidFill>
            <a:srgbClr val="6E605E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 descr="Several white paper cutout snowflakes, on a white background">
            <a:extLst>
              <a:ext uri="{FF2B5EF4-FFF2-40B4-BE49-F238E27FC236}">
                <a16:creationId xmlns:a16="http://schemas.microsoft.com/office/drawing/2014/main" id="{8028CAB7-C05E-6920-1E52-B81F8D8B59CD}"/>
              </a:ext>
            </a:extLst>
          </p:cNvPr>
          <p:cNvSpPr txBox="1"/>
          <p:nvPr/>
        </p:nvSpPr>
        <p:spPr>
          <a:xfrm>
            <a:off x="89327" y="721902"/>
            <a:ext cx="1201334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  <a:p>
            <a:pPr algn="ctr"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Part 2 of 2</a:t>
            </a:r>
          </a:p>
        </p:txBody>
      </p:sp>
    </p:spTree>
    <p:extLst>
      <p:ext uri="{BB962C8B-B14F-4D97-AF65-F5344CB8AC3E}">
        <p14:creationId xmlns:p14="http://schemas.microsoft.com/office/powerpoint/2010/main" val="3828496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F098E-89AD-FD08-FF73-5099B55E4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10A544-91BC-7D06-975B-6249A7077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BD4A8E-E9A7-5708-B92B-BE4D977B109F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8C6AB0-6850-72A5-C174-DB430A4C5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Promotion of the Branch Jesus</a:t>
            </a:r>
          </a:p>
          <a:p>
            <a:pPr lvl="2">
              <a:lnSpc>
                <a:spcPts val="4000"/>
              </a:lnSpc>
            </a:pPr>
            <a:r>
              <a:rPr lang="en-US" sz="4800" dirty="0">
                <a:solidFill>
                  <a:schemeClr val="bg1"/>
                </a:solidFill>
              </a:rPr>
              <a:t>The High Priest &amp; the Branch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9C46C43-F0BE-501B-EDFF-4DB2862C7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5803F9DF-BE06-E70C-451F-D8D633FBFBE9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335548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8FB5F-71ED-F1F1-BE1E-77953B1F3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A8CA31-15DE-EC7F-25D0-84C701EB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0D4EDEA-58E3-60C9-57B6-1499BA640AE6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5AC35C4-4B61-3DDE-6B77-F6D28F957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914400" indent="-91440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Empowerment of the Spirit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Golden Lampstand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Expiation (Purification) of the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Flying Scroll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Extradition of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Woman in the Basket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Elimination of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Four Chariots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A1F378FA-EE10-56CA-4531-B9418C5F4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886A7051-67DB-6E5F-A354-68173614215D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355052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E8113-F6AB-9852-E22B-40D60CB0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02FAFE-DFC1-9429-6787-F924B2CF1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459AE13-4895-EEE6-2760-55C8F3F8589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1D29F919-9DA3-EDD0-A114-D01C67BB9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7B85DDA4-DE4E-185C-1F58-CDCE680465C0}"/>
              </a:ext>
            </a:extLst>
          </p:cNvPr>
          <p:cNvSpPr txBox="1"/>
          <p:nvPr/>
        </p:nvSpPr>
        <p:spPr>
          <a:xfrm>
            <a:off x="111905" y="305145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Chiastic </a:t>
            </a: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Structure of Zec 1-6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7DE8F-BFB1-002D-30BF-7627017A9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476" y="1343026"/>
            <a:ext cx="7898620" cy="5312574"/>
          </a:xfrm>
        </p:spPr>
        <p:txBody>
          <a:bodyPr>
            <a:normAutofit/>
          </a:bodyPr>
          <a:lstStyle/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1 – Provide Re-establishment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2 – Protect from the enemy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700" dirty="0">
                <a:solidFill>
                  <a:schemeClr val="bg1"/>
                </a:solidFill>
              </a:rPr>
              <a:t>Vision 3 – Prepare for influx of people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4 – Promote the Branch Jesus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5 – Empowered by the Spirit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6 – Expiate the people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7 – Extradite the enemy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8 – Eliminate the enemy</a:t>
            </a: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6BBF2D3F-5287-1A01-494C-4F1F10A23E29}"/>
              </a:ext>
            </a:extLst>
          </p:cNvPr>
          <p:cNvSpPr/>
          <p:nvPr/>
        </p:nvSpPr>
        <p:spPr>
          <a:xfrm>
            <a:off x="828675" y="1657350"/>
            <a:ext cx="3240897" cy="4562475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4F49CE6C-AA9B-BF5C-6EDE-7590B29949EF}"/>
              </a:ext>
            </a:extLst>
          </p:cNvPr>
          <p:cNvSpPr/>
          <p:nvPr/>
        </p:nvSpPr>
        <p:spPr>
          <a:xfrm>
            <a:off x="1552575" y="2332214"/>
            <a:ext cx="2516996" cy="3239912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CE690B9F-3727-ADBB-CE64-D4C475EC4626}"/>
              </a:ext>
            </a:extLst>
          </p:cNvPr>
          <p:cNvSpPr/>
          <p:nvPr/>
        </p:nvSpPr>
        <p:spPr>
          <a:xfrm>
            <a:off x="2266949" y="2979913"/>
            <a:ext cx="1802621" cy="1925462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id="{A259BB9E-814F-2FAD-E346-B2AE35CDCAD1}"/>
              </a:ext>
            </a:extLst>
          </p:cNvPr>
          <p:cNvSpPr/>
          <p:nvPr/>
        </p:nvSpPr>
        <p:spPr>
          <a:xfrm>
            <a:off x="2857500" y="3627612"/>
            <a:ext cx="1212070" cy="639588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3056F1-2BA1-5933-578C-331365AE51E4}"/>
              </a:ext>
            </a:extLst>
          </p:cNvPr>
          <p:cNvSpPr txBox="1"/>
          <p:nvPr/>
        </p:nvSpPr>
        <p:spPr>
          <a:xfrm rot="16200000">
            <a:off x="-703779" y="3753920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Control the Situation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DE806F-DE55-8F07-A8F8-D9A9287ED665}"/>
              </a:ext>
            </a:extLst>
          </p:cNvPr>
          <p:cNvSpPr txBox="1"/>
          <p:nvPr/>
        </p:nvSpPr>
        <p:spPr>
          <a:xfrm rot="16200000">
            <a:off x="23814" y="3753921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Overthrow Enemy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BF12D8-799F-0F9A-862A-B3013F2CA0DB}"/>
              </a:ext>
            </a:extLst>
          </p:cNvPr>
          <p:cNvSpPr txBox="1"/>
          <p:nvPr/>
        </p:nvSpPr>
        <p:spPr>
          <a:xfrm rot="16200000">
            <a:off x="731467" y="3762739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Prepare People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431977-14A0-CBAA-B419-37515D9CDAB0}"/>
              </a:ext>
            </a:extLst>
          </p:cNvPr>
          <p:cNvSpPr txBox="1"/>
          <p:nvPr/>
        </p:nvSpPr>
        <p:spPr>
          <a:xfrm rot="16200000">
            <a:off x="1332429" y="3753920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Exalt God</a:t>
            </a:r>
          </a:p>
        </p:txBody>
      </p:sp>
    </p:spTree>
    <p:extLst>
      <p:ext uri="{BB962C8B-B14F-4D97-AF65-F5344CB8AC3E}">
        <p14:creationId xmlns:p14="http://schemas.microsoft.com/office/powerpoint/2010/main" val="112525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9D87E-A351-0EDC-5E81-C3ACF9705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682D43-1802-CFA1-9C69-F1B23613D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C660A-FDB9-0CC5-0C5E-7C2C773CAF2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AD61D3F5-A1AB-71A2-9CD2-FCD1618E3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9F6DE67-DD13-22D4-5158-4E6D309E7327}"/>
              </a:ext>
            </a:extLst>
          </p:cNvPr>
          <p:cNvSpPr txBox="1"/>
          <p:nvPr/>
        </p:nvSpPr>
        <p:spPr>
          <a:xfrm>
            <a:off x="111905" y="305145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The Chiastic Structure of Noah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030B1-548F-606B-7C18-3D8C8E7E0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570" y="1156930"/>
            <a:ext cx="8122430" cy="549867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6:10-22 – Noah told to build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7:1-9 – They enter the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7:10-16 – Flood begins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7:17-24 – Waters rise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8:1 – ‘But God remembered Noah’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8:2-5 – Waters recede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8:6-14 – The earth dries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8:15-19 – They leave the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8:20-9-19 – Noah worships God</a:t>
            </a: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14F47C8D-494F-5E2C-0389-BFEAFC0ABA1D}"/>
              </a:ext>
            </a:extLst>
          </p:cNvPr>
          <p:cNvSpPr/>
          <p:nvPr/>
        </p:nvSpPr>
        <p:spPr>
          <a:xfrm>
            <a:off x="828675" y="1476375"/>
            <a:ext cx="3240897" cy="5076479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D4D4B882-8FA8-9A88-AC25-0CBA56231846}"/>
              </a:ext>
            </a:extLst>
          </p:cNvPr>
          <p:cNvSpPr/>
          <p:nvPr/>
        </p:nvSpPr>
        <p:spPr>
          <a:xfrm>
            <a:off x="1552575" y="2105025"/>
            <a:ext cx="2516996" cy="3838575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0E56DF83-0EB7-D9EF-D660-20FCC17A66E2}"/>
              </a:ext>
            </a:extLst>
          </p:cNvPr>
          <p:cNvSpPr/>
          <p:nvPr/>
        </p:nvSpPr>
        <p:spPr>
          <a:xfrm>
            <a:off x="2266949" y="2762250"/>
            <a:ext cx="1802621" cy="2532943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id="{EA8F9425-08AD-35F2-67ED-289E6E7BCF66}"/>
              </a:ext>
            </a:extLst>
          </p:cNvPr>
          <p:cNvSpPr/>
          <p:nvPr/>
        </p:nvSpPr>
        <p:spPr>
          <a:xfrm>
            <a:off x="2857500" y="3362325"/>
            <a:ext cx="1212070" cy="1314450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2C5F4D-5EDC-2D0E-8047-E8351843B18D}"/>
              </a:ext>
            </a:extLst>
          </p:cNvPr>
          <p:cNvSpPr txBox="1"/>
          <p:nvPr/>
        </p:nvSpPr>
        <p:spPr>
          <a:xfrm rot="16200000">
            <a:off x="-701285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Relation with God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AD512A-871C-EFB9-B3B9-ADBB7A338387}"/>
              </a:ext>
            </a:extLst>
          </p:cNvPr>
          <p:cNvSpPr txBox="1"/>
          <p:nvPr/>
        </p:nvSpPr>
        <p:spPr>
          <a:xfrm rot="16200000">
            <a:off x="20126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Movement for God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395FA3-89EA-4F35-7202-F71DCB7A0FAF}"/>
              </a:ext>
            </a:extLst>
          </p:cNvPr>
          <p:cNvSpPr txBox="1"/>
          <p:nvPr/>
        </p:nvSpPr>
        <p:spPr>
          <a:xfrm rot="16200000">
            <a:off x="751408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God changes all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54839C-8BDE-7F12-6051-41342F43EF22}"/>
              </a:ext>
            </a:extLst>
          </p:cNvPr>
          <p:cNvSpPr txBox="1"/>
          <p:nvPr/>
        </p:nvSpPr>
        <p:spPr>
          <a:xfrm rot="16200000">
            <a:off x="1331543" y="3829947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Future Preparation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ECB89A-C12A-938A-6107-2CF46385D2EB}"/>
              </a:ext>
            </a:extLst>
          </p:cNvPr>
          <p:cNvSpPr txBox="1"/>
          <p:nvPr/>
        </p:nvSpPr>
        <p:spPr>
          <a:xfrm rot="16200000">
            <a:off x="2582244" y="3849171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Pinnacle</a:t>
            </a:r>
          </a:p>
        </p:txBody>
      </p:sp>
    </p:spTree>
    <p:extLst>
      <p:ext uri="{BB962C8B-B14F-4D97-AF65-F5344CB8AC3E}">
        <p14:creationId xmlns:p14="http://schemas.microsoft.com/office/powerpoint/2010/main" val="374509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F4E-176D-1867-BEB7-1067327A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20BBA4-50EE-19D2-8BB6-1D5557B8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12C06F-681E-299A-2B62-89A41FC72C3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13A2C7-6DE8-4409-195B-63165446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Promotion of the Branch Jesus</a:t>
            </a:r>
          </a:p>
          <a:p>
            <a:pPr lvl="2">
              <a:lnSpc>
                <a:spcPts val="4000"/>
              </a:lnSpc>
            </a:pPr>
            <a:r>
              <a:rPr lang="en-US" sz="4800" dirty="0">
                <a:solidFill>
                  <a:schemeClr val="bg1"/>
                </a:solidFill>
              </a:rPr>
              <a:t>The High Priest &amp; the Branch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2F9DE097-FE09-6B10-B1A1-34564655C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C69FA2A-4B9C-5E06-C738-83CFBE406B7A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745849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C968EA-BEF9-E4A4-6C87-B77DF6498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C96EECD-B001-FDEC-D895-84BC1A5EDB8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221F2E-01D9-D27A-7C7F-2E44162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914400" indent="-91440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Empowerment of the Spirit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Golden Lampstand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47A1A92-2DC6-7062-F04E-3A2EFBE65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5AD55AA6-259C-FAAC-6F5C-3239AE9AFD17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4955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60FF-9111-F566-5265-2B7D571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F44939-CFB7-8873-7DBF-C0578ACB6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1D35CD-681C-A514-F306-0848C50555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E835B-2E31-1733-3CB1-DD683FCB1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600" dirty="0">
                <a:solidFill>
                  <a:schemeClr val="bg1"/>
                </a:solidFill>
              </a:rPr>
              <a:t>“And I will give authority to my two witnesses, &amp; they will prophesy for 1,260 days, clothed in sackcloth. These are the two olive trees &amp; the two lampstands that stand before the Lord of the earth.”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202FA3D-5D05-B1BB-C4EE-2B957F1C2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BAADDC1-AC8C-113D-E0FB-661FD806ECE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Revelation 11:3-4</a:t>
            </a:r>
          </a:p>
        </p:txBody>
      </p:sp>
    </p:spTree>
    <p:extLst>
      <p:ext uri="{BB962C8B-B14F-4D97-AF65-F5344CB8AC3E}">
        <p14:creationId xmlns:p14="http://schemas.microsoft.com/office/powerpoint/2010/main" val="242473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52FDF-D21F-171F-0B76-041975076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04D09D-588B-0C8D-F96D-9B01881F1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FAACC2-79FC-B7B3-ED90-9B7EB6EC5BB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FCC0BD-A0D9-E664-D8F3-5060310C1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100" dirty="0">
                <a:solidFill>
                  <a:schemeClr val="bg1"/>
                </a:solidFill>
              </a:rPr>
              <a:t>“These have the authority to shut up the sky, so that rain will not fall during the days of their prophesying; they also have authority over the waters to turn them into blood, &amp; to strike the earth with every plague, as often as they wish.”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5A1B6CC5-FB26-55A9-06B8-D2A4CEF91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E89E69CD-7F75-E72C-B28E-3466DE6EC97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Revelation 11:6</a:t>
            </a:r>
          </a:p>
        </p:txBody>
      </p:sp>
    </p:spTree>
    <p:extLst>
      <p:ext uri="{BB962C8B-B14F-4D97-AF65-F5344CB8AC3E}">
        <p14:creationId xmlns:p14="http://schemas.microsoft.com/office/powerpoint/2010/main" val="144678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318E-98DA-5A1D-C3BE-CB9E7E965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079DD4-4E0F-3FAC-BECF-E093C7D79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E583FFD-5795-5E39-D43B-BEFAA8EB94B5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B3912F-F71E-F36B-96A8-706619ED4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914400" indent="-91440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Empowerment of the Spirit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Golden Lampstand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Expiation (Purification) of the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Flying Scroll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Extradition of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Woman in the Basket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 startAt="5"/>
            </a:pPr>
            <a:r>
              <a:rPr lang="en-US" sz="5000" dirty="0">
                <a:solidFill>
                  <a:schemeClr val="bg1"/>
                </a:solidFill>
              </a:rPr>
              <a:t>Elimination of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The Four Chariots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EA40439-BF80-0998-08FF-9EDA93DC8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A4C176B7-E4EB-9BCC-7100-E4667AFD8780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230151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D4F00-F446-56CA-B8BD-F72E9403B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E78F41-0149-6C46-D885-8B37A01E6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6505FA4-AF35-4836-5CE3-D1A6D55943A1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7C47D0-5634-D6DB-D1A6-E796271FF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257" y="862805"/>
            <a:ext cx="11745486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300" dirty="0">
                <a:solidFill>
                  <a:schemeClr val="bg1"/>
                </a:solidFill>
              </a:rPr>
              <a:t>“So then you are no longer strangers &amp; sojourners, but you are fellow citizens with the saints, &amp; are of God’s household, having been built on the foundation of the apostles &amp; prophets, Christ Jesus Himself being the corner stone, in whom the whole building, being joined together, is growing into a holy sanctuary in the Lord, in whom you also are being built together into a dwelling of God in the Spirit.”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3907409F-5754-2CB1-1A92-7AA2EB39A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6711A5F9-2CCA-ACE1-18CD-BA1324624A9C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Ephesians 2:19-22</a:t>
            </a:r>
          </a:p>
        </p:txBody>
      </p:sp>
    </p:spTree>
    <p:extLst>
      <p:ext uri="{BB962C8B-B14F-4D97-AF65-F5344CB8AC3E}">
        <p14:creationId xmlns:p14="http://schemas.microsoft.com/office/powerpoint/2010/main" val="69425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503</Words>
  <Application>Microsoft Office PowerPoint</Application>
  <PresentationFormat>Widescreen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Eras Bold ITC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2</cp:revision>
  <dcterms:created xsi:type="dcterms:W3CDTF">2026-07-10T22:49:18Z</dcterms:created>
  <dcterms:modified xsi:type="dcterms:W3CDTF">2026-07-19T00:02:28Z</dcterms:modified>
</cp:coreProperties>
</file>