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568" r:id="rId2"/>
    <p:sldId id="604" r:id="rId3"/>
    <p:sldId id="606" r:id="rId4"/>
    <p:sldId id="607" r:id="rId5"/>
    <p:sldId id="608" r:id="rId6"/>
    <p:sldId id="609" r:id="rId7"/>
    <p:sldId id="610" r:id="rId8"/>
    <p:sldId id="611"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464C"/>
    <a:srgbClr val="1A1006"/>
    <a:srgbClr val="C3BAA9"/>
    <a:srgbClr val="9363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2A7425-B1AC-4CF6-846F-B8F5BD37A590}" v="184" dt="2026-07-21T19:09:02.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0" autoAdjust="0"/>
    <p:restoredTop sz="94660"/>
  </p:normalViewPr>
  <p:slideViewPr>
    <p:cSldViewPr snapToGrid="0">
      <p:cViewPr varScale="1">
        <p:scale>
          <a:sx n="57" d="100"/>
          <a:sy n="57" d="100"/>
        </p:scale>
        <p:origin x="54" y="582"/>
      </p:cViewPr>
      <p:guideLst/>
    </p:cSldViewPr>
  </p:slideViewPr>
  <p:notesTextViewPr>
    <p:cViewPr>
      <p:scale>
        <a:sx n="1" d="1"/>
        <a:sy n="1" d="1"/>
      </p:scale>
      <p:origin x="0" y="0"/>
    </p:cViewPr>
  </p:notesTextViewPr>
  <p:sorterViewPr>
    <p:cViewPr>
      <p:scale>
        <a:sx n="70" d="100"/>
        <a:sy n="7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Shunk" userId="8b1a05f26d681f8b" providerId="LiveId" clId="{92551CD1-72E2-4A83-B06E-9F01B71D04EE}"/>
    <pc:docChg chg="custSel addSld delSld modSld">
      <pc:chgData name="Daniel Shunk" userId="8b1a05f26d681f8b" providerId="LiveId" clId="{92551CD1-72E2-4A83-B06E-9F01B71D04EE}" dt="2026-07-21T19:09:02.537" v="672" actId="20577"/>
      <pc:docMkLst>
        <pc:docMk/>
      </pc:docMkLst>
      <pc:sldChg chg="modSp mod">
        <pc:chgData name="Daniel Shunk" userId="8b1a05f26d681f8b" providerId="LiveId" clId="{92551CD1-72E2-4A83-B06E-9F01B71D04EE}" dt="2026-07-21T18:43:36.196" v="31" actId="20577"/>
        <pc:sldMkLst>
          <pc:docMk/>
          <pc:sldMk cId="2607255789" sldId="568"/>
        </pc:sldMkLst>
        <pc:spChg chg="mod">
          <ac:chgData name="Daniel Shunk" userId="8b1a05f26d681f8b" providerId="LiveId" clId="{92551CD1-72E2-4A83-B06E-9F01B71D04EE}" dt="2026-07-21T18:43:36.196" v="31" actId="20577"/>
          <ac:spMkLst>
            <pc:docMk/>
            <pc:sldMk cId="2607255789" sldId="568"/>
            <ac:spMk id="3" creationId="{C0F96349-CA6A-4C10-F41C-3E09A34054C2}"/>
          </ac:spMkLst>
        </pc:spChg>
        <pc:spChg chg="mod">
          <ac:chgData name="Daniel Shunk" userId="8b1a05f26d681f8b" providerId="LiveId" clId="{92551CD1-72E2-4A83-B06E-9F01B71D04EE}" dt="2026-07-21T18:43:28.792" v="30" actId="255"/>
          <ac:spMkLst>
            <pc:docMk/>
            <pc:sldMk cId="2607255789" sldId="568"/>
            <ac:spMk id="4" creationId="{279D2CDB-A0CD-92AC-0D1A-D18B3D8D1524}"/>
          </ac:spMkLst>
        </pc:spChg>
      </pc:sldChg>
      <pc:sldChg chg="modSp mod addAnim delAnim modAnim">
        <pc:chgData name="Daniel Shunk" userId="8b1a05f26d681f8b" providerId="LiveId" clId="{92551CD1-72E2-4A83-B06E-9F01B71D04EE}" dt="2026-07-21T19:09:02.537" v="672" actId="20577"/>
        <pc:sldMkLst>
          <pc:docMk/>
          <pc:sldMk cId="1150595109" sldId="604"/>
        </pc:sldMkLst>
        <pc:spChg chg="mod">
          <ac:chgData name="Daniel Shunk" userId="8b1a05f26d681f8b" providerId="LiveId" clId="{92551CD1-72E2-4A83-B06E-9F01B71D04EE}" dt="2026-07-21T19:09:02.537" v="672" actId="20577"/>
          <ac:spMkLst>
            <pc:docMk/>
            <pc:sldMk cId="1150595109" sldId="604"/>
            <ac:spMk id="3" creationId="{5A609713-7E39-F9BF-34A1-E9EDF153C9FE}"/>
          </ac:spMkLst>
        </pc:spChg>
        <pc:spChg chg="mod">
          <ac:chgData name="Daniel Shunk" userId="8b1a05f26d681f8b" providerId="LiveId" clId="{92551CD1-72E2-4A83-B06E-9F01B71D04EE}" dt="2026-07-21T18:44:31.194" v="97" actId="5793"/>
          <ac:spMkLst>
            <pc:docMk/>
            <pc:sldMk cId="1150595109" sldId="604"/>
            <ac:spMk id="4" creationId="{14B551BD-F8F0-C64C-A659-59FE27223039}"/>
          </ac:spMkLst>
        </pc:spChg>
      </pc:sldChg>
      <pc:sldChg chg="modSp mod">
        <pc:chgData name="Daniel Shunk" userId="8b1a05f26d681f8b" providerId="LiveId" clId="{92551CD1-72E2-4A83-B06E-9F01B71D04EE}" dt="2026-07-21T19:04:35.840" v="624" actId="12"/>
        <pc:sldMkLst>
          <pc:docMk/>
          <pc:sldMk cId="3228567921" sldId="606"/>
        </pc:sldMkLst>
        <pc:spChg chg="mod">
          <ac:chgData name="Daniel Shunk" userId="8b1a05f26d681f8b" providerId="LiveId" clId="{92551CD1-72E2-4A83-B06E-9F01B71D04EE}" dt="2026-07-21T19:04:35.840" v="624" actId="12"/>
          <ac:spMkLst>
            <pc:docMk/>
            <pc:sldMk cId="3228567921" sldId="606"/>
            <ac:spMk id="3" creationId="{1ABACD42-8D87-4368-E6B8-C4EAFAFDFC50}"/>
          </ac:spMkLst>
        </pc:spChg>
        <pc:spChg chg="mod">
          <ac:chgData name="Daniel Shunk" userId="8b1a05f26d681f8b" providerId="LiveId" clId="{92551CD1-72E2-4A83-B06E-9F01B71D04EE}" dt="2026-07-21T19:02:46.422" v="574" actId="1035"/>
          <ac:spMkLst>
            <pc:docMk/>
            <pc:sldMk cId="3228567921" sldId="606"/>
            <ac:spMk id="4" creationId="{57E89B28-73F4-1844-67EC-977E28610576}"/>
          </ac:spMkLst>
        </pc:spChg>
      </pc:sldChg>
      <pc:sldChg chg="del">
        <pc:chgData name="Daniel Shunk" userId="8b1a05f26d681f8b" providerId="LiveId" clId="{92551CD1-72E2-4A83-B06E-9F01B71D04EE}" dt="2026-07-21T18:43:41.661" v="32" actId="47"/>
        <pc:sldMkLst>
          <pc:docMk/>
          <pc:sldMk cId="3944696795" sldId="607"/>
        </pc:sldMkLst>
      </pc:sldChg>
      <pc:sldChg chg="modSp add modAnim">
        <pc:chgData name="Daniel Shunk" userId="8b1a05f26d681f8b" providerId="LiveId" clId="{92551CD1-72E2-4A83-B06E-9F01B71D04EE}" dt="2026-07-21T19:05:12.737" v="627" actId="20577"/>
        <pc:sldMkLst>
          <pc:docMk/>
          <pc:sldMk cId="4054007033" sldId="607"/>
        </pc:sldMkLst>
        <pc:spChg chg="mod">
          <ac:chgData name="Daniel Shunk" userId="8b1a05f26d681f8b" providerId="LiveId" clId="{92551CD1-72E2-4A83-B06E-9F01B71D04EE}" dt="2026-07-21T19:05:12.737" v="627" actId="20577"/>
          <ac:spMkLst>
            <pc:docMk/>
            <pc:sldMk cId="4054007033" sldId="607"/>
            <ac:spMk id="3" creationId="{095EC057-4F5C-D8B1-DBE2-584A159070CD}"/>
          </ac:spMkLst>
        </pc:spChg>
      </pc:sldChg>
      <pc:sldChg chg="modSp add mod replId">
        <pc:chgData name="Daniel Shunk" userId="8b1a05f26d681f8b" providerId="LiveId" clId="{92551CD1-72E2-4A83-B06E-9F01B71D04EE}" dt="2026-07-21T19:06:39.974" v="652" actId="255"/>
        <pc:sldMkLst>
          <pc:docMk/>
          <pc:sldMk cId="923876832" sldId="608"/>
        </pc:sldMkLst>
        <pc:spChg chg="mod">
          <ac:chgData name="Daniel Shunk" userId="8b1a05f26d681f8b" providerId="LiveId" clId="{92551CD1-72E2-4A83-B06E-9F01B71D04EE}" dt="2026-07-21T19:06:39.974" v="652" actId="255"/>
          <ac:spMkLst>
            <pc:docMk/>
            <pc:sldMk cId="923876832" sldId="608"/>
            <ac:spMk id="3" creationId="{1B877BEE-A4B0-71DF-5C4D-B0390E6019E6}"/>
          </ac:spMkLst>
        </pc:spChg>
        <pc:spChg chg="mod">
          <ac:chgData name="Daniel Shunk" userId="8b1a05f26d681f8b" providerId="LiveId" clId="{92551CD1-72E2-4A83-B06E-9F01B71D04EE}" dt="2026-07-21T19:05:21.816" v="636" actId="20577"/>
          <ac:spMkLst>
            <pc:docMk/>
            <pc:sldMk cId="923876832" sldId="608"/>
            <ac:spMk id="4" creationId="{E317E8D5-1C58-C94D-6808-E580E528AB95}"/>
          </ac:spMkLst>
        </pc:spChg>
      </pc:sldChg>
      <pc:sldChg chg="del">
        <pc:chgData name="Daniel Shunk" userId="8b1a05f26d681f8b" providerId="LiveId" clId="{92551CD1-72E2-4A83-B06E-9F01B71D04EE}" dt="2026-07-21T18:43:46.076" v="33" actId="47"/>
        <pc:sldMkLst>
          <pc:docMk/>
          <pc:sldMk cId="2884279128" sldId="608"/>
        </pc:sldMkLst>
      </pc:sldChg>
      <pc:sldChg chg="add addAnim delAnim modAnim">
        <pc:chgData name="Daniel Shunk" userId="8b1a05f26d681f8b" providerId="LiveId" clId="{92551CD1-72E2-4A83-B06E-9F01B71D04EE}" dt="2026-07-21T19:06:53.174" v="654"/>
        <pc:sldMkLst>
          <pc:docMk/>
          <pc:sldMk cId="3512456604" sldId="609"/>
        </pc:sldMkLst>
      </pc:sldChg>
      <pc:sldChg chg="del">
        <pc:chgData name="Daniel Shunk" userId="8b1a05f26d681f8b" providerId="LiveId" clId="{92551CD1-72E2-4A83-B06E-9F01B71D04EE}" dt="2026-07-21T18:43:47.195" v="35" actId="47"/>
        <pc:sldMkLst>
          <pc:docMk/>
          <pc:sldMk cId="4078683397" sldId="609"/>
        </pc:sldMkLst>
      </pc:sldChg>
      <pc:sldChg chg="modSp add mod replId">
        <pc:chgData name="Daniel Shunk" userId="8b1a05f26d681f8b" providerId="LiveId" clId="{92551CD1-72E2-4A83-B06E-9F01B71D04EE}" dt="2026-07-21T19:07:57.899" v="669" actId="255"/>
        <pc:sldMkLst>
          <pc:docMk/>
          <pc:sldMk cId="87888248" sldId="610"/>
        </pc:sldMkLst>
        <pc:spChg chg="mod">
          <ac:chgData name="Daniel Shunk" userId="8b1a05f26d681f8b" providerId="LiveId" clId="{92551CD1-72E2-4A83-B06E-9F01B71D04EE}" dt="2026-07-21T19:07:57.899" v="669" actId="255"/>
          <ac:spMkLst>
            <pc:docMk/>
            <pc:sldMk cId="87888248" sldId="610"/>
            <ac:spMk id="3" creationId="{C63F3E5A-A0EA-198D-A096-E41D74724C74}"/>
          </ac:spMkLst>
        </pc:spChg>
        <pc:spChg chg="mod">
          <ac:chgData name="Daniel Shunk" userId="8b1a05f26d681f8b" providerId="LiveId" clId="{92551CD1-72E2-4A83-B06E-9F01B71D04EE}" dt="2026-07-21T19:07:24.589" v="665" actId="20577"/>
          <ac:spMkLst>
            <pc:docMk/>
            <pc:sldMk cId="87888248" sldId="610"/>
            <ac:spMk id="4" creationId="{B7E3A2DE-209F-4301-1197-C41F780E2561}"/>
          </ac:spMkLst>
        </pc:spChg>
      </pc:sldChg>
      <pc:sldChg chg="del">
        <pc:chgData name="Daniel Shunk" userId="8b1a05f26d681f8b" providerId="LiveId" clId="{92551CD1-72E2-4A83-B06E-9F01B71D04EE}" dt="2026-07-21T18:43:47.433" v="36" actId="47"/>
        <pc:sldMkLst>
          <pc:docMk/>
          <pc:sldMk cId="1831331836" sldId="610"/>
        </pc:sldMkLst>
      </pc:sldChg>
      <pc:sldChg chg="del">
        <pc:chgData name="Daniel Shunk" userId="8b1a05f26d681f8b" providerId="LiveId" clId="{92551CD1-72E2-4A83-B06E-9F01B71D04EE}" dt="2026-07-21T18:43:46.557" v="34" actId="47"/>
        <pc:sldMkLst>
          <pc:docMk/>
          <pc:sldMk cId="2545235340" sldId="611"/>
        </pc:sldMkLst>
      </pc:sldChg>
      <pc:sldChg chg="add modAnim">
        <pc:chgData name="Daniel Shunk" userId="8b1a05f26d681f8b" providerId="LiveId" clId="{92551CD1-72E2-4A83-B06E-9F01B71D04EE}" dt="2026-07-21T19:08:14.844" v="670"/>
        <pc:sldMkLst>
          <pc:docMk/>
          <pc:sldMk cId="3973591056" sldId="611"/>
        </pc:sldMkLst>
      </pc:sldChg>
      <pc:sldChg chg="add del replId">
        <pc:chgData name="Daniel Shunk" userId="8b1a05f26d681f8b" providerId="LiveId" clId="{92551CD1-72E2-4A83-B06E-9F01B71D04EE}" dt="2026-07-21T19:08:17.083" v="671" actId="47"/>
        <pc:sldMkLst>
          <pc:docMk/>
          <pc:sldMk cId="2766211286" sldId="612"/>
        </pc:sldMkLst>
      </pc:sldChg>
      <pc:sldChg chg="del">
        <pc:chgData name="Daniel Shunk" userId="8b1a05f26d681f8b" providerId="LiveId" clId="{92551CD1-72E2-4A83-B06E-9F01B71D04EE}" dt="2026-07-21T18:43:47.856" v="38" actId="47"/>
        <pc:sldMkLst>
          <pc:docMk/>
          <pc:sldMk cId="2951010903" sldId="612"/>
        </pc:sldMkLst>
      </pc:sldChg>
      <pc:sldChg chg="del">
        <pc:chgData name="Daniel Shunk" userId="8b1a05f26d681f8b" providerId="LiveId" clId="{92551CD1-72E2-4A83-B06E-9F01B71D04EE}" dt="2026-07-21T18:43:48.052" v="39" actId="47"/>
        <pc:sldMkLst>
          <pc:docMk/>
          <pc:sldMk cId="2389400291" sldId="613"/>
        </pc:sldMkLst>
      </pc:sldChg>
      <pc:sldChg chg="del">
        <pc:chgData name="Daniel Shunk" userId="8b1a05f26d681f8b" providerId="LiveId" clId="{92551CD1-72E2-4A83-B06E-9F01B71D04EE}" dt="2026-07-21T18:43:47.623" v="37" actId="47"/>
        <pc:sldMkLst>
          <pc:docMk/>
          <pc:sldMk cId="3875470056" sldId="614"/>
        </pc:sldMkLst>
      </pc:sldChg>
      <pc:sldChg chg="del">
        <pc:chgData name="Daniel Shunk" userId="8b1a05f26d681f8b" providerId="LiveId" clId="{92551CD1-72E2-4A83-B06E-9F01B71D04EE}" dt="2026-07-21T18:43:48.291" v="40" actId="47"/>
        <pc:sldMkLst>
          <pc:docMk/>
          <pc:sldMk cId="1358151531" sldId="615"/>
        </pc:sldMkLst>
      </pc:sldChg>
      <pc:sldChg chg="del">
        <pc:chgData name="Daniel Shunk" userId="8b1a05f26d681f8b" providerId="LiveId" clId="{92551CD1-72E2-4A83-B06E-9F01B71D04EE}" dt="2026-07-21T18:43:48.481" v="41" actId="47"/>
        <pc:sldMkLst>
          <pc:docMk/>
          <pc:sldMk cId="3018888987" sldId="616"/>
        </pc:sldMkLst>
      </pc:sldChg>
      <pc:sldChg chg="del">
        <pc:chgData name="Daniel Shunk" userId="8b1a05f26d681f8b" providerId="LiveId" clId="{92551CD1-72E2-4A83-B06E-9F01B71D04EE}" dt="2026-07-21T18:43:48.719" v="42" actId="47"/>
        <pc:sldMkLst>
          <pc:docMk/>
          <pc:sldMk cId="3384360187" sldId="617"/>
        </pc:sldMkLst>
      </pc:sldChg>
      <pc:sldChg chg="del">
        <pc:chgData name="Daniel Shunk" userId="8b1a05f26d681f8b" providerId="LiveId" clId="{92551CD1-72E2-4A83-B06E-9F01B71D04EE}" dt="2026-07-21T18:43:48.926" v="43" actId="47"/>
        <pc:sldMkLst>
          <pc:docMk/>
          <pc:sldMk cId="3318772651" sldId="618"/>
        </pc:sldMkLst>
      </pc:sldChg>
      <pc:sldChg chg="del">
        <pc:chgData name="Daniel Shunk" userId="8b1a05f26d681f8b" providerId="LiveId" clId="{92551CD1-72E2-4A83-B06E-9F01B71D04EE}" dt="2026-07-21T18:43:50.091" v="45" actId="47"/>
        <pc:sldMkLst>
          <pc:docMk/>
          <pc:sldMk cId="3010771036" sldId="619"/>
        </pc:sldMkLst>
      </pc:sldChg>
      <pc:sldChg chg="del">
        <pc:chgData name="Daniel Shunk" userId="8b1a05f26d681f8b" providerId="LiveId" clId="{92551CD1-72E2-4A83-B06E-9F01B71D04EE}" dt="2026-07-21T18:43:49.517" v="44" actId="47"/>
        <pc:sldMkLst>
          <pc:docMk/>
          <pc:sldMk cId="825689057" sldId="62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9B715-8D04-4D30-95A6-98A05950CF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98CBFC9-C7C6-4B93-A5C2-C8A360993F5D}"/>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523AA1-9ACA-4D56-AA6D-F9D8A6A5FB80}"/>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5" name="Footer Placeholder 4">
            <a:extLst>
              <a:ext uri="{FF2B5EF4-FFF2-40B4-BE49-F238E27FC236}">
                <a16:creationId xmlns:a16="http://schemas.microsoft.com/office/drawing/2014/main" id="{8B39B5E8-2305-46C5-8CE7-A103235F1C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A8664-77D1-45B6-8692-4BE5BE381BE0}"/>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867549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1395C-497C-4D19-A61E-3C345BFD31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CD1B56-9A48-4E63-B02C-40E44CC3772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1AC2A-ACE7-4A2B-8674-1D6B668FA6A5}"/>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5" name="Footer Placeholder 4">
            <a:extLst>
              <a:ext uri="{FF2B5EF4-FFF2-40B4-BE49-F238E27FC236}">
                <a16:creationId xmlns:a16="http://schemas.microsoft.com/office/drawing/2014/main" id="{0C2590AC-E2E6-47FD-9B7E-A73A2D1A00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EF9282-8815-4187-B572-7A5B85330562}"/>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761458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663258-A567-4ECB-822F-85EC4B7F0EE5}"/>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D94F6F-65A9-44FC-A172-9B03126D1E0C}"/>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621B97-FEBD-4CCA-B928-A51F41AF1393}"/>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5" name="Footer Placeholder 4">
            <a:extLst>
              <a:ext uri="{FF2B5EF4-FFF2-40B4-BE49-F238E27FC236}">
                <a16:creationId xmlns:a16="http://schemas.microsoft.com/office/drawing/2014/main" id="{BBD56E76-69F5-480F-BF20-A44BA0EA0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3D13EA-19FE-44E0-84F4-A229092744AB}"/>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7823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7128-CE0E-4B75-A69F-0D65898C93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6C0A04-E7CB-4274-9C16-246F2902E0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06DAF3-92CB-4BC4-98C2-32F5FD633057}"/>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5" name="Footer Placeholder 4">
            <a:extLst>
              <a:ext uri="{FF2B5EF4-FFF2-40B4-BE49-F238E27FC236}">
                <a16:creationId xmlns:a16="http://schemas.microsoft.com/office/drawing/2014/main" id="{D8B209D0-A7BC-4BEC-879E-C119BDC55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F73EC-B810-4F67-AB77-AD9365995062}"/>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618360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894DA-6B15-4F6F-90DD-4456D12765CB}"/>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5E2BC9F-933F-44C3-B228-5E4EE7316EA4}"/>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A4A558-611B-4101-871B-B1216FD79A15}"/>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5" name="Footer Placeholder 4">
            <a:extLst>
              <a:ext uri="{FF2B5EF4-FFF2-40B4-BE49-F238E27FC236}">
                <a16:creationId xmlns:a16="http://schemas.microsoft.com/office/drawing/2014/main" id="{85012A65-6A45-461A-9378-3B14F1FBA7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84D3D-CEFD-4F66-98AA-E7AA80248F3D}"/>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727187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9ED09-F382-474C-B816-E5425653F4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C1503E-060E-4CA1-A21B-CF25FDBFDE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E7D40C8-5790-440D-9095-1628C13476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B3C645-E876-41A6-B2FA-81FE80802840}"/>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6" name="Footer Placeholder 5">
            <a:extLst>
              <a:ext uri="{FF2B5EF4-FFF2-40B4-BE49-F238E27FC236}">
                <a16:creationId xmlns:a16="http://schemas.microsoft.com/office/drawing/2014/main" id="{4BC9B73F-141E-4303-B17F-DD22642372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762450-6EF0-4D8D-A28F-15951B588EC0}"/>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975429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DE9F7-5DDA-4FC4-9E2D-281D8ED8203D}"/>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E9004D-8F32-42F9-B126-C12FF180F9BC}"/>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FC5DE6-DD52-4E66-99FD-C96A23920EE8}"/>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1DE3F0-3B3B-474B-9C9A-A4071ECE6CB5}"/>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A6BB200-33CB-4CE2-B047-6E13F803CDEC}"/>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ED0C0D-EF81-4129-891E-9E773AEA94B5}"/>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8" name="Footer Placeholder 7">
            <a:extLst>
              <a:ext uri="{FF2B5EF4-FFF2-40B4-BE49-F238E27FC236}">
                <a16:creationId xmlns:a16="http://schemas.microsoft.com/office/drawing/2014/main" id="{22BC4B36-C6B5-4F7D-8C18-521AEAFA82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48371F-184B-47F0-9CE4-8F4ED424371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403286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5447-1327-4C2A-AF47-D9E948ACEF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D95219-A767-416F-B72A-06DB62B9773A}"/>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4" name="Footer Placeholder 3">
            <a:extLst>
              <a:ext uri="{FF2B5EF4-FFF2-40B4-BE49-F238E27FC236}">
                <a16:creationId xmlns:a16="http://schemas.microsoft.com/office/drawing/2014/main" id="{06291C2C-57CB-4F57-A11A-AA90EDA0B0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F7FC7D-3262-40F3-B047-7478067BDE5F}"/>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106107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62A474-DE80-4286-A09A-71AF42E1C005}"/>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3" name="Footer Placeholder 2">
            <a:extLst>
              <a:ext uri="{FF2B5EF4-FFF2-40B4-BE49-F238E27FC236}">
                <a16:creationId xmlns:a16="http://schemas.microsoft.com/office/drawing/2014/main" id="{404B39E5-DC03-45DE-8DE8-EF1A59D5DF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289D03B-EBC8-43EC-BC22-9AA9BC1483F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2659905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3123B-7738-4575-B49B-5EA9A960CA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1A01CAF-9B8E-472F-BA60-99C41AEBB081}"/>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4C8AEFC-F31D-4268-A091-5A407AAFB56F}"/>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E6FB8B-AE8B-4D98-81B8-9865E2C769FF}"/>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6" name="Footer Placeholder 5">
            <a:extLst>
              <a:ext uri="{FF2B5EF4-FFF2-40B4-BE49-F238E27FC236}">
                <a16:creationId xmlns:a16="http://schemas.microsoft.com/office/drawing/2014/main" id="{84E66DF0-0D67-41AC-BB70-61A76950E2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396EEA-FD9C-4DCA-A6FB-2FE1A0656448}"/>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835585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67593-5515-4AC5-B82B-1F699CBBDA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651F1F2-6EFA-4AF3-A1AC-D1C78AE0A634}"/>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F184BB2E-FFD9-4672-AF78-BA32BD74D136}"/>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CB74BE-7D85-4C6E-8E51-0B402CCFA18E}"/>
              </a:ext>
            </a:extLst>
          </p:cNvPr>
          <p:cNvSpPr>
            <a:spLocks noGrp="1"/>
          </p:cNvSpPr>
          <p:nvPr>
            <p:ph type="dt" sz="half" idx="10"/>
          </p:nvPr>
        </p:nvSpPr>
        <p:spPr/>
        <p:txBody>
          <a:bodyPr/>
          <a:lstStyle/>
          <a:p>
            <a:fld id="{5AFFDC36-999F-4E72-9EE7-6FDD261760F8}" type="datetimeFigureOut">
              <a:rPr lang="en-US" smtClean="0"/>
              <a:t>7/21/2026</a:t>
            </a:fld>
            <a:endParaRPr lang="en-US"/>
          </a:p>
        </p:txBody>
      </p:sp>
      <p:sp>
        <p:nvSpPr>
          <p:cNvPr id="6" name="Footer Placeholder 5">
            <a:extLst>
              <a:ext uri="{FF2B5EF4-FFF2-40B4-BE49-F238E27FC236}">
                <a16:creationId xmlns:a16="http://schemas.microsoft.com/office/drawing/2014/main" id="{DBB9909F-B63D-47C2-8311-51AE09689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E84EFE-A407-40EF-9DE3-F65937D71CC4}"/>
              </a:ext>
            </a:extLst>
          </p:cNvPr>
          <p:cNvSpPr>
            <a:spLocks noGrp="1"/>
          </p:cNvSpPr>
          <p:nvPr>
            <p:ph type="sldNum" sz="quarter" idx="12"/>
          </p:nvPr>
        </p:nvSpPr>
        <p:spPr/>
        <p:txBody>
          <a:bodyPr/>
          <a:lstStyle/>
          <a:p>
            <a:fld id="{09CD87B6-34F0-4646-92A5-5FBB0427E19C}" type="slidenum">
              <a:rPr lang="en-US" smtClean="0"/>
              <a:t>‹#›</a:t>
            </a:fld>
            <a:endParaRPr lang="en-US"/>
          </a:p>
        </p:txBody>
      </p:sp>
    </p:spTree>
    <p:extLst>
      <p:ext uri="{BB962C8B-B14F-4D97-AF65-F5344CB8AC3E}">
        <p14:creationId xmlns:p14="http://schemas.microsoft.com/office/powerpoint/2010/main" val="3092082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C4D141-9878-446A-85B4-15005203F3C0}"/>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C9DE12-7079-4FF3-A138-542B74E3FC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36072A-0F0C-4256-AACC-88AFDB9FE29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FFDC36-999F-4E72-9EE7-6FDD261760F8}" type="datetimeFigureOut">
              <a:rPr lang="en-US" smtClean="0"/>
              <a:t>7/21/2026</a:t>
            </a:fld>
            <a:endParaRPr lang="en-US"/>
          </a:p>
        </p:txBody>
      </p:sp>
      <p:sp>
        <p:nvSpPr>
          <p:cNvPr id="5" name="Footer Placeholder 4">
            <a:extLst>
              <a:ext uri="{FF2B5EF4-FFF2-40B4-BE49-F238E27FC236}">
                <a16:creationId xmlns:a16="http://schemas.microsoft.com/office/drawing/2014/main" id="{24ABB613-B724-49E7-B8D9-8531ACEBF3A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349E951-E282-409A-91D6-A07EE00EC01E}"/>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CD87B6-34F0-4646-92A5-5FBB0427E19C}" type="slidenum">
              <a:rPr lang="en-US" smtClean="0"/>
              <a:t>‹#›</a:t>
            </a:fld>
            <a:endParaRPr lang="en-US"/>
          </a:p>
        </p:txBody>
      </p:sp>
    </p:spTree>
    <p:extLst>
      <p:ext uri="{BB962C8B-B14F-4D97-AF65-F5344CB8AC3E}">
        <p14:creationId xmlns:p14="http://schemas.microsoft.com/office/powerpoint/2010/main" val="400224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22CDB92-8193-B2B4-A6BA-EFACCECE5F6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92000" cy="6858000"/>
          </a:xfrm>
        </p:spPr>
      </p:pic>
      <p:sp>
        <p:nvSpPr>
          <p:cNvPr id="2" name="Title 1">
            <a:extLst>
              <a:ext uri="{FF2B5EF4-FFF2-40B4-BE49-F238E27FC236}">
                <a16:creationId xmlns:a16="http://schemas.microsoft.com/office/drawing/2014/main" id="{19366E6C-5D06-D2F0-60A0-9E9A904CFD2A}"/>
              </a:ext>
            </a:extLst>
          </p:cNvPr>
          <p:cNvSpPr>
            <a:spLocks noGrp="1"/>
          </p:cNvSpPr>
          <p:nvPr>
            <p:ph type="title"/>
          </p:nvPr>
        </p:nvSpPr>
        <p:spPr>
          <a:xfrm>
            <a:off x="29027" y="3185459"/>
            <a:ext cx="5638800" cy="3356841"/>
          </a:xfrm>
          <a:solidFill>
            <a:schemeClr val="tx1">
              <a:alpha val="60000"/>
            </a:schemeClr>
          </a:solidFill>
        </p:spPr>
        <p:txBody>
          <a:bodyPr>
            <a:normAutofit/>
          </a:bodyPr>
          <a:lstStyle/>
          <a:p>
            <a:r>
              <a:rPr lang="en-US" sz="100"/>
              <a:t>.</a:t>
            </a:r>
          </a:p>
        </p:txBody>
      </p:sp>
      <p:sp>
        <p:nvSpPr>
          <p:cNvPr id="6" name="Rectangle 5">
            <a:extLst>
              <a:ext uri="{FF2B5EF4-FFF2-40B4-BE49-F238E27FC236}">
                <a16:creationId xmlns:a16="http://schemas.microsoft.com/office/drawing/2014/main" id="{C94D4B0C-5469-0CE8-4BB3-DEEBB73A1B6B}"/>
              </a:ext>
            </a:extLst>
          </p:cNvPr>
          <p:cNvSpPr/>
          <p:nvPr/>
        </p:nvSpPr>
        <p:spPr>
          <a:xfrm>
            <a:off x="11547907" y="6513272"/>
            <a:ext cx="639366" cy="344728"/>
          </a:xfrm>
          <a:prstGeom prst="rect">
            <a:avLst/>
          </a:prstGeom>
          <a:solidFill>
            <a:srgbClr val="533618"/>
          </a:solidFill>
          <a:ln>
            <a:solidFill>
              <a:srgbClr val="53361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A61BC3DA-DFE6-5471-14FA-0A24832F0DFD}"/>
              </a:ext>
            </a:extLst>
          </p:cNvPr>
          <p:cNvSpPr txBox="1"/>
          <p:nvPr/>
        </p:nvSpPr>
        <p:spPr>
          <a:xfrm rot="16200000">
            <a:off x="-837532" y="2944926"/>
            <a:ext cx="248529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Aldhabi" panose="01000000000000000000" pitchFamily="2" charset="-78"/>
                <a:ea typeface="+mn-ea"/>
                <a:cs typeface="Aldhabi" panose="01000000000000000000" pitchFamily="2" charset="-78"/>
              </a:rPr>
              <a:t>THE</a:t>
            </a:r>
          </a:p>
        </p:txBody>
      </p:sp>
      <p:sp>
        <p:nvSpPr>
          <p:cNvPr id="9" name="TextBox 8">
            <a:extLst>
              <a:ext uri="{FF2B5EF4-FFF2-40B4-BE49-F238E27FC236}">
                <a16:creationId xmlns:a16="http://schemas.microsoft.com/office/drawing/2014/main" id="{6F8850F9-7095-EAC2-EFF0-347479336871}"/>
              </a:ext>
            </a:extLst>
          </p:cNvPr>
          <p:cNvSpPr txBox="1"/>
          <p:nvPr/>
        </p:nvSpPr>
        <p:spPr>
          <a:xfrm>
            <a:off x="1249662" y="3714351"/>
            <a:ext cx="4695581" cy="24006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OHN</a:t>
            </a:r>
          </a:p>
        </p:txBody>
      </p:sp>
      <p:sp>
        <p:nvSpPr>
          <p:cNvPr id="10" name="TextBox 9">
            <a:extLst>
              <a:ext uri="{FF2B5EF4-FFF2-40B4-BE49-F238E27FC236}">
                <a16:creationId xmlns:a16="http://schemas.microsoft.com/office/drawing/2014/main" id="{FB36B1D9-9065-5A3B-EC1F-3E183B0DD96A}"/>
              </a:ext>
            </a:extLst>
          </p:cNvPr>
          <p:cNvSpPr txBox="1"/>
          <p:nvPr/>
        </p:nvSpPr>
        <p:spPr>
          <a:xfrm>
            <a:off x="-9073" y="2029858"/>
            <a:ext cx="2060332" cy="54784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J</a:t>
            </a:r>
            <a:endParaRPr kumimoji="0" lang="en-US" sz="10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p:txBody>
      </p:sp>
      <p:sp>
        <p:nvSpPr>
          <p:cNvPr id="11" name="TextBox 10">
            <a:extLst>
              <a:ext uri="{FF2B5EF4-FFF2-40B4-BE49-F238E27FC236}">
                <a16:creationId xmlns:a16="http://schemas.microsoft.com/office/drawing/2014/main" id="{808330DC-95ED-5DAB-FBC1-699839823B8A}"/>
              </a:ext>
            </a:extLst>
          </p:cNvPr>
          <p:cNvSpPr txBox="1"/>
          <p:nvPr/>
        </p:nvSpPr>
        <p:spPr>
          <a:xfrm>
            <a:off x="1427188" y="3154240"/>
            <a:ext cx="305291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BOOK</a:t>
            </a:r>
          </a:p>
        </p:txBody>
      </p:sp>
      <p:sp>
        <p:nvSpPr>
          <p:cNvPr id="12" name="TextBox 11">
            <a:extLst>
              <a:ext uri="{FF2B5EF4-FFF2-40B4-BE49-F238E27FC236}">
                <a16:creationId xmlns:a16="http://schemas.microsoft.com/office/drawing/2014/main" id="{6157B866-8448-0D52-B94F-B8A2A8ADED33}"/>
              </a:ext>
            </a:extLst>
          </p:cNvPr>
          <p:cNvSpPr txBox="1"/>
          <p:nvPr/>
        </p:nvSpPr>
        <p:spPr>
          <a:xfrm>
            <a:off x="4391340" y="3199095"/>
            <a:ext cx="17653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rgbClr val="DBAD63"/>
                </a:solidFill>
                <a:effectLst/>
                <a:uLnTx/>
                <a:uFillTx/>
                <a:latin typeface="Harlow Solid Italic" panose="04030604020F02020D02" pitchFamily="82" charset="0"/>
                <a:ea typeface="+mn-ea"/>
                <a:cs typeface="Aldhabi" panose="01000000000000000000" pitchFamily="2" charset="-78"/>
              </a:rPr>
              <a:t>of</a:t>
            </a:r>
          </a:p>
        </p:txBody>
      </p:sp>
      <p:sp>
        <p:nvSpPr>
          <p:cNvPr id="14" name="Oval 13">
            <a:extLst>
              <a:ext uri="{FF2B5EF4-FFF2-40B4-BE49-F238E27FC236}">
                <a16:creationId xmlns:a16="http://schemas.microsoft.com/office/drawing/2014/main" id="{B72C6889-9F15-A9A3-69D6-9BFA6CF8BDC8}"/>
              </a:ext>
            </a:extLst>
          </p:cNvPr>
          <p:cNvSpPr/>
          <p:nvPr/>
        </p:nvSpPr>
        <p:spPr>
          <a:xfrm>
            <a:off x="84408" y="129288"/>
            <a:ext cx="5583420" cy="2084511"/>
          </a:xfrm>
          <a:prstGeom prst="ellipse">
            <a:avLst/>
          </a:prstGeom>
          <a:solidFill>
            <a:srgbClr val="E8E0CD">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38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372517"/>
              </a:solidFill>
              <a:effectLst/>
              <a:uLnTx/>
              <a:uFillTx/>
              <a:latin typeface="Footlight MT Light" panose="0204060206030A020304" pitchFamily="18" charset="0"/>
              <a:ea typeface="+mn-ea"/>
              <a:cs typeface="+mn-cs"/>
            </a:endParaRPr>
          </a:p>
        </p:txBody>
      </p:sp>
      <p:pic>
        <p:nvPicPr>
          <p:cNvPr id="15" name="Content Placeholder 7" descr="A hexagon shaped logo with red and blue text&#10;&#10;AI-generated content may be incorrect.">
            <a:extLst>
              <a:ext uri="{FF2B5EF4-FFF2-40B4-BE49-F238E27FC236}">
                <a16:creationId xmlns:a16="http://schemas.microsoft.com/office/drawing/2014/main" id="{0A5BC780-4ADD-273B-93EB-76712454A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4842" y="5850328"/>
            <a:ext cx="1877831" cy="898881"/>
          </a:xfrm>
          <a:prstGeom prst="rect">
            <a:avLst/>
          </a:prstGeom>
          <a:effectLst>
            <a:outerShdw blurRad="50800" dist="38100" dir="2700000" algn="tl" rotWithShape="0">
              <a:prstClr val="black">
                <a:alpha val="40000"/>
              </a:prstClr>
            </a:outerShdw>
          </a:effectLst>
        </p:spPr>
      </p:pic>
      <p:sp>
        <p:nvSpPr>
          <p:cNvPr id="3" name="TextBox 2">
            <a:extLst>
              <a:ext uri="{FF2B5EF4-FFF2-40B4-BE49-F238E27FC236}">
                <a16:creationId xmlns:a16="http://schemas.microsoft.com/office/drawing/2014/main" id="{C0F96349-CA6A-4C10-F41C-3E09A34054C2}"/>
              </a:ext>
            </a:extLst>
          </p:cNvPr>
          <p:cNvSpPr txBox="1"/>
          <p:nvPr/>
        </p:nvSpPr>
        <p:spPr>
          <a:xfrm>
            <a:off x="731055" y="5591882"/>
            <a:ext cx="4793445" cy="76944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Chapter 14</a:t>
            </a:r>
          </a:p>
        </p:txBody>
      </p:sp>
      <p:sp>
        <p:nvSpPr>
          <p:cNvPr id="4" name="Oval 3">
            <a:extLst>
              <a:ext uri="{FF2B5EF4-FFF2-40B4-BE49-F238E27FC236}">
                <a16:creationId xmlns:a16="http://schemas.microsoft.com/office/drawing/2014/main" id="{279D2CDB-A0CD-92AC-0D1A-D18B3D8D1524}"/>
              </a:ext>
            </a:extLst>
          </p:cNvPr>
          <p:cNvSpPr/>
          <p:nvPr/>
        </p:nvSpPr>
        <p:spPr>
          <a:xfrm>
            <a:off x="-366909" y="125919"/>
            <a:ext cx="6641107" cy="2238080"/>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5400"/>
              </a:lnSpc>
              <a:spcBef>
                <a:spcPts val="0"/>
              </a:spcBef>
              <a:spcAft>
                <a:spcPts val="0"/>
              </a:spcAft>
              <a:buClrTx/>
              <a:buSzTx/>
              <a:buFontTx/>
              <a:buNone/>
              <a:tabLst/>
              <a:defRPr/>
            </a:pPr>
            <a:r>
              <a:rPr kumimoji="0" lang="en-US" sz="5200" b="1" i="0" u="none" strike="noStrike" kern="1200" cap="none" spc="0" normalizeH="0" baseline="0" noProof="0" dirty="0">
                <a:ln>
                  <a:noFill/>
                </a:ln>
                <a:solidFill>
                  <a:srgbClr val="372517"/>
                </a:solidFill>
                <a:effectLst/>
                <a:uLnTx/>
                <a:uFillTx/>
                <a:latin typeface="Footlight MT Light" panose="0204060206030A020304" pitchFamily="18" charset="0"/>
                <a:ea typeface="+mn-ea"/>
                <a:cs typeface="+mn-cs"/>
              </a:rPr>
              <a:t>Accepting Jesus’ Departure</a:t>
            </a:r>
          </a:p>
        </p:txBody>
      </p:sp>
    </p:spTree>
    <p:extLst>
      <p:ext uri="{BB962C8B-B14F-4D97-AF65-F5344CB8AC3E}">
        <p14:creationId xmlns:p14="http://schemas.microsoft.com/office/powerpoint/2010/main" val="2607255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74B8B-AFFD-F5B6-BE99-063232D496E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791DD8D-A905-7608-7527-063A4525CC1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5BFBD696-17F4-E142-91C7-A050D2C0C1D4}"/>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5A609713-7E39-F9BF-34A1-E9EDF153C9FE}"/>
              </a:ext>
            </a:extLst>
          </p:cNvPr>
          <p:cNvSpPr txBox="1"/>
          <p:nvPr/>
        </p:nvSpPr>
        <p:spPr>
          <a:xfrm>
            <a:off x="89640" y="1176973"/>
            <a:ext cx="12012720" cy="1754326"/>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given us the way to Life with the Father</a:t>
            </a:r>
          </a:p>
        </p:txBody>
      </p:sp>
      <p:sp>
        <p:nvSpPr>
          <p:cNvPr id="4" name="Rectangle: Rounded Corners 3">
            <a:extLst>
              <a:ext uri="{FF2B5EF4-FFF2-40B4-BE49-F238E27FC236}">
                <a16:creationId xmlns:a16="http://schemas.microsoft.com/office/drawing/2014/main" id="{14B551BD-F8F0-C64C-A659-59FE27223039}"/>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We Can Accept Jesus’ Departure b/c…</a:t>
            </a:r>
          </a:p>
        </p:txBody>
      </p:sp>
      <p:sp>
        <p:nvSpPr>
          <p:cNvPr id="7" name="Rectangle 6">
            <a:extLst>
              <a:ext uri="{FF2B5EF4-FFF2-40B4-BE49-F238E27FC236}">
                <a16:creationId xmlns:a16="http://schemas.microsoft.com/office/drawing/2014/main" id="{7316B274-C13A-9002-F626-F26631DC59D7}"/>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FBBF3D63-2FFF-3AC0-C881-07C31655FB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059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2C8DF-6EC7-18E3-7306-F0548D5F7F85}"/>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369EFF2-A3D7-A799-5F2E-1E69D9090FA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48D3D097-1FFC-634A-8F3E-B6E38175DBDB}"/>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1ABACD42-8D87-4368-E6B8-C4EAFAFDFC50}"/>
              </a:ext>
            </a:extLst>
          </p:cNvPr>
          <p:cNvSpPr txBox="1"/>
          <p:nvPr/>
        </p:nvSpPr>
        <p:spPr>
          <a:xfrm>
            <a:off x="392138" y="1089303"/>
            <a:ext cx="11368062" cy="5431423"/>
          </a:xfrm>
          <a:prstGeom prst="rect">
            <a:avLst/>
          </a:prstGeom>
          <a:noFill/>
        </p:spPr>
        <p:txBody>
          <a:bodyPr wrap="square" rtlCol="0">
            <a:spAutoFit/>
          </a:bodyPr>
          <a:lstStyle/>
          <a:p>
            <a:pPr marL="1143000" lvl="0" indent="-1143000" algn="just">
              <a:lnSpc>
                <a:spcPts val="4500"/>
              </a:lnSpc>
              <a:buFont typeface="+mj-lt"/>
              <a:buAutoNum type="arabicPeriod"/>
              <a:defRPr/>
            </a:pPr>
            <a:r>
              <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Ketubah/Betrothal – Price paid</a:t>
            </a:r>
          </a:p>
          <a:p>
            <a:pPr marL="1600200" lvl="1" indent="-1143000" algn="just">
              <a:lnSpc>
                <a:spcPts val="4500"/>
              </a:lnSpc>
              <a:spcAft>
                <a:spcPts val="1800"/>
              </a:spcAft>
              <a:buFont typeface="Wingdings" panose="05000000000000000000" pitchFamily="2" charset="2"/>
              <a:buChar char="q"/>
              <a:defRPr/>
            </a:pPr>
            <a:r>
              <a:rPr lang="en-US" sz="4800" b="1" dirty="0">
                <a:solidFill>
                  <a:srgbClr val="DBAD63"/>
                </a:solidFill>
                <a:latin typeface="Bell MT" panose="02020503060305020303" pitchFamily="18" charset="0"/>
                <a:cs typeface="Aldhabi" panose="01000000000000000000" pitchFamily="2" charset="-78"/>
              </a:rPr>
              <a:t>Jesus’ 1</a:t>
            </a:r>
            <a:r>
              <a:rPr lang="en-US" sz="4800" b="1" baseline="30000" dirty="0">
                <a:solidFill>
                  <a:srgbClr val="DBAD63"/>
                </a:solidFill>
                <a:latin typeface="Bell MT" panose="02020503060305020303" pitchFamily="18" charset="0"/>
                <a:cs typeface="Aldhabi" panose="01000000000000000000" pitchFamily="2" charset="-78"/>
              </a:rPr>
              <a:t>st</a:t>
            </a:r>
            <a:r>
              <a:rPr lang="en-US" sz="4800" b="1" dirty="0">
                <a:solidFill>
                  <a:srgbClr val="DBAD63"/>
                </a:solidFill>
                <a:latin typeface="Bell MT" panose="02020503060305020303" pitchFamily="18" charset="0"/>
                <a:cs typeface="Aldhabi" panose="01000000000000000000" pitchFamily="2" charset="-78"/>
              </a:rPr>
              <a:t> Coming</a:t>
            </a:r>
            <a:endPar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a:p>
            <a:pPr marL="1143000" lvl="0" indent="-1143000" algn="just">
              <a:lnSpc>
                <a:spcPts val="4500"/>
              </a:lnSpc>
              <a:buFont typeface="+mj-lt"/>
              <a:buAutoNum type="arabicPeriod"/>
              <a:defRPr/>
            </a:pPr>
            <a:r>
              <a:rPr lang="en-US" sz="4800" b="1" dirty="0">
                <a:solidFill>
                  <a:srgbClr val="DBAD63"/>
                </a:solidFill>
                <a:latin typeface="Bell MT" panose="02020503060305020303" pitchFamily="18" charset="0"/>
                <a:cs typeface="Aldhabi" panose="01000000000000000000" pitchFamily="2" charset="-78"/>
              </a:rPr>
              <a:t>Separation &amp; coming together again</a:t>
            </a:r>
          </a:p>
          <a:p>
            <a:pPr marL="1600200" lvl="1" indent="-1143000" algn="just">
              <a:lnSpc>
                <a:spcPts val="4500"/>
              </a:lnSpc>
              <a:spcAft>
                <a:spcPts val="1800"/>
              </a:spcAft>
              <a:buFont typeface="Wingdings" panose="05000000000000000000" pitchFamily="2" charset="2"/>
              <a:buChar char="q"/>
              <a:defRPr/>
            </a:pPr>
            <a:r>
              <a:rPr lang="en-US" sz="4800" b="1" dirty="0">
                <a:solidFill>
                  <a:srgbClr val="DBAD63"/>
                </a:solidFill>
                <a:latin typeface="Bell MT" panose="02020503060305020303" pitchFamily="18" charset="0"/>
                <a:cs typeface="Aldhabi" panose="01000000000000000000" pitchFamily="2" charset="-78"/>
              </a:rPr>
              <a:t>The Church Age</a:t>
            </a:r>
          </a:p>
          <a:p>
            <a:pPr marL="1143000" lvl="0" indent="-1143000" algn="just">
              <a:lnSpc>
                <a:spcPts val="4500"/>
              </a:lnSpc>
              <a:buFont typeface="+mj-lt"/>
              <a:buAutoNum type="arabicPeriod"/>
              <a:defRPr/>
            </a:pPr>
            <a:r>
              <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Marriage Consummation</a:t>
            </a:r>
          </a:p>
          <a:p>
            <a:pPr marL="1600200" lvl="1" indent="-1143000" algn="just">
              <a:lnSpc>
                <a:spcPts val="4500"/>
              </a:lnSpc>
              <a:spcAft>
                <a:spcPts val="1800"/>
              </a:spcAft>
              <a:buFont typeface="Wingdings" panose="05000000000000000000" pitchFamily="2" charset="2"/>
              <a:buChar char="q"/>
              <a:defRPr/>
            </a:pPr>
            <a:r>
              <a:rPr lang="en-US" sz="4800" b="1" dirty="0">
                <a:solidFill>
                  <a:srgbClr val="DBAD63"/>
                </a:solidFill>
                <a:latin typeface="Bell MT" panose="02020503060305020303" pitchFamily="18" charset="0"/>
                <a:cs typeface="Aldhabi" panose="01000000000000000000" pitchFamily="2" charset="-78"/>
              </a:rPr>
              <a:t>7-year Tribulation on earth</a:t>
            </a:r>
            <a:endPar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a:p>
            <a:pPr marL="1143000" lvl="0" indent="-1143000" algn="just">
              <a:lnSpc>
                <a:spcPts val="4500"/>
              </a:lnSpc>
              <a:buFont typeface="+mj-lt"/>
              <a:buAutoNum type="arabicPeriod"/>
              <a:defRPr/>
            </a:pPr>
            <a:r>
              <a:rPr lang="en-US" sz="4800" b="1" dirty="0">
                <a:solidFill>
                  <a:srgbClr val="DBAD63"/>
                </a:solidFill>
                <a:latin typeface="Bell MT" panose="02020503060305020303" pitchFamily="18" charset="0"/>
                <a:cs typeface="Aldhabi" panose="01000000000000000000" pitchFamily="2" charset="-78"/>
              </a:rPr>
              <a:t>Bride &amp; Groom presented together</a:t>
            </a:r>
          </a:p>
          <a:p>
            <a:pPr marL="1600200" lvl="1" indent="-1143000" algn="just">
              <a:lnSpc>
                <a:spcPts val="4500"/>
              </a:lnSpc>
              <a:buFont typeface="Wingdings" panose="05000000000000000000" pitchFamily="2" charset="2"/>
              <a:buChar char="q"/>
              <a:defRPr/>
            </a:pPr>
            <a:r>
              <a:rPr lang="en-US" sz="4800" b="1" dirty="0">
                <a:solidFill>
                  <a:srgbClr val="DBAD63"/>
                </a:solidFill>
                <a:latin typeface="Bell MT" panose="02020503060305020303" pitchFamily="18" charset="0"/>
                <a:cs typeface="Aldhabi" panose="01000000000000000000" pitchFamily="2" charset="-78"/>
              </a:rPr>
              <a:t>Jesus’ 2</a:t>
            </a:r>
            <a:r>
              <a:rPr lang="en-US" sz="4800" b="1" baseline="30000" dirty="0">
                <a:solidFill>
                  <a:srgbClr val="DBAD63"/>
                </a:solidFill>
                <a:latin typeface="Bell MT" panose="02020503060305020303" pitchFamily="18" charset="0"/>
                <a:cs typeface="Aldhabi" panose="01000000000000000000" pitchFamily="2" charset="-78"/>
              </a:rPr>
              <a:t>nd</a:t>
            </a:r>
            <a:r>
              <a:rPr lang="en-US" sz="4800" b="1" dirty="0">
                <a:solidFill>
                  <a:srgbClr val="DBAD63"/>
                </a:solidFill>
                <a:latin typeface="Bell MT" panose="02020503060305020303" pitchFamily="18" charset="0"/>
                <a:cs typeface="Aldhabi" panose="01000000000000000000" pitchFamily="2" charset="-78"/>
              </a:rPr>
              <a:t> Coming</a:t>
            </a:r>
            <a:endParaRPr kumimoji="0" lang="en-US" sz="4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endParaRPr>
          </a:p>
        </p:txBody>
      </p:sp>
      <p:sp>
        <p:nvSpPr>
          <p:cNvPr id="6" name="Rectangle 5">
            <a:extLst>
              <a:ext uri="{FF2B5EF4-FFF2-40B4-BE49-F238E27FC236}">
                <a16:creationId xmlns:a16="http://schemas.microsoft.com/office/drawing/2014/main" id="{EC9550CA-6A95-0A97-9B41-1C62F3438183}"/>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57E89B28-73F4-1844-67EC-977E28610576}"/>
              </a:ext>
            </a:extLst>
          </p:cNvPr>
          <p:cNvSpPr/>
          <p:nvPr/>
        </p:nvSpPr>
        <p:spPr>
          <a:xfrm>
            <a:off x="876219" y="78075"/>
            <a:ext cx="10439562"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Jewish Wedding Phases</a:t>
            </a:r>
          </a:p>
        </p:txBody>
      </p:sp>
    </p:spTree>
    <p:extLst>
      <p:ext uri="{BB962C8B-B14F-4D97-AF65-F5344CB8AC3E}">
        <p14:creationId xmlns:p14="http://schemas.microsoft.com/office/powerpoint/2010/main" val="3228567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7E918-0730-403E-EF60-64C980FFCCE7}"/>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1FB01BB-11BD-32CC-7D00-7590A1FE943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D3FB9935-8F98-FD62-837F-5A19CCCF7D8C}"/>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095EC057-4F5C-D8B1-DBE2-584A159070CD}"/>
              </a:ext>
            </a:extLst>
          </p:cNvPr>
          <p:cNvSpPr txBox="1"/>
          <p:nvPr/>
        </p:nvSpPr>
        <p:spPr>
          <a:xfrm>
            <a:off x="89640" y="1176973"/>
            <a:ext cx="12012720" cy="3801041"/>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given us the way to Life with the Father</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empowered us to do great works in His name by the Holy Spirit</a:t>
            </a:r>
          </a:p>
        </p:txBody>
      </p:sp>
      <p:sp>
        <p:nvSpPr>
          <p:cNvPr id="4" name="Rectangle: Rounded Corners 3">
            <a:extLst>
              <a:ext uri="{FF2B5EF4-FFF2-40B4-BE49-F238E27FC236}">
                <a16:creationId xmlns:a16="http://schemas.microsoft.com/office/drawing/2014/main" id="{535CEE80-9DA2-C2B5-AD10-33271EC320CC}"/>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We Can Accept Jesus’ Departure b/c…</a:t>
            </a:r>
          </a:p>
        </p:txBody>
      </p:sp>
      <p:sp>
        <p:nvSpPr>
          <p:cNvPr id="7" name="Rectangle 6">
            <a:extLst>
              <a:ext uri="{FF2B5EF4-FFF2-40B4-BE49-F238E27FC236}">
                <a16:creationId xmlns:a16="http://schemas.microsoft.com/office/drawing/2014/main" id="{A185A309-4A9E-F80E-3B97-E139F1FACEB8}"/>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B9D69CB7-9932-0031-E66F-81226477B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5400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C93ED-1BA8-B14A-AD68-98315230EB69}"/>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7474FD-D7A2-AD9B-73FB-EB6B7F4472C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0E6BBF9E-C129-DAAA-47DD-E3449B7A5E33}"/>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1B877BEE-A4B0-71DF-5C4D-B0390E6019E6}"/>
              </a:ext>
            </a:extLst>
          </p:cNvPr>
          <p:cNvSpPr txBox="1"/>
          <p:nvPr/>
        </p:nvSpPr>
        <p:spPr>
          <a:xfrm>
            <a:off x="411969" y="33089"/>
            <a:ext cx="11368062" cy="6986528"/>
          </a:xfrm>
          <a:prstGeom prst="rect">
            <a:avLst/>
          </a:prstGeom>
          <a:noFill/>
        </p:spPr>
        <p:txBody>
          <a:bodyPr wrap="square" rtlCol="0">
            <a:spAutoFit/>
          </a:bodyPr>
          <a:lstStyle/>
          <a:p>
            <a:pPr lvl="0" algn="just">
              <a:defRPr/>
            </a:pPr>
            <a:r>
              <a:rPr kumimoji="0" lang="en-US" sz="62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“And He said, ‘To you it has been granted to know the mysteries of the kingdom of God, but to the rest it is in parables, so that seeing they may not see, and hearing they may not understand.’”</a:t>
            </a:r>
          </a:p>
        </p:txBody>
      </p:sp>
      <p:sp>
        <p:nvSpPr>
          <p:cNvPr id="6" name="Rectangle 5">
            <a:extLst>
              <a:ext uri="{FF2B5EF4-FFF2-40B4-BE49-F238E27FC236}">
                <a16:creationId xmlns:a16="http://schemas.microsoft.com/office/drawing/2014/main" id="{08007EB1-2648-B65C-8463-EB68EDCB6B04}"/>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E317E8D5-1C58-C94D-6808-E580E528AB95}"/>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Luke 8:10</a:t>
            </a:r>
          </a:p>
        </p:txBody>
      </p:sp>
    </p:spTree>
    <p:extLst>
      <p:ext uri="{BB962C8B-B14F-4D97-AF65-F5344CB8AC3E}">
        <p14:creationId xmlns:p14="http://schemas.microsoft.com/office/powerpoint/2010/main" val="923876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31270-EF37-089D-DEFE-0684A0B9791A}"/>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45252E4-38DA-E19F-C958-587BE305300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8A4489CF-752E-38B8-E394-E25FC2D45EB0}"/>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EB305DA1-17A8-9033-F8F2-DEB945DF9E86}"/>
              </a:ext>
            </a:extLst>
          </p:cNvPr>
          <p:cNvSpPr txBox="1"/>
          <p:nvPr/>
        </p:nvSpPr>
        <p:spPr>
          <a:xfrm>
            <a:off x="89640" y="1176973"/>
            <a:ext cx="12012720" cy="5016758"/>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given us the way to Life with the Father</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empowered us to do great works in His name by the Holy Spirit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We have His Word that brings hope</a:t>
            </a:r>
          </a:p>
        </p:txBody>
      </p:sp>
      <p:sp>
        <p:nvSpPr>
          <p:cNvPr id="4" name="Rectangle: Rounded Corners 3">
            <a:extLst>
              <a:ext uri="{FF2B5EF4-FFF2-40B4-BE49-F238E27FC236}">
                <a16:creationId xmlns:a16="http://schemas.microsoft.com/office/drawing/2014/main" id="{F59696B4-5BA3-F8D7-6466-8C2DB2F66986}"/>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We Can Accept Jesus’ Departure b/c…</a:t>
            </a:r>
          </a:p>
        </p:txBody>
      </p:sp>
      <p:sp>
        <p:nvSpPr>
          <p:cNvPr id="7" name="Rectangle 6">
            <a:extLst>
              <a:ext uri="{FF2B5EF4-FFF2-40B4-BE49-F238E27FC236}">
                <a16:creationId xmlns:a16="http://schemas.microsoft.com/office/drawing/2014/main" id="{90D8B3AF-C657-7B69-125B-94B99FBBB5D6}"/>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BCF7ABB0-3149-2164-1BA2-47EE2D582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1245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5FF49-A0E9-612C-27FA-297E457ED59C}"/>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7268C09-28F3-0CBA-37CC-1F886BEA68F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063F1D08-0CAA-DB87-3991-C0961032911A}"/>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a:t>.</a:t>
            </a:r>
          </a:p>
        </p:txBody>
      </p:sp>
      <p:sp>
        <p:nvSpPr>
          <p:cNvPr id="3" name="TextBox 2">
            <a:extLst>
              <a:ext uri="{FF2B5EF4-FFF2-40B4-BE49-F238E27FC236}">
                <a16:creationId xmlns:a16="http://schemas.microsoft.com/office/drawing/2014/main" id="{C63F3E5A-A0EA-198D-A096-E41D74724C74}"/>
              </a:ext>
            </a:extLst>
          </p:cNvPr>
          <p:cNvSpPr txBox="1"/>
          <p:nvPr/>
        </p:nvSpPr>
        <p:spPr>
          <a:xfrm>
            <a:off x="411969" y="33089"/>
            <a:ext cx="11368062" cy="6555641"/>
          </a:xfrm>
          <a:prstGeom prst="rect">
            <a:avLst/>
          </a:prstGeom>
          <a:noFill/>
        </p:spPr>
        <p:txBody>
          <a:bodyPr wrap="square" rtlCol="0">
            <a:spAutoFit/>
          </a:bodyPr>
          <a:lstStyle/>
          <a:p>
            <a:pPr lvl="0" algn="just">
              <a:defRPr/>
            </a:pPr>
            <a:r>
              <a:rPr kumimoji="0" lang="en-US" sz="6800" b="1" i="0" u="none" strike="noStrike" kern="1200" cap="none" spc="0" normalizeH="0" baseline="0" noProof="0" dirty="0">
                <a:ln>
                  <a:noFill/>
                </a:ln>
                <a:solidFill>
                  <a:srgbClr val="DBAD63"/>
                </a:solidFill>
                <a:effectLst/>
                <a:uLnTx/>
                <a:uFillTx/>
                <a:latin typeface="Bell MT" panose="02020503060305020303" pitchFamily="18" charset="0"/>
                <a:ea typeface="+mn-ea"/>
                <a:cs typeface="Aldhabi" panose="01000000000000000000" pitchFamily="2" charset="-78"/>
              </a:rPr>
              <a:t>“These things I have spoken to you, so that in Me you may have peace. In the world you have tribulation, but take courage; I have overcome the world.”</a:t>
            </a:r>
          </a:p>
        </p:txBody>
      </p:sp>
      <p:sp>
        <p:nvSpPr>
          <p:cNvPr id="6" name="Rectangle 5">
            <a:extLst>
              <a:ext uri="{FF2B5EF4-FFF2-40B4-BE49-F238E27FC236}">
                <a16:creationId xmlns:a16="http://schemas.microsoft.com/office/drawing/2014/main" id="{BADA3826-2341-A3C0-6996-073F10D84DF5}"/>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B7E3A2DE-209F-4301-1197-C41F780E2561}"/>
              </a:ext>
            </a:extLst>
          </p:cNvPr>
          <p:cNvSpPr/>
          <p:nvPr/>
        </p:nvSpPr>
        <p:spPr>
          <a:xfrm>
            <a:off x="4657726" y="5826841"/>
            <a:ext cx="7383586" cy="1182234"/>
          </a:xfrm>
          <a:prstGeom prst="roundRect">
            <a:avLst/>
          </a:prstGeom>
          <a:solidFill>
            <a:srgbClr val="C3BAA9">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ts val="38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John 16:33</a:t>
            </a:r>
          </a:p>
        </p:txBody>
      </p:sp>
    </p:spTree>
    <p:extLst>
      <p:ext uri="{BB962C8B-B14F-4D97-AF65-F5344CB8AC3E}">
        <p14:creationId xmlns:p14="http://schemas.microsoft.com/office/powerpoint/2010/main" val="87888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DB474-1F0A-BF88-8F87-2B29F225B400}"/>
            </a:ext>
          </a:extLst>
        </p:cNvPr>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93ECD47-7D77-EF10-CCCF-3040C87ED11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3176" r="3406"/>
          <a:stretch>
            <a:fillRect/>
          </a:stretch>
        </p:blipFill>
        <p:spPr>
          <a:xfrm>
            <a:off x="0" y="0"/>
            <a:ext cx="12162973" cy="6858000"/>
          </a:xfrm>
        </p:spPr>
      </p:pic>
      <p:sp>
        <p:nvSpPr>
          <p:cNvPr id="2" name="Title 1">
            <a:extLst>
              <a:ext uri="{FF2B5EF4-FFF2-40B4-BE49-F238E27FC236}">
                <a16:creationId xmlns:a16="http://schemas.microsoft.com/office/drawing/2014/main" id="{0C9A4FAC-3436-F274-E602-3A12E637B10A}"/>
              </a:ext>
            </a:extLst>
          </p:cNvPr>
          <p:cNvSpPr>
            <a:spLocks noGrp="1"/>
          </p:cNvSpPr>
          <p:nvPr>
            <p:ph type="title"/>
          </p:nvPr>
        </p:nvSpPr>
        <p:spPr>
          <a:xfrm>
            <a:off x="29026" y="0"/>
            <a:ext cx="12143020" cy="6858000"/>
          </a:xfrm>
          <a:solidFill>
            <a:schemeClr val="tx1">
              <a:alpha val="60000"/>
            </a:schemeClr>
          </a:solidFill>
        </p:spPr>
        <p:txBody>
          <a:bodyPr>
            <a:normAutofit/>
          </a:bodyPr>
          <a:lstStyle/>
          <a:p>
            <a:r>
              <a:rPr lang="en-US" sz="100" dirty="0"/>
              <a:t>.</a:t>
            </a:r>
          </a:p>
        </p:txBody>
      </p:sp>
      <p:sp>
        <p:nvSpPr>
          <p:cNvPr id="3" name="TextBox 2">
            <a:extLst>
              <a:ext uri="{FF2B5EF4-FFF2-40B4-BE49-F238E27FC236}">
                <a16:creationId xmlns:a16="http://schemas.microsoft.com/office/drawing/2014/main" id="{1248AF48-8BBB-0C49-B8C3-6DDC87943709}"/>
              </a:ext>
            </a:extLst>
          </p:cNvPr>
          <p:cNvSpPr txBox="1"/>
          <p:nvPr/>
        </p:nvSpPr>
        <p:spPr>
          <a:xfrm>
            <a:off x="89640" y="1176973"/>
            <a:ext cx="12012720" cy="5016758"/>
          </a:xfrm>
          <a:prstGeom prst="rect">
            <a:avLst/>
          </a:prstGeom>
          <a:noFill/>
        </p:spPr>
        <p:txBody>
          <a:bodyPr wrap="square" rtlCol="0">
            <a:spAutoFit/>
          </a:bodyPr>
          <a:lstStyle/>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given us the way to Life with the Father</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Jesus has empowered us to do great works in His name by the Holy Spirit</a:t>
            </a:r>
          </a:p>
          <a:p>
            <a:pPr marL="685800" lvl="0" indent="-685800">
              <a:spcAft>
                <a:spcPts val="3000"/>
              </a:spcAft>
              <a:buFont typeface="+mj-lt"/>
              <a:buAutoNum type="arabicPeriod"/>
              <a:defRPr/>
            </a:pPr>
            <a:r>
              <a:rPr lang="en-US" sz="5400" b="1" dirty="0">
                <a:solidFill>
                  <a:srgbClr val="DBAD63"/>
                </a:solidFill>
                <a:latin typeface="Bell MT" panose="02020503060305020303" pitchFamily="18" charset="0"/>
                <a:cs typeface="Aldhabi" panose="01000000000000000000" pitchFamily="2" charset="-78"/>
              </a:rPr>
              <a:t>We have His Word that brings hope</a:t>
            </a:r>
          </a:p>
        </p:txBody>
      </p:sp>
      <p:sp>
        <p:nvSpPr>
          <p:cNvPr id="4" name="Rectangle: Rounded Corners 3">
            <a:extLst>
              <a:ext uri="{FF2B5EF4-FFF2-40B4-BE49-F238E27FC236}">
                <a16:creationId xmlns:a16="http://schemas.microsoft.com/office/drawing/2014/main" id="{6E457C62-0B48-2478-1AB3-639F9B7EB964}"/>
              </a:ext>
            </a:extLst>
          </p:cNvPr>
          <p:cNvSpPr/>
          <p:nvPr/>
        </p:nvSpPr>
        <p:spPr>
          <a:xfrm>
            <a:off x="89640" y="-136427"/>
            <a:ext cx="11730572" cy="1182234"/>
          </a:xfrm>
          <a:prstGeom prst="roundRect">
            <a:avLst/>
          </a:prstGeom>
          <a:solidFill>
            <a:srgbClr val="C3BAA9">
              <a:alpha val="0"/>
            </a:srgbClr>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spcBef>
                <a:spcPts val="0"/>
              </a:spcBef>
              <a:spcAft>
                <a:spcPts val="0"/>
              </a:spcAft>
              <a:buClrTx/>
              <a:buSzTx/>
              <a:buFontTx/>
              <a:buNone/>
              <a:tabLst/>
              <a:defRPr/>
            </a:pPr>
            <a:r>
              <a:rPr kumimoji="0" lang="en-US" sz="5200" b="1" i="0" u="none" strike="noStrike" kern="1200" cap="none" spc="0" normalizeH="0" baseline="0" noProof="0" dirty="0">
                <a:ln>
                  <a:noFill/>
                </a:ln>
                <a:solidFill>
                  <a:schemeClr val="bg1">
                    <a:lumMod val="95000"/>
                  </a:schemeClr>
                </a:solidFill>
                <a:effectLst/>
                <a:uLnTx/>
                <a:uFillTx/>
                <a:latin typeface="Footlight MT Light" panose="0204060206030A020304" pitchFamily="18" charset="0"/>
                <a:ea typeface="+mn-ea"/>
                <a:cs typeface="+mn-cs"/>
              </a:rPr>
              <a:t>We Can Accept Jesus’ Departure b/c…</a:t>
            </a:r>
          </a:p>
        </p:txBody>
      </p:sp>
      <p:sp>
        <p:nvSpPr>
          <p:cNvPr id="7" name="Rectangle 6">
            <a:extLst>
              <a:ext uri="{FF2B5EF4-FFF2-40B4-BE49-F238E27FC236}">
                <a16:creationId xmlns:a16="http://schemas.microsoft.com/office/drawing/2014/main" id="{20CBD668-A258-9810-C126-FAEE825AEEC8}"/>
              </a:ext>
            </a:extLst>
          </p:cNvPr>
          <p:cNvSpPr/>
          <p:nvPr/>
        </p:nvSpPr>
        <p:spPr>
          <a:xfrm>
            <a:off x="11760200" y="6462445"/>
            <a:ext cx="440872" cy="395555"/>
          </a:xfrm>
          <a:prstGeom prst="rect">
            <a:avLst/>
          </a:prstGeom>
          <a:solidFill>
            <a:srgbClr val="1A1006"/>
          </a:solidFill>
          <a:ln>
            <a:solidFill>
              <a:srgbClr val="1A100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7" descr="A hexagon shaped logo with red and blue text&#10;&#10;AI-generated content may be incorrect.">
            <a:extLst>
              <a:ext uri="{FF2B5EF4-FFF2-40B4-BE49-F238E27FC236}">
                <a16:creationId xmlns:a16="http://schemas.microsoft.com/office/drawing/2014/main" id="{30B31DD6-5FEE-1B8B-C9A7-3D9DF45386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83301" y="195939"/>
            <a:ext cx="1508292" cy="72199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73591056"/>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870</TotalTime>
  <Words>283</Words>
  <Application>Microsoft Office PowerPoint</Application>
  <PresentationFormat>Widescreen</PresentationFormat>
  <Paragraphs>41</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Aldhabi</vt:lpstr>
      <vt:lpstr>Arial</vt:lpstr>
      <vt:lpstr>Bell MT</vt:lpstr>
      <vt:lpstr>Calibri</vt:lpstr>
      <vt:lpstr>Calibri Light</vt:lpstr>
      <vt:lpstr>Footlight MT Light</vt:lpstr>
      <vt:lpstr>Harlow Solid Italic</vt:lpstr>
      <vt:lpstr>Wingdings</vt:lpstr>
      <vt:lpstr>2_Office Theme</vt:lpstr>
      <vt:lpstr>.</vt:lpstr>
      <vt:lpstr>.</vt:lpstr>
      <vt:lpstr>.</vt:lpstr>
      <vt:lpstr>.</vt:lpstr>
      <vt:lpstr>.</vt:lpstr>
      <vt:lpstr>.</vt:lpstr>
      <vt:lpstr>.</vt:lpstr>
      <vt:lpst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Daniel Shunk</dc:creator>
  <cp:lastModifiedBy>Daniel Shunk</cp:lastModifiedBy>
  <cp:revision>21</cp:revision>
  <dcterms:created xsi:type="dcterms:W3CDTF">2026-01-20T17:02:20Z</dcterms:created>
  <dcterms:modified xsi:type="dcterms:W3CDTF">2026-07-21T19:09:13Z</dcterms:modified>
</cp:coreProperties>
</file>