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607" r:id="rId3"/>
    <p:sldId id="618" r:id="rId4"/>
    <p:sldId id="608" r:id="rId5"/>
    <p:sldId id="622" r:id="rId6"/>
    <p:sldId id="623" r:id="rId7"/>
    <p:sldId id="619" r:id="rId8"/>
    <p:sldId id="620" r:id="rId9"/>
    <p:sldId id="624" r:id="rId10"/>
    <p:sldId id="625" r:id="rId11"/>
    <p:sldId id="626" r:id="rId12"/>
    <p:sldId id="627" r:id="rId13"/>
    <p:sldId id="62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605E"/>
    <a:srgbClr val="675B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39D3DF-AF7F-4F7D-9CB6-4E5BFFC2C2BB}" v="11" dt="2026-07-23T18:41:47.9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89" autoAdjust="0"/>
    <p:restoredTop sz="94660"/>
  </p:normalViewPr>
  <p:slideViewPr>
    <p:cSldViewPr snapToGrid="0">
      <p:cViewPr varScale="1">
        <p:scale>
          <a:sx n="54" d="100"/>
          <a:sy n="54" d="100"/>
        </p:scale>
        <p:origin x="57" y="5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hunk" userId="8b1a05f26d681f8b" providerId="LiveId" clId="{92551CD1-72E2-4A83-B06E-9F01B71D04EE}"/>
    <pc:docChg chg="undo custSel addSld delSld modSld sldOrd">
      <pc:chgData name="Daniel Shunk" userId="8b1a05f26d681f8b" providerId="LiveId" clId="{92551CD1-72E2-4A83-B06E-9F01B71D04EE}" dt="2026-07-23T18:41:47.970" v="1042"/>
      <pc:docMkLst>
        <pc:docMk/>
      </pc:docMkLst>
      <pc:sldChg chg="del">
        <pc:chgData name="Daniel Shunk" userId="8b1a05f26d681f8b" providerId="LiveId" clId="{92551CD1-72E2-4A83-B06E-9F01B71D04EE}" dt="2026-07-23T18:18:44.706" v="256" actId="47"/>
        <pc:sldMkLst>
          <pc:docMk/>
          <pc:sldMk cId="495566545" sldId="256"/>
        </pc:sldMkLst>
      </pc:sldChg>
      <pc:sldChg chg="modSp mod">
        <pc:chgData name="Daniel Shunk" userId="8b1a05f26d681f8b" providerId="LiveId" clId="{92551CD1-72E2-4A83-B06E-9F01B71D04EE}" dt="2026-07-23T18:14:44.237" v="37" actId="14100"/>
        <pc:sldMkLst>
          <pc:docMk/>
          <pc:sldMk cId="3828496249" sldId="607"/>
        </pc:sldMkLst>
        <pc:spChg chg="mod">
          <ac:chgData name="Daniel Shunk" userId="8b1a05f26d681f8b" providerId="LiveId" clId="{92551CD1-72E2-4A83-B06E-9F01B71D04EE}" dt="2026-07-23T18:14:35.192" v="36" actId="20577"/>
          <ac:spMkLst>
            <pc:docMk/>
            <pc:sldMk cId="3828496249" sldId="607"/>
            <ac:spMk id="8" creationId="{8028CAB7-C05E-6920-1E52-B81F8D8B59CD}"/>
          </ac:spMkLst>
        </pc:spChg>
        <pc:spChg chg="mod">
          <ac:chgData name="Daniel Shunk" userId="8b1a05f26d681f8b" providerId="LiveId" clId="{92551CD1-72E2-4A83-B06E-9F01B71D04EE}" dt="2026-07-23T18:14:44.237" v="37" actId="14100"/>
          <ac:spMkLst>
            <pc:docMk/>
            <pc:sldMk cId="3828496249" sldId="607"/>
            <ac:spMk id="9" creationId="{D0323102-64B2-63E4-7C24-DF1422355AE8}"/>
          </ac:spMkLst>
        </pc:spChg>
      </pc:sldChg>
      <pc:sldChg chg="addSp delSp modSp mod">
        <pc:chgData name="Daniel Shunk" userId="8b1a05f26d681f8b" providerId="LiveId" clId="{92551CD1-72E2-4A83-B06E-9F01B71D04EE}" dt="2026-07-23T18:28:52.109" v="532" actId="12385"/>
        <pc:sldMkLst>
          <pc:docMk/>
          <pc:sldMk cId="2424735315" sldId="608"/>
        </pc:sldMkLst>
        <pc:spChg chg="del mod">
          <ac:chgData name="Daniel Shunk" userId="8b1a05f26d681f8b" providerId="LiveId" clId="{92551CD1-72E2-4A83-B06E-9F01B71D04EE}" dt="2026-07-23T18:25:45.628" v="296" actId="3680"/>
          <ac:spMkLst>
            <pc:docMk/>
            <pc:sldMk cId="2424735315" sldId="608"/>
            <ac:spMk id="7" creationId="{9C6E835B-2E31-1733-3CB1-DD683FCB1501}"/>
          </ac:spMkLst>
        </pc:spChg>
        <pc:spChg chg="mod">
          <ac:chgData name="Daniel Shunk" userId="8b1a05f26d681f8b" providerId="LiveId" clId="{92551CD1-72E2-4A83-B06E-9F01B71D04EE}" dt="2026-07-23T18:24:48.170" v="294" actId="20577"/>
          <ac:spMkLst>
            <pc:docMk/>
            <pc:sldMk cId="2424735315" sldId="608"/>
            <ac:spMk id="12" creationId="{9BAADDC1-AC8C-113D-E0FB-661FD806ECE4}"/>
          </ac:spMkLst>
        </pc:spChg>
        <pc:graphicFrameChg chg="add mod ord modGraphic">
          <ac:chgData name="Daniel Shunk" userId="8b1a05f26d681f8b" providerId="LiveId" clId="{92551CD1-72E2-4A83-B06E-9F01B71D04EE}" dt="2026-07-23T18:28:52.109" v="532" actId="12385"/>
          <ac:graphicFrameMkLst>
            <pc:docMk/>
            <pc:sldMk cId="2424735315" sldId="608"/>
            <ac:graphicFrameMk id="2" creationId="{3D5668D6-E500-AD8D-4390-0D2133571BF3}"/>
          </ac:graphicFrameMkLst>
        </pc:graphicFrameChg>
      </pc:sldChg>
      <pc:sldChg chg="del">
        <pc:chgData name="Daniel Shunk" userId="8b1a05f26d681f8b" providerId="LiveId" clId="{92551CD1-72E2-4A83-B06E-9F01B71D04EE}" dt="2026-07-23T18:15:13.349" v="38" actId="47"/>
        <pc:sldMkLst>
          <pc:docMk/>
          <pc:sldMk cId="1125253079" sldId="617"/>
        </pc:sldMkLst>
      </pc:sldChg>
      <pc:sldChg chg="modSp mod addAnim delAnim modAnim">
        <pc:chgData name="Daniel Shunk" userId="8b1a05f26d681f8b" providerId="LiveId" clId="{92551CD1-72E2-4A83-B06E-9F01B71D04EE}" dt="2026-07-23T18:22:28.015" v="266"/>
        <pc:sldMkLst>
          <pc:docMk/>
          <pc:sldMk cId="745849657" sldId="618"/>
        </pc:sldMkLst>
        <pc:spChg chg="mod">
          <ac:chgData name="Daniel Shunk" userId="8b1a05f26d681f8b" providerId="LiveId" clId="{92551CD1-72E2-4A83-B06E-9F01B71D04EE}" dt="2026-07-23T18:18:38.153" v="255" actId="1036"/>
          <ac:spMkLst>
            <pc:docMk/>
            <pc:sldMk cId="745849657" sldId="618"/>
            <ac:spMk id="7" creationId="{1413A2C7-6DE8-4409-195B-6316544668A8}"/>
          </ac:spMkLst>
        </pc:spChg>
        <pc:spChg chg="mod">
          <ac:chgData name="Daniel Shunk" userId="8b1a05f26d681f8b" providerId="LiveId" clId="{92551CD1-72E2-4A83-B06E-9F01B71D04EE}" dt="2026-07-23T18:15:33.810" v="79" actId="20577"/>
          <ac:spMkLst>
            <pc:docMk/>
            <pc:sldMk cId="745849657" sldId="618"/>
            <ac:spMk id="12" creationId="{BC69FA2A-4B9C-5E06-C738-83CFBE406B7A}"/>
          </ac:spMkLst>
        </pc:spChg>
      </pc:sldChg>
      <pc:sldChg chg="modSp add mod modAnim">
        <pc:chgData name="Daniel Shunk" userId="8b1a05f26d681f8b" providerId="LiveId" clId="{92551CD1-72E2-4A83-B06E-9F01B71D04EE}" dt="2026-07-23T18:38:27.251" v="972" actId="20577"/>
        <pc:sldMkLst>
          <pc:docMk/>
          <pc:sldMk cId="3357387182" sldId="619"/>
        </pc:sldMkLst>
        <pc:spChg chg="mod">
          <ac:chgData name="Daniel Shunk" userId="8b1a05f26d681f8b" providerId="LiveId" clId="{92551CD1-72E2-4A83-B06E-9F01B71D04EE}" dt="2026-07-23T18:38:27.251" v="972" actId="20577"/>
          <ac:spMkLst>
            <pc:docMk/>
            <pc:sldMk cId="3357387182" sldId="619"/>
            <ac:spMk id="7" creationId="{9B7EEF88-0B04-920B-2CFF-B8C1B2C3031C}"/>
          </ac:spMkLst>
        </pc:spChg>
      </pc:sldChg>
      <pc:sldChg chg="del">
        <pc:chgData name="Daniel Shunk" userId="8b1a05f26d681f8b" providerId="LiveId" clId="{92551CD1-72E2-4A83-B06E-9F01B71D04EE}" dt="2026-07-23T18:15:14.466" v="39" actId="47"/>
        <pc:sldMkLst>
          <pc:docMk/>
          <pc:sldMk cId="3745097188" sldId="619"/>
        </pc:sldMkLst>
      </pc:sldChg>
      <pc:sldChg chg="delSp modSp add mod replId">
        <pc:chgData name="Daniel Shunk" userId="8b1a05f26d681f8b" providerId="LiveId" clId="{92551CD1-72E2-4A83-B06E-9F01B71D04EE}" dt="2026-07-23T18:39:12.059" v="987" actId="313"/>
        <pc:sldMkLst>
          <pc:docMk/>
          <pc:sldMk cId="1075145104" sldId="620"/>
        </pc:sldMkLst>
        <pc:spChg chg="mod">
          <ac:chgData name="Daniel Shunk" userId="8b1a05f26d681f8b" providerId="LiveId" clId="{92551CD1-72E2-4A83-B06E-9F01B71D04EE}" dt="2026-07-23T18:39:12.059" v="987" actId="313"/>
          <ac:spMkLst>
            <pc:docMk/>
            <pc:sldMk cId="1075145104" sldId="620"/>
            <ac:spMk id="7" creationId="{67676FCE-75FD-D8D3-D763-39147FB93A41}"/>
          </ac:spMkLst>
        </pc:spChg>
        <pc:spChg chg="mod">
          <ac:chgData name="Daniel Shunk" userId="8b1a05f26d681f8b" providerId="LiveId" clId="{92551CD1-72E2-4A83-B06E-9F01B71D04EE}" dt="2026-07-23T18:38:36.906" v="981" actId="20577"/>
          <ac:spMkLst>
            <pc:docMk/>
            <pc:sldMk cId="1075145104" sldId="620"/>
            <ac:spMk id="12" creationId="{28754A77-9A36-8327-AF8C-08EB3F20FC38}"/>
          </ac:spMkLst>
        </pc:spChg>
        <pc:picChg chg="del">
          <ac:chgData name="Daniel Shunk" userId="8b1a05f26d681f8b" providerId="LiveId" clId="{92551CD1-72E2-4A83-B06E-9F01B71D04EE}" dt="2026-07-23T18:29:42.363" v="535" actId="478"/>
          <ac:picMkLst>
            <pc:docMk/>
            <pc:sldMk cId="1075145104" sldId="620"/>
            <ac:picMk id="11" creationId="{6B5AF35C-46CD-117B-7EB8-B206AB024ECB}"/>
          </ac:picMkLst>
        </pc:picChg>
      </pc:sldChg>
      <pc:sldChg chg="del">
        <pc:chgData name="Daniel Shunk" userId="8b1a05f26d681f8b" providerId="LiveId" clId="{92551CD1-72E2-4A83-B06E-9F01B71D04EE}" dt="2026-07-23T18:18:48.176" v="258" actId="47"/>
        <pc:sldMkLst>
          <pc:docMk/>
          <pc:sldMk cId="2301511298" sldId="620"/>
        </pc:sldMkLst>
      </pc:sldChg>
      <pc:sldChg chg="del">
        <pc:chgData name="Daniel Shunk" userId="8b1a05f26d681f8b" providerId="LiveId" clId="{92551CD1-72E2-4A83-B06E-9F01B71D04EE}" dt="2026-07-23T18:18:49.009" v="259" actId="47"/>
        <pc:sldMkLst>
          <pc:docMk/>
          <pc:sldMk cId="694250322" sldId="621"/>
        </pc:sldMkLst>
      </pc:sldChg>
      <pc:sldChg chg="add del">
        <pc:chgData name="Daniel Shunk" userId="8b1a05f26d681f8b" providerId="LiveId" clId="{92551CD1-72E2-4A83-B06E-9F01B71D04EE}" dt="2026-07-23T18:29:46.341" v="536" actId="47"/>
        <pc:sldMkLst>
          <pc:docMk/>
          <pc:sldMk cId="2226955606" sldId="621"/>
        </pc:sldMkLst>
      </pc:sldChg>
      <pc:sldChg chg="del">
        <pc:chgData name="Daniel Shunk" userId="8b1a05f26d681f8b" providerId="LiveId" clId="{92551CD1-72E2-4A83-B06E-9F01B71D04EE}" dt="2026-07-23T18:18:47.298" v="257" actId="47"/>
        <pc:sldMkLst>
          <pc:docMk/>
          <pc:sldMk cId="1446786809" sldId="622"/>
        </pc:sldMkLst>
      </pc:sldChg>
      <pc:sldChg chg="delSp add mod">
        <pc:chgData name="Daniel Shunk" userId="8b1a05f26d681f8b" providerId="LiveId" clId="{92551CD1-72E2-4A83-B06E-9F01B71D04EE}" dt="2026-07-23T18:29:36.651" v="534" actId="478"/>
        <pc:sldMkLst>
          <pc:docMk/>
          <pc:sldMk cId="4018147616" sldId="622"/>
        </pc:sldMkLst>
        <pc:picChg chg="del">
          <ac:chgData name="Daniel Shunk" userId="8b1a05f26d681f8b" providerId="LiveId" clId="{92551CD1-72E2-4A83-B06E-9F01B71D04EE}" dt="2026-07-23T18:29:36.651" v="534" actId="478"/>
          <ac:picMkLst>
            <pc:docMk/>
            <pc:sldMk cId="4018147616" sldId="622"/>
            <ac:picMk id="11" creationId="{6202FA3D-5D05-B1BB-C4EE-2B957F1C2D28}"/>
          </ac:picMkLst>
        </pc:picChg>
      </pc:sldChg>
      <pc:sldChg chg="delSp modSp add mod ord">
        <pc:chgData name="Daniel Shunk" userId="8b1a05f26d681f8b" providerId="LiveId" clId="{92551CD1-72E2-4A83-B06E-9F01B71D04EE}" dt="2026-07-23T18:37:45.658" v="966" actId="1036"/>
        <pc:sldMkLst>
          <pc:docMk/>
          <pc:sldMk cId="1265334949" sldId="623"/>
        </pc:sldMkLst>
        <pc:spChg chg="mod">
          <ac:chgData name="Daniel Shunk" userId="8b1a05f26d681f8b" providerId="LiveId" clId="{92551CD1-72E2-4A83-B06E-9F01B71D04EE}" dt="2026-07-23T18:37:40.640" v="946" actId="20577"/>
          <ac:spMkLst>
            <pc:docMk/>
            <pc:sldMk cId="1265334949" sldId="623"/>
            <ac:spMk id="12" creationId="{03225745-3B04-7BA7-A3E4-757E0DC6DA4A}"/>
          </ac:spMkLst>
        </pc:spChg>
        <pc:graphicFrameChg chg="mod modGraphic">
          <ac:chgData name="Daniel Shunk" userId="8b1a05f26d681f8b" providerId="LiveId" clId="{92551CD1-72E2-4A83-B06E-9F01B71D04EE}" dt="2026-07-23T18:37:45.658" v="966" actId="1036"/>
          <ac:graphicFrameMkLst>
            <pc:docMk/>
            <pc:sldMk cId="1265334949" sldId="623"/>
            <ac:graphicFrameMk id="2" creationId="{C73F7458-E2F7-55A8-859B-D491BE1ABEFB}"/>
          </ac:graphicFrameMkLst>
        </pc:graphicFrameChg>
        <pc:picChg chg="del">
          <ac:chgData name="Daniel Shunk" userId="8b1a05f26d681f8b" providerId="LiveId" clId="{92551CD1-72E2-4A83-B06E-9F01B71D04EE}" dt="2026-07-23T18:30:40.377" v="575" actId="478"/>
          <ac:picMkLst>
            <pc:docMk/>
            <pc:sldMk cId="1265334949" sldId="623"/>
            <ac:picMk id="11" creationId="{ED0E4D61-AD2A-4C05-8DBC-2828A66EDFE5}"/>
          </ac:picMkLst>
        </pc:picChg>
      </pc:sldChg>
      <pc:sldChg chg="del">
        <pc:chgData name="Daniel Shunk" userId="8b1a05f26d681f8b" providerId="LiveId" clId="{92551CD1-72E2-4A83-B06E-9F01B71D04EE}" dt="2026-07-23T18:18:50.803" v="261" actId="47"/>
        <pc:sldMkLst>
          <pc:docMk/>
          <pc:sldMk cId="3550522767" sldId="623"/>
        </pc:sldMkLst>
      </pc:sldChg>
      <pc:sldChg chg="del">
        <pc:chgData name="Daniel Shunk" userId="8b1a05f26d681f8b" providerId="LiveId" clId="{92551CD1-72E2-4A83-B06E-9F01B71D04EE}" dt="2026-07-23T18:18:49.758" v="260" actId="47"/>
        <pc:sldMkLst>
          <pc:docMk/>
          <pc:sldMk cId="3355484139" sldId="624"/>
        </pc:sldMkLst>
      </pc:sldChg>
      <pc:sldChg chg="modSp add mod modAnim">
        <pc:chgData name="Daniel Shunk" userId="8b1a05f26d681f8b" providerId="LiveId" clId="{92551CD1-72E2-4A83-B06E-9F01B71D04EE}" dt="2026-07-23T18:39:36.586" v="991" actId="27636"/>
        <pc:sldMkLst>
          <pc:docMk/>
          <pc:sldMk cId="3512159225" sldId="624"/>
        </pc:sldMkLst>
        <pc:spChg chg="mod">
          <ac:chgData name="Daniel Shunk" userId="8b1a05f26d681f8b" providerId="LiveId" clId="{92551CD1-72E2-4A83-B06E-9F01B71D04EE}" dt="2026-07-23T18:39:36.586" v="991" actId="27636"/>
          <ac:spMkLst>
            <pc:docMk/>
            <pc:sldMk cId="3512159225" sldId="624"/>
            <ac:spMk id="7" creationId="{89A5A7D2-DE40-52CD-407E-58EA309E9BDE}"/>
          </ac:spMkLst>
        </pc:spChg>
      </pc:sldChg>
      <pc:sldChg chg="modSp add mod replId">
        <pc:chgData name="Daniel Shunk" userId="8b1a05f26d681f8b" providerId="LiveId" clId="{92551CD1-72E2-4A83-B06E-9F01B71D04EE}" dt="2026-07-23T18:40:24.074" v="1012" actId="20577"/>
        <pc:sldMkLst>
          <pc:docMk/>
          <pc:sldMk cId="3876658511" sldId="625"/>
        </pc:sldMkLst>
        <pc:spChg chg="mod">
          <ac:chgData name="Daniel Shunk" userId="8b1a05f26d681f8b" providerId="LiveId" clId="{92551CD1-72E2-4A83-B06E-9F01B71D04EE}" dt="2026-07-23T18:40:24.074" v="1012" actId="20577"/>
          <ac:spMkLst>
            <pc:docMk/>
            <pc:sldMk cId="3876658511" sldId="625"/>
            <ac:spMk id="7" creationId="{897789CE-E399-E780-A452-628728558114}"/>
          </ac:spMkLst>
        </pc:spChg>
        <pc:spChg chg="mod">
          <ac:chgData name="Daniel Shunk" userId="8b1a05f26d681f8b" providerId="LiveId" clId="{92551CD1-72E2-4A83-B06E-9F01B71D04EE}" dt="2026-07-23T18:39:51.625" v="1005" actId="20577"/>
          <ac:spMkLst>
            <pc:docMk/>
            <pc:sldMk cId="3876658511" sldId="625"/>
            <ac:spMk id="12" creationId="{F607C414-938C-693D-0D92-482C33FBCD79}"/>
          </ac:spMkLst>
        </pc:spChg>
      </pc:sldChg>
      <pc:sldChg chg="add modAnim">
        <pc:chgData name="Daniel Shunk" userId="8b1a05f26d681f8b" providerId="LiveId" clId="{92551CD1-72E2-4A83-B06E-9F01B71D04EE}" dt="2026-07-23T18:40:39.375" v="1013"/>
        <pc:sldMkLst>
          <pc:docMk/>
          <pc:sldMk cId="1738767616" sldId="626"/>
        </pc:sldMkLst>
      </pc:sldChg>
      <pc:sldChg chg="modSp add mod replId">
        <pc:chgData name="Daniel Shunk" userId="8b1a05f26d681f8b" providerId="LiveId" clId="{92551CD1-72E2-4A83-B06E-9F01B71D04EE}" dt="2026-07-23T18:41:39.918" v="1041" actId="313"/>
        <pc:sldMkLst>
          <pc:docMk/>
          <pc:sldMk cId="4195199286" sldId="627"/>
        </pc:sldMkLst>
        <pc:spChg chg="mod">
          <ac:chgData name="Daniel Shunk" userId="8b1a05f26d681f8b" providerId="LiveId" clId="{92551CD1-72E2-4A83-B06E-9F01B71D04EE}" dt="2026-07-23T18:41:39.918" v="1041" actId="313"/>
          <ac:spMkLst>
            <pc:docMk/>
            <pc:sldMk cId="4195199286" sldId="627"/>
            <ac:spMk id="7" creationId="{F8847C73-0D66-8002-E96B-71462D293E2B}"/>
          </ac:spMkLst>
        </pc:spChg>
        <pc:spChg chg="mod">
          <ac:chgData name="Daniel Shunk" userId="8b1a05f26d681f8b" providerId="LiveId" clId="{92551CD1-72E2-4A83-B06E-9F01B71D04EE}" dt="2026-07-23T18:41:00.126" v="1028" actId="20577"/>
          <ac:spMkLst>
            <pc:docMk/>
            <pc:sldMk cId="4195199286" sldId="627"/>
            <ac:spMk id="12" creationId="{73AC9858-1775-DB8C-9412-B2474525E3F2}"/>
          </ac:spMkLst>
        </pc:spChg>
      </pc:sldChg>
      <pc:sldChg chg="add ord modAnim">
        <pc:chgData name="Daniel Shunk" userId="8b1a05f26d681f8b" providerId="LiveId" clId="{92551CD1-72E2-4A83-B06E-9F01B71D04EE}" dt="2026-07-23T18:41:47.970" v="1042"/>
        <pc:sldMkLst>
          <pc:docMk/>
          <pc:sldMk cId="3740831226" sldId="62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FC3B9-1C6F-ABB7-4DEF-190BA8610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F574C7-DC17-8696-0A32-D46D7B191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80327-1284-7E8B-CFA4-93B5A455B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95822-5B26-4105-E565-91F633B48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08540-5EF2-7F06-6D6A-8CE717A9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B2906-183D-95DA-4CBB-22E883BE5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ACE21D-5B92-59C1-1AB2-779D77B807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FDACF-99E8-072D-AE27-B5FFE3377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57E34-19AC-C390-5D0A-DC3C83BA3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BB138-4CEC-1D2C-A4E9-79BA37FA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22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118E1C-9571-A0FA-EA7A-5E824A7966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B186B5-B0E1-7B67-F48B-5396F2C28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00C4A-D4D4-1BE5-3609-F94925306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985E7-AC5E-D173-6CD5-489F42DA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F310D-3DE4-81EE-2B82-5EADFE785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6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9B715-8D04-4D30-95A6-98A05950C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CBFC9-C7C6-4B93-A5C2-C8A360993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23AA1-9ACA-4D56-AA6D-F9D8A6A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9B5E8-2305-46C5-8CE7-A103235F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A8664-77D1-45B6-8692-4BE5BE38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28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7128-CE0E-4B75-A69F-0D65898C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C0A04-E7CB-4274-9C16-246F2902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6DAF3-92CB-4BC4-98C2-32F5FD63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209D0-A7BC-4BEC-879E-C119BDC5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F73EC-B810-4F67-AB77-AD936599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94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94DA-6B15-4F6F-90DD-4456D127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2BC9F-933F-44C3-B228-5E4EE7316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4A558-611B-4101-871B-B1216FD7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12A65-6A45-461A-9378-3B14F1FB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84D3D-CEFD-4F66-98AA-E7AA8024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05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9ED09-F382-474C-B816-E5425653F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1503E-060E-4CA1-A21B-CF25FDBFD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D40C8-5790-440D-9095-1628C1347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3C645-E876-41A6-B2FA-81FE8080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9B73F-141E-4303-B17F-DD226423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62450-6EF0-4D8D-A28F-15951B58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27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DE9F7-5DDA-4FC4-9E2D-281D8ED82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9004D-8F32-42F9-B126-C12FF180F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C5DE6-DD52-4E66-99FD-C96A23920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DE3F0-3B3B-474B-9C9A-A4071ECE6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BB200-33CB-4CE2-B047-6E13F803C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ED0C0D-EF81-4129-891E-9E773AEA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C4B36-C6B5-4F7D-8C18-521AEAFA8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48371F-184B-47F0-9CE4-8F4ED424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90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5447-1327-4C2A-AF47-D9E948AC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95219-A767-416F-B72A-06DB62B97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291C2C-57CB-4F57-A11A-AA90EDA0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7FC7D-3262-40F3-B047-7478067B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22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2A474-DE80-4286-A09A-71AF42E1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4B39E5-DC03-45DE-8DE8-EF1A59D5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9D03B-EBC8-43EC-BC22-9AA9BC14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775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123B-7738-4575-B49B-5EA9A960C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01CAF-9B8E-472F-BA60-99C41AEBB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AEFC-F31D-4268-A091-5A407AAFB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6FB8B-AE8B-4D98-81B8-9865E2C7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DF0-0D67-41AC-BB70-61A76950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6EEA-FD9C-4DCA-A6FB-2FE1A065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38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BFC31-8C12-0A9F-7267-C138C1AB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52DB1-F0A9-6CEE-F7D2-36EC662F4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483C3-2F29-DCCD-717B-CB7B4728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3F96B-FC3B-64D2-E204-4C2ACF38D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E4976-0249-6605-EC31-3AAC5EF28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69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67593-5515-4AC5-B82B-1F699CBBD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1F1F2-6EFA-4AF3-A1AC-D1C78AE0A6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4BB2E-FFD9-4672-AF78-BA32BD74D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B74BE-7D85-4C6E-8E51-0B402CCFA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9909F-B63D-47C2-8311-51AE09689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84EFE-A407-40EF-9DE3-F65937D7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12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395C-497C-4D19-A61E-3C345BFD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D1B56-9A48-4E63-B02C-40E44CC37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1AC2A-ACE7-4A2B-8674-1D6B668F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590AC-E2E6-47FD-9B7E-A73A2D1A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F9282-8815-4187-B572-7A5B8533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157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63258-A567-4ECB-822F-85EC4B7F0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94F6F-65A9-44FC-A172-9B03126D1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21B97-FEBD-4CCA-B928-A51F41AF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56E76-69F5-480F-BF20-A44BA0EA0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D13EA-19FE-44E0-84F4-A2290927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1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536E8-B5A1-26DA-25D2-AB6BD8155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690DE-7433-7AEF-E965-1EEE6C228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80190-D399-2B49-E53C-AEEC04A15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4EB01-864E-254E-05A7-8CF67D42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DA94F-08ED-42A0-B545-D5BADD7A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01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7CD64-F91C-B27B-FEB7-5465B712C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B61D0-EBB8-4F12-7D24-34F4AA7FD4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8785D5-B19B-8F3C-3CD6-9517FE819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4B8487-85BA-B673-3205-AE4A45C0E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B0FF6-A6B1-9BA3-F61F-4A6C0879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60D19-46C7-F3EE-99B3-1C46822E0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7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3696B-EC36-F417-D275-4A1C64DD5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3BBCF-E4E9-DF96-E96A-A5E7BA741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BEFEE9-6017-A5DC-6A9A-DE9311A36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50F1F6-0661-81B5-5A81-AF79303B5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A855D-E25C-0812-D6B6-AE0242412F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B54709-4E11-43C7-9F99-706EB8849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CD74F-CD27-E4AC-536D-8860328F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A114E5-7418-803E-4C87-C9B50683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3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DC7DC-EE68-40E0-0E7C-BEE608E60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4BB575-EB6A-A188-CFC7-09F864942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E8790B-DD8A-78FC-F451-42DA65A7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C74CEA-5B10-862E-3DA3-E582A9FC1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7D3F5F-D9BF-06A5-F17F-90125CBDB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0FF6BA-4331-C949-706A-43DB605B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FBF15-C8E8-5BD6-8E7F-B8F3B0E68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1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D0AB1-5DFE-359D-9D65-C17B76B3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FB290-2F92-45E7-FDF5-DD1D1928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436D03-5D00-2C4E-27D1-3B0FC6EBB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AB47B-D681-77DB-2C44-65783730B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68BEF-0139-C5C1-BC30-94AE125D9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9A7ACA-4171-3683-4968-35603B12E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6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281D1-ACC8-53E5-381B-8D904230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5DBF62-E8A9-975F-C6CD-CE7B9D645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AA0F1-44D0-A538-D9D4-A5948D78D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C8E10-BCE0-A032-87D7-4E9F2A871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D0F7B-D4D2-AABF-9189-108ABF9F6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DE1B6C-4B29-A2FA-512C-F478D39B8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1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5722D1-A64F-29A3-4B3D-26F635091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AA018D-2208-EBBE-617D-581D57621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4BABD-4CA4-D0C5-6A67-F7E1EF0756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FA33C-52DC-4B07-8AA0-1E4867A3DF6E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09861-B145-AD18-723D-239C62ED0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26F3C-220B-DD27-3E7E-CACC38297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3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C4D141-9878-446A-85B4-15005203F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9DE12-7079-4FF3-A138-542B74E3F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6072A-0F0C-4256-AACC-88AFDB9FE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FDC36-999F-4E72-9EE7-6FDD261760F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BB613-B724-49E7-B8D9-8531ACEBF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9E951-E282-409A-91D6-A07EE00EC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4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82B70-01C9-CAB9-F2E4-ACE4D48EE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6455B-83F1-A554-986A-C63840F8E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63E668-FC06-244A-0656-73D351543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B3ABD040-A58B-957F-EA26-6CE399021A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42" y="5850328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0323102-64B2-63E4-7C24-DF1422355AE8}"/>
              </a:ext>
            </a:extLst>
          </p:cNvPr>
          <p:cNvSpPr/>
          <p:nvPr/>
        </p:nvSpPr>
        <p:spPr>
          <a:xfrm>
            <a:off x="0" y="643466"/>
            <a:ext cx="12192000" cy="830565"/>
          </a:xfrm>
          <a:prstGeom prst="rect">
            <a:avLst/>
          </a:prstGeom>
          <a:solidFill>
            <a:srgbClr val="6E605E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 descr="Several white paper cutout snowflakes, on a white background">
            <a:extLst>
              <a:ext uri="{FF2B5EF4-FFF2-40B4-BE49-F238E27FC236}">
                <a16:creationId xmlns:a16="http://schemas.microsoft.com/office/drawing/2014/main" id="{8028CAB7-C05E-6920-1E52-B81F8D8B59CD}"/>
              </a:ext>
            </a:extLst>
          </p:cNvPr>
          <p:cNvSpPr txBox="1"/>
          <p:nvPr/>
        </p:nvSpPr>
        <p:spPr>
          <a:xfrm>
            <a:off x="89327" y="721902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Calling Hearts Out Of Dead Religion</a:t>
            </a:r>
            <a:endParaRPr lang="en-US" sz="4800" spc="-300" dirty="0">
              <a:ln>
                <a:solidFill>
                  <a:sysClr val="windowText" lastClr="000000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496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F98E6-35A1-9AB1-034D-DDA7E5AAF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E1556E-3B50-E155-FA0E-DFB8E5B19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D629628-5B09-3F4E-58F6-06174E9018E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54CB37-2F68-E6CB-CA5E-275046276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28" y="1308987"/>
            <a:ext cx="11745486" cy="5402269"/>
          </a:xfrm>
        </p:spPr>
        <p:txBody>
          <a:bodyPr>
            <a:normAutofit fontScale="92500"/>
          </a:bodyPr>
          <a:lstStyle/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Focus on a right heart or the ritual is hollow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Make meaningful character changes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Ask for Jesus’ power in your midst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Expect joy &amp; abundance to come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CFFB33C1-CD29-0655-6702-1D802C5DE9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751113AD-5F1D-9C02-211C-FD665AA97317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Calling You out of Dead Religion</a:t>
            </a:r>
          </a:p>
        </p:txBody>
      </p:sp>
    </p:spTree>
    <p:extLst>
      <p:ext uri="{BB962C8B-B14F-4D97-AF65-F5344CB8AC3E}">
        <p14:creationId xmlns:p14="http://schemas.microsoft.com/office/powerpoint/2010/main" val="173876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C03A7-CAAA-F933-52D9-4765D3702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4BEEE4E-DC35-8A71-0CD8-94CBA18EC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CA574F8-D01E-CAC2-25F4-0F921D785B2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8847C73-0D66-8002-E96B-71462D293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5600" dirty="0">
                <a:solidFill>
                  <a:schemeClr val="bg1"/>
                </a:solidFill>
              </a:rPr>
              <a:t>“I say then, did they [Israel] stumble so as to fall? May it never be! But by their transgression salvation has come to the Gentiles, to make them jealous.”</a:t>
            </a:r>
          </a:p>
        </p:txBody>
      </p:sp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73AC9858-1775-DB8C-9412-B2474525E3F2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Romans 11:11</a:t>
            </a:r>
          </a:p>
        </p:txBody>
      </p:sp>
    </p:spTree>
    <p:extLst>
      <p:ext uri="{BB962C8B-B14F-4D97-AF65-F5344CB8AC3E}">
        <p14:creationId xmlns:p14="http://schemas.microsoft.com/office/powerpoint/2010/main" val="4195199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41722-89A4-D9B8-E387-4F265B670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6EFDCCF-7379-330B-0B7A-5CC46C94B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46C8553-D639-BE9F-A421-0E2B8B55A8C3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37B5FBD-1A1E-F430-E7F9-A5C28B0A7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28" y="1308987"/>
            <a:ext cx="11745486" cy="5402269"/>
          </a:xfrm>
        </p:spPr>
        <p:txBody>
          <a:bodyPr>
            <a:normAutofit fontScale="92500"/>
          </a:bodyPr>
          <a:lstStyle/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Focus on a right heart or the ritual is hollow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Make meaningful character changes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Ask for Jesus’ power in your midst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Expect joy &amp; abundance to come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38F61917-BE67-B134-93D0-81DD569218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F22F2ECF-A40C-1976-8715-A2155DFFE903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Calling You out of Dead Religion</a:t>
            </a:r>
          </a:p>
        </p:txBody>
      </p:sp>
    </p:spTree>
    <p:extLst>
      <p:ext uri="{BB962C8B-B14F-4D97-AF65-F5344CB8AC3E}">
        <p14:creationId xmlns:p14="http://schemas.microsoft.com/office/powerpoint/2010/main" val="3740831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0F4E-176D-1867-BEB7-1067327AB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20BBA4-50EE-19D2-8BB6-1D5557B86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712C06F-681E-299A-2B62-89A41FC72C32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13A2C7-6DE8-4409-195B-631654466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28" y="1308987"/>
            <a:ext cx="11745486" cy="5402269"/>
          </a:xfrm>
        </p:spPr>
        <p:txBody>
          <a:bodyPr>
            <a:normAutofit fontScale="92500"/>
          </a:bodyPr>
          <a:lstStyle/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Focus on a right heart or the ritual is hollow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Make meaningful character changes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Ask for Jesus’ power in your midst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Expect joy &amp; abundance to come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2F9DE097-FE09-6B10-B1A1-34564655C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BC69FA2A-4B9C-5E06-C738-83CFBE406B7A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Calling You out of Dead Religion</a:t>
            </a:r>
          </a:p>
        </p:txBody>
      </p:sp>
    </p:spTree>
    <p:extLst>
      <p:ext uri="{BB962C8B-B14F-4D97-AF65-F5344CB8AC3E}">
        <p14:creationId xmlns:p14="http://schemas.microsoft.com/office/powerpoint/2010/main" val="74584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060FF-9111-F566-5265-2B7D57108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0F44939-CFB7-8873-7DBF-C0578ACB6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1D35CD-681C-A514-F306-0848C50555F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3D5668D6-E500-AD8D-4390-0D2133571B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822805"/>
              </p:ext>
            </p:extLst>
          </p:nvPr>
        </p:nvGraphicFramePr>
        <p:xfrm>
          <a:off x="838201" y="1208784"/>
          <a:ext cx="10515597" cy="53949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849210">
                  <a:extLst>
                    <a:ext uri="{9D8B030D-6E8A-4147-A177-3AD203B41FA5}">
                      <a16:colId xmlns:a16="http://schemas.microsoft.com/office/drawing/2014/main" val="1856354225"/>
                    </a:ext>
                  </a:extLst>
                </a:gridCol>
                <a:gridCol w="3161188">
                  <a:extLst>
                    <a:ext uri="{9D8B030D-6E8A-4147-A177-3AD203B41FA5}">
                      <a16:colId xmlns:a16="http://schemas.microsoft.com/office/drawing/2014/main" val="211816244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2739089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Justification of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708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Jerusalem Siege Starts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10-10-588 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II Kings 25:1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134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Jerusalem’s Walls are Breached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4-9-586 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II Kings 25:3-4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912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Temple Burned to the Ground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5-9-586 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II Kings 25:8-9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941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/>
                        <a:t>Gedaliah’s Murder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7-3-586 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Jeremiah 41:1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8465896"/>
                  </a:ext>
                </a:extLst>
              </a:tr>
            </a:tbl>
          </a:graphicData>
        </a:graphic>
      </p:graphicFrame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6202FA3D-5D05-B1BB-C4EE-2B957F1C2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9BAADDC1-AC8C-113D-E0FB-661FD806ECE4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Four Added Jewish Fasts</a:t>
            </a:r>
          </a:p>
        </p:txBody>
      </p:sp>
    </p:spTree>
    <p:extLst>
      <p:ext uri="{BB962C8B-B14F-4D97-AF65-F5344CB8AC3E}">
        <p14:creationId xmlns:p14="http://schemas.microsoft.com/office/powerpoint/2010/main" val="2424735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060FF-9111-F566-5265-2B7D57108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0F44939-CFB7-8873-7DBF-C0578ACB6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1D35CD-681C-A514-F306-0848C50555F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6E835B-2E31-1733-3CB1-DD683FCB1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7000" dirty="0">
                <a:solidFill>
                  <a:schemeClr val="bg1"/>
                </a:solidFill>
              </a:rPr>
              <a:t>“This whole land will be a waste place &amp; an object of horror, &amp; these nations will serve the king of Babylon seventy years.”</a:t>
            </a:r>
          </a:p>
        </p:txBody>
      </p:sp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9BAADDC1-AC8C-113D-E0FB-661FD806ECE4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Jeremiah 25:11</a:t>
            </a:r>
          </a:p>
        </p:txBody>
      </p:sp>
    </p:spTree>
    <p:extLst>
      <p:ext uri="{BB962C8B-B14F-4D97-AF65-F5344CB8AC3E}">
        <p14:creationId xmlns:p14="http://schemas.microsoft.com/office/powerpoint/2010/main" val="4018147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CD4FD-7D38-A55F-EFC9-5D3AA7781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38822E0-DB18-23C6-9F20-48EDAFA19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D1AF1D4-DF38-224D-EDA7-BDF33307CC5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C73F7458-E2F7-55A8-859B-D491BE1ABE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432786"/>
              </p:ext>
            </p:extLst>
          </p:nvPr>
        </p:nvGraphicFramePr>
        <p:xfrm>
          <a:off x="346229" y="3010954"/>
          <a:ext cx="11540971" cy="274320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811762">
                  <a:extLst>
                    <a:ext uri="{9D8B030D-6E8A-4147-A177-3AD203B41FA5}">
                      <a16:colId xmlns:a16="http://schemas.microsoft.com/office/drawing/2014/main" val="1856354225"/>
                    </a:ext>
                  </a:extLst>
                </a:gridCol>
                <a:gridCol w="1705083">
                  <a:extLst>
                    <a:ext uri="{9D8B030D-6E8A-4147-A177-3AD203B41FA5}">
                      <a16:colId xmlns:a16="http://schemas.microsoft.com/office/drawing/2014/main" val="2118162446"/>
                    </a:ext>
                  </a:extLst>
                </a:gridCol>
                <a:gridCol w="3858358">
                  <a:extLst>
                    <a:ext uri="{9D8B030D-6E8A-4147-A177-3AD203B41FA5}">
                      <a16:colId xmlns:a16="http://schemas.microsoft.com/office/drawing/2014/main" val="4273908921"/>
                    </a:ext>
                  </a:extLst>
                </a:gridCol>
                <a:gridCol w="3165768">
                  <a:extLst>
                    <a:ext uri="{9D8B030D-6E8A-4147-A177-3AD203B41FA5}">
                      <a16:colId xmlns:a16="http://schemas.microsoft.com/office/drawing/2014/main" val="14679086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600" dirty="0"/>
                        <a:t>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Which Half?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Start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End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708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600" dirty="0"/>
                        <a:t>Nebuchadrezzar takes 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Servitude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605 BC (Dan 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537 BC (Dan 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134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600" dirty="0"/>
                        <a:t>Siege Begins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10-10-588 BC (II Kin 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9-4-518 BC (Zec 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912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600" dirty="0"/>
                        <a:t>City Captured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586 BC (II Kin 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516 BC (Ezra 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941024"/>
                  </a:ext>
                </a:extLst>
              </a:tr>
            </a:tbl>
          </a:graphicData>
        </a:graphic>
      </p:graphicFrame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03225745-3B04-7BA7-A3E4-757E0DC6DA4A}"/>
              </a:ext>
            </a:extLst>
          </p:cNvPr>
          <p:cNvSpPr txBox="1"/>
          <p:nvPr/>
        </p:nvSpPr>
        <p:spPr>
          <a:xfrm>
            <a:off x="89327" y="202400"/>
            <a:ext cx="12013346" cy="2675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Both Halves of Jerimiah’s 70 years</a:t>
            </a:r>
          </a:p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	Serve for 70 years &amp;</a:t>
            </a:r>
          </a:p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		Land is desolate for 70 years</a:t>
            </a:r>
          </a:p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			(Jeremiah 25:11)</a:t>
            </a:r>
          </a:p>
        </p:txBody>
      </p:sp>
    </p:spTree>
    <p:extLst>
      <p:ext uri="{BB962C8B-B14F-4D97-AF65-F5344CB8AC3E}">
        <p14:creationId xmlns:p14="http://schemas.microsoft.com/office/powerpoint/2010/main" val="1265334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F645B-7D00-B936-DC4F-42171D734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5F5E642-D9E3-39C5-0EA2-40B6392E7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F4F18BD-3468-4C18-FCC8-C58B700438D6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B7EEF88-0B04-920B-2CFF-B8C1B2C30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28" y="1308987"/>
            <a:ext cx="11745486" cy="5402269"/>
          </a:xfrm>
        </p:spPr>
        <p:txBody>
          <a:bodyPr>
            <a:normAutofit/>
          </a:bodyPr>
          <a:lstStyle/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Focus on a right heart or the ritual is hollow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Make meaningful character changes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5D78A2C8-1F79-34A9-962D-C765EC5108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323F3D4A-1A7D-B613-7481-A95C51549504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Calling You out of Dead Religion</a:t>
            </a:r>
          </a:p>
        </p:txBody>
      </p:sp>
    </p:spTree>
    <p:extLst>
      <p:ext uri="{BB962C8B-B14F-4D97-AF65-F5344CB8AC3E}">
        <p14:creationId xmlns:p14="http://schemas.microsoft.com/office/powerpoint/2010/main" val="335738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75CE0-9E75-F665-EE30-19B842F86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D78CC59-0081-3107-9E10-4A626872F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E22FC55-DD5E-78A7-F89B-B6CCA47DFBEA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7676FCE-75FD-D8D3-D763-39147FB93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5600" dirty="0">
                <a:solidFill>
                  <a:schemeClr val="bg1"/>
                </a:solidFill>
              </a:rPr>
              <a:t>“He has told you, O man, what is good; And what does Yahweh require of you but to do justice, to love lovingkindness, and to walk humbly with your God?”</a:t>
            </a:r>
          </a:p>
        </p:txBody>
      </p:sp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28754A77-9A36-8327-AF8C-08EB3F20FC38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Micah 6:8</a:t>
            </a:r>
          </a:p>
        </p:txBody>
      </p:sp>
    </p:spTree>
    <p:extLst>
      <p:ext uri="{BB962C8B-B14F-4D97-AF65-F5344CB8AC3E}">
        <p14:creationId xmlns:p14="http://schemas.microsoft.com/office/powerpoint/2010/main" val="1075145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C91A5-074D-32E2-E4B5-4C0C8AD46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05B83EE-ECF4-223B-0ABF-F736DB21D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C012407-FAA0-C721-322D-1210F973036F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9A5A7D2-DE40-52CD-407E-58EA309E9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28" y="1308987"/>
            <a:ext cx="11745486" cy="5402269"/>
          </a:xfrm>
        </p:spPr>
        <p:txBody>
          <a:bodyPr>
            <a:normAutofit/>
          </a:bodyPr>
          <a:lstStyle/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Focus on a right heart or the ritual is hollow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Make meaningful character changes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6400" dirty="0">
                <a:solidFill>
                  <a:schemeClr val="bg1"/>
                </a:solidFill>
              </a:rPr>
              <a:t>Ask for Jesus’ power in your midst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5AAEBF3B-80EF-29F8-C3D8-736E9333D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4986FE53-B7FA-317D-BB46-A3F80C00BAE5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Calling You out of Dead Religion</a:t>
            </a:r>
          </a:p>
        </p:txBody>
      </p:sp>
    </p:spTree>
    <p:extLst>
      <p:ext uri="{BB962C8B-B14F-4D97-AF65-F5344CB8AC3E}">
        <p14:creationId xmlns:p14="http://schemas.microsoft.com/office/powerpoint/2010/main" val="351215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87B3A-E860-FE16-0F9F-0810DEF5F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A0D9F4-16F7-2BF4-8459-D2E59C50C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C3101B-F868-E6CC-10D9-B8585327F533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97789CE-E399-E780-A452-628728558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5600" dirty="0">
                <a:solidFill>
                  <a:schemeClr val="bg1"/>
                </a:solidFill>
              </a:rPr>
              <a:t>“Ah Lord Yahweh! Behold, You have made the heavens and the earth by Your great power and by Your outstretched arm! Nothing is too difficult for You.”</a:t>
            </a:r>
          </a:p>
        </p:txBody>
      </p:sp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F607C414-938C-693D-0D92-482C33FBCD79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Jeremiah 32:17</a:t>
            </a:r>
          </a:p>
        </p:txBody>
      </p:sp>
    </p:spTree>
    <p:extLst>
      <p:ext uri="{BB962C8B-B14F-4D97-AF65-F5344CB8AC3E}">
        <p14:creationId xmlns:p14="http://schemas.microsoft.com/office/powerpoint/2010/main" val="3876658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420</Words>
  <Application>Microsoft Office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Calibri Light</vt:lpstr>
      <vt:lpstr>Eras Bold ITC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Shunk</dc:creator>
  <cp:lastModifiedBy>Daniel Shunk</cp:lastModifiedBy>
  <cp:revision>3</cp:revision>
  <dcterms:created xsi:type="dcterms:W3CDTF">2026-07-10T22:49:18Z</dcterms:created>
  <dcterms:modified xsi:type="dcterms:W3CDTF">2026-07-23T18:41:50Z</dcterms:modified>
</cp:coreProperties>
</file>