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568" r:id="rId2"/>
    <p:sldId id="604" r:id="rId3"/>
    <p:sldId id="606" r:id="rId4"/>
    <p:sldId id="611" r:id="rId5"/>
    <p:sldId id="610" r:id="rId6"/>
    <p:sldId id="612" r:id="rId7"/>
    <p:sldId id="613" r:id="rId8"/>
    <p:sldId id="609" r:id="rId9"/>
    <p:sldId id="608" r:id="rId10"/>
    <p:sldId id="614" r:id="rId11"/>
    <p:sldId id="615" r:id="rId12"/>
    <p:sldId id="616" r:id="rId13"/>
    <p:sldId id="617" r:id="rId14"/>
    <p:sldId id="620" r:id="rId15"/>
    <p:sldId id="621" r:id="rId16"/>
    <p:sldId id="618" r:id="rId17"/>
    <p:sldId id="619" r:id="rId18"/>
    <p:sldId id="62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464C"/>
    <a:srgbClr val="1A1006"/>
    <a:srgbClr val="C3BAA9"/>
    <a:srgbClr val="9363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8FBF9C-D986-4D7C-9476-F5C8D79C9416}" v="160" dt="2026-07-28T18:20:56.1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0" autoAdjust="0"/>
    <p:restoredTop sz="94660"/>
  </p:normalViewPr>
  <p:slideViewPr>
    <p:cSldViewPr snapToGrid="0">
      <p:cViewPr varScale="1">
        <p:scale>
          <a:sx n="56" d="100"/>
          <a:sy n="56" d="100"/>
        </p:scale>
        <p:origin x="60" y="21"/>
      </p:cViewPr>
      <p:guideLst/>
    </p:cSldViewPr>
  </p:slideViewPr>
  <p:notesTextViewPr>
    <p:cViewPr>
      <p:scale>
        <a:sx n="1" d="1"/>
        <a:sy n="1" d="1"/>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Shunk" userId="8b1a05f26d681f8b" providerId="LiveId" clId="{92551CD1-72E2-4A83-B06E-9F01B71D04EE}"/>
    <pc:docChg chg="custSel addSld delSld modSld sldOrd">
      <pc:chgData name="Daniel Shunk" userId="8b1a05f26d681f8b" providerId="LiveId" clId="{92551CD1-72E2-4A83-B06E-9F01B71D04EE}" dt="2026-07-28T18:21:49.541" v="935" actId="1036"/>
      <pc:docMkLst>
        <pc:docMk/>
      </pc:docMkLst>
      <pc:sldChg chg="modSp mod">
        <pc:chgData name="Daniel Shunk" userId="8b1a05f26d681f8b" providerId="LiveId" clId="{92551CD1-72E2-4A83-B06E-9F01B71D04EE}" dt="2026-07-28T17:36:56.795" v="28" actId="20577"/>
        <pc:sldMkLst>
          <pc:docMk/>
          <pc:sldMk cId="2607255789" sldId="568"/>
        </pc:sldMkLst>
        <pc:spChg chg="mod">
          <ac:chgData name="Daniel Shunk" userId="8b1a05f26d681f8b" providerId="LiveId" clId="{92551CD1-72E2-4A83-B06E-9F01B71D04EE}" dt="2026-07-28T17:36:35.538" v="6" actId="20577"/>
          <ac:spMkLst>
            <pc:docMk/>
            <pc:sldMk cId="2607255789" sldId="568"/>
            <ac:spMk id="3" creationId="{C0F96349-CA6A-4C10-F41C-3E09A34054C2}"/>
          </ac:spMkLst>
        </pc:spChg>
        <pc:spChg chg="mod">
          <ac:chgData name="Daniel Shunk" userId="8b1a05f26d681f8b" providerId="LiveId" clId="{92551CD1-72E2-4A83-B06E-9F01B71D04EE}" dt="2026-07-28T17:36:56.795" v="28" actId="20577"/>
          <ac:spMkLst>
            <pc:docMk/>
            <pc:sldMk cId="2607255789" sldId="568"/>
            <ac:spMk id="4" creationId="{279D2CDB-A0CD-92AC-0D1A-D18B3D8D1524}"/>
          </ac:spMkLst>
        </pc:spChg>
      </pc:sldChg>
      <pc:sldChg chg="modSp mod modAnim">
        <pc:chgData name="Daniel Shunk" userId="8b1a05f26d681f8b" providerId="LiveId" clId="{92551CD1-72E2-4A83-B06E-9F01B71D04EE}" dt="2026-07-28T17:47:10.093" v="485" actId="20577"/>
        <pc:sldMkLst>
          <pc:docMk/>
          <pc:sldMk cId="1150595109" sldId="604"/>
        </pc:sldMkLst>
        <pc:spChg chg="mod">
          <ac:chgData name="Daniel Shunk" userId="8b1a05f26d681f8b" providerId="LiveId" clId="{92551CD1-72E2-4A83-B06E-9F01B71D04EE}" dt="2026-07-28T17:47:10.093" v="485" actId="20577"/>
          <ac:spMkLst>
            <pc:docMk/>
            <pc:sldMk cId="1150595109" sldId="604"/>
            <ac:spMk id="3" creationId="{5A609713-7E39-F9BF-34A1-E9EDF153C9FE}"/>
          </ac:spMkLst>
        </pc:spChg>
        <pc:spChg chg="mod">
          <ac:chgData name="Daniel Shunk" userId="8b1a05f26d681f8b" providerId="LiveId" clId="{92551CD1-72E2-4A83-B06E-9F01B71D04EE}" dt="2026-07-28T17:37:13.436" v="56" actId="20577"/>
          <ac:spMkLst>
            <pc:docMk/>
            <pc:sldMk cId="1150595109" sldId="604"/>
            <ac:spMk id="4" creationId="{14B551BD-F8F0-C64C-A659-59FE27223039}"/>
          </ac:spMkLst>
        </pc:spChg>
      </pc:sldChg>
      <pc:sldChg chg="modSp mod">
        <pc:chgData name="Daniel Shunk" userId="8b1a05f26d681f8b" providerId="LiveId" clId="{92551CD1-72E2-4A83-B06E-9F01B71D04EE}" dt="2026-07-28T17:46:48.414" v="481" actId="2710"/>
        <pc:sldMkLst>
          <pc:docMk/>
          <pc:sldMk cId="3228567921" sldId="606"/>
        </pc:sldMkLst>
        <pc:spChg chg="mod">
          <ac:chgData name="Daniel Shunk" userId="8b1a05f26d681f8b" providerId="LiveId" clId="{92551CD1-72E2-4A83-B06E-9F01B71D04EE}" dt="2026-07-28T17:46:48.414" v="481" actId="2710"/>
          <ac:spMkLst>
            <pc:docMk/>
            <pc:sldMk cId="3228567921" sldId="606"/>
            <ac:spMk id="3" creationId="{1ABACD42-8D87-4368-E6B8-C4EAFAFDFC50}"/>
          </ac:spMkLst>
        </pc:spChg>
      </pc:sldChg>
      <pc:sldChg chg="del">
        <pc:chgData name="Daniel Shunk" userId="8b1a05f26d681f8b" providerId="LiveId" clId="{92551CD1-72E2-4A83-B06E-9F01B71D04EE}" dt="2026-07-28T17:36:24.801" v="2" actId="47"/>
        <pc:sldMkLst>
          <pc:docMk/>
          <pc:sldMk cId="4054007033" sldId="607"/>
        </pc:sldMkLst>
      </pc:sldChg>
      <pc:sldChg chg="modSp mod ord">
        <pc:chgData name="Daniel Shunk" userId="8b1a05f26d681f8b" providerId="LiveId" clId="{92551CD1-72E2-4A83-B06E-9F01B71D04EE}" dt="2026-07-28T18:15:32.282" v="788" actId="1036"/>
        <pc:sldMkLst>
          <pc:docMk/>
          <pc:sldMk cId="923876832" sldId="608"/>
        </pc:sldMkLst>
        <pc:spChg chg="mod">
          <ac:chgData name="Daniel Shunk" userId="8b1a05f26d681f8b" providerId="LiveId" clId="{92551CD1-72E2-4A83-B06E-9F01B71D04EE}" dt="2026-07-28T18:15:32.282" v="788" actId="1036"/>
          <ac:spMkLst>
            <pc:docMk/>
            <pc:sldMk cId="923876832" sldId="608"/>
            <ac:spMk id="3" creationId="{1B877BEE-A4B0-71DF-5C4D-B0390E6019E6}"/>
          </ac:spMkLst>
        </pc:spChg>
        <pc:spChg chg="mod">
          <ac:chgData name="Daniel Shunk" userId="8b1a05f26d681f8b" providerId="LiveId" clId="{92551CD1-72E2-4A83-B06E-9F01B71D04EE}" dt="2026-07-28T18:15:12.679" v="773" actId="20577"/>
          <ac:spMkLst>
            <pc:docMk/>
            <pc:sldMk cId="923876832" sldId="608"/>
            <ac:spMk id="4" creationId="{E317E8D5-1C58-C94D-6808-E580E528AB95}"/>
          </ac:spMkLst>
        </pc:spChg>
      </pc:sldChg>
      <pc:sldChg chg="del">
        <pc:chgData name="Daniel Shunk" userId="8b1a05f26d681f8b" providerId="LiveId" clId="{92551CD1-72E2-4A83-B06E-9F01B71D04EE}" dt="2026-07-28T17:36:25.245" v="3" actId="47"/>
        <pc:sldMkLst>
          <pc:docMk/>
          <pc:sldMk cId="3512456604" sldId="609"/>
        </pc:sldMkLst>
      </pc:sldChg>
      <pc:sldChg chg="modSp add ord addAnim delAnim modAnim">
        <pc:chgData name="Daniel Shunk" userId="8b1a05f26d681f8b" providerId="LiveId" clId="{92551CD1-72E2-4A83-B06E-9F01B71D04EE}" dt="2026-07-28T18:14:15.997" v="758" actId="20577"/>
        <pc:sldMkLst>
          <pc:docMk/>
          <pc:sldMk cId="3777283017" sldId="609"/>
        </pc:sldMkLst>
        <pc:spChg chg="mod">
          <ac:chgData name="Daniel Shunk" userId="8b1a05f26d681f8b" providerId="LiveId" clId="{92551CD1-72E2-4A83-B06E-9F01B71D04EE}" dt="2026-07-28T18:14:15.997" v="758" actId="20577"/>
          <ac:spMkLst>
            <pc:docMk/>
            <pc:sldMk cId="3777283017" sldId="609"/>
            <ac:spMk id="3" creationId="{65CD8377-9404-A8A4-4FFC-228F9BD86C6D}"/>
          </ac:spMkLst>
        </pc:spChg>
      </pc:sldChg>
      <pc:sldChg chg="del">
        <pc:chgData name="Daniel Shunk" userId="8b1a05f26d681f8b" providerId="LiveId" clId="{92551CD1-72E2-4A83-B06E-9F01B71D04EE}" dt="2026-07-28T17:36:25.659" v="4" actId="47"/>
        <pc:sldMkLst>
          <pc:docMk/>
          <pc:sldMk cId="87888248" sldId="610"/>
        </pc:sldMkLst>
      </pc:sldChg>
      <pc:sldChg chg="modSp add mod">
        <pc:chgData name="Daniel Shunk" userId="8b1a05f26d681f8b" providerId="LiveId" clId="{92551CD1-72E2-4A83-B06E-9F01B71D04EE}" dt="2026-07-28T17:49:39.867" v="507" actId="313"/>
        <pc:sldMkLst>
          <pc:docMk/>
          <pc:sldMk cId="1107551301" sldId="610"/>
        </pc:sldMkLst>
        <pc:spChg chg="mod">
          <ac:chgData name="Daniel Shunk" userId="8b1a05f26d681f8b" providerId="LiveId" clId="{92551CD1-72E2-4A83-B06E-9F01B71D04EE}" dt="2026-07-28T17:49:39.867" v="507" actId="313"/>
          <ac:spMkLst>
            <pc:docMk/>
            <pc:sldMk cId="1107551301" sldId="610"/>
            <ac:spMk id="3" creationId="{961D0F71-9F6A-CC18-72C8-15FC5311C4E7}"/>
          </ac:spMkLst>
        </pc:spChg>
        <pc:spChg chg="mod">
          <ac:chgData name="Daniel Shunk" userId="8b1a05f26d681f8b" providerId="LiveId" clId="{92551CD1-72E2-4A83-B06E-9F01B71D04EE}" dt="2026-07-28T17:49:11.309" v="501" actId="20577"/>
          <ac:spMkLst>
            <pc:docMk/>
            <pc:sldMk cId="1107551301" sldId="610"/>
            <ac:spMk id="4" creationId="{18BDA05F-3C6C-3C61-8354-CA48DB46354A}"/>
          </ac:spMkLst>
        </pc:spChg>
      </pc:sldChg>
      <pc:sldChg chg="modSp add ord addAnim delAnim modAnim">
        <pc:chgData name="Daniel Shunk" userId="8b1a05f26d681f8b" providerId="LiveId" clId="{92551CD1-72E2-4A83-B06E-9F01B71D04EE}" dt="2026-07-28T17:48:51.886" v="491" actId="20577"/>
        <pc:sldMkLst>
          <pc:docMk/>
          <pc:sldMk cId="959225010" sldId="611"/>
        </pc:sldMkLst>
        <pc:spChg chg="mod">
          <ac:chgData name="Daniel Shunk" userId="8b1a05f26d681f8b" providerId="LiveId" clId="{92551CD1-72E2-4A83-B06E-9F01B71D04EE}" dt="2026-07-28T17:48:51.886" v="491" actId="20577"/>
          <ac:spMkLst>
            <pc:docMk/>
            <pc:sldMk cId="959225010" sldId="611"/>
            <ac:spMk id="3" creationId="{47CD02A9-BBC9-FCA4-E7FB-AD95EF42D2C4}"/>
          </ac:spMkLst>
        </pc:spChg>
      </pc:sldChg>
      <pc:sldChg chg="del">
        <pc:chgData name="Daniel Shunk" userId="8b1a05f26d681f8b" providerId="LiveId" clId="{92551CD1-72E2-4A83-B06E-9F01B71D04EE}" dt="2026-07-28T17:36:26.074" v="5" actId="47"/>
        <pc:sldMkLst>
          <pc:docMk/>
          <pc:sldMk cId="3973591056" sldId="611"/>
        </pc:sldMkLst>
      </pc:sldChg>
      <pc:sldChg chg="modSp add mod">
        <pc:chgData name="Daniel Shunk" userId="8b1a05f26d681f8b" providerId="LiveId" clId="{92551CD1-72E2-4A83-B06E-9F01B71D04EE}" dt="2026-07-28T17:50:20.447" v="532" actId="313"/>
        <pc:sldMkLst>
          <pc:docMk/>
          <pc:sldMk cId="781327317" sldId="612"/>
        </pc:sldMkLst>
        <pc:spChg chg="mod">
          <ac:chgData name="Daniel Shunk" userId="8b1a05f26d681f8b" providerId="LiveId" clId="{92551CD1-72E2-4A83-B06E-9F01B71D04EE}" dt="2026-07-28T17:50:20.447" v="532" actId="313"/>
          <ac:spMkLst>
            <pc:docMk/>
            <pc:sldMk cId="781327317" sldId="612"/>
            <ac:spMk id="3" creationId="{AC299E03-3179-D930-E512-4F5F073FE0CC}"/>
          </ac:spMkLst>
        </pc:spChg>
        <pc:spChg chg="mod">
          <ac:chgData name="Daniel Shunk" userId="8b1a05f26d681f8b" providerId="LiveId" clId="{92551CD1-72E2-4A83-B06E-9F01B71D04EE}" dt="2026-07-28T17:49:49.668" v="524" actId="20577"/>
          <ac:spMkLst>
            <pc:docMk/>
            <pc:sldMk cId="781327317" sldId="612"/>
            <ac:spMk id="4" creationId="{46E359F4-F997-24EE-D7C4-76EBD15A80BD}"/>
          </ac:spMkLst>
        </pc:spChg>
      </pc:sldChg>
      <pc:sldChg chg="addSp modSp add mod modAnim">
        <pc:chgData name="Daniel Shunk" userId="8b1a05f26d681f8b" providerId="LiveId" clId="{92551CD1-72E2-4A83-B06E-9F01B71D04EE}" dt="2026-07-28T18:13:09.949" v="755"/>
        <pc:sldMkLst>
          <pc:docMk/>
          <pc:sldMk cId="4227789238" sldId="613"/>
        </pc:sldMkLst>
        <pc:spChg chg="mod">
          <ac:chgData name="Daniel Shunk" userId="8b1a05f26d681f8b" providerId="LiveId" clId="{92551CD1-72E2-4A83-B06E-9F01B71D04EE}" dt="2026-07-28T18:08:09.163" v="736" actId="14100"/>
          <ac:spMkLst>
            <pc:docMk/>
            <pc:sldMk cId="4227789238" sldId="613"/>
            <ac:spMk id="3" creationId="{9E61786F-E45F-99D3-95ED-A3692309066E}"/>
          </ac:spMkLst>
        </pc:spChg>
        <pc:spChg chg="mod">
          <ac:chgData name="Daniel Shunk" userId="8b1a05f26d681f8b" providerId="LiveId" clId="{92551CD1-72E2-4A83-B06E-9F01B71D04EE}" dt="2026-07-28T18:12:27.173" v="752" actId="1076"/>
          <ac:spMkLst>
            <pc:docMk/>
            <pc:sldMk cId="4227789238" sldId="613"/>
            <ac:spMk id="4" creationId="{4772E82A-DEA1-04AD-98EF-F1EB381627FA}"/>
          </ac:spMkLst>
        </pc:spChg>
        <pc:spChg chg="add mod">
          <ac:chgData name="Daniel Shunk" userId="8b1a05f26d681f8b" providerId="LiveId" clId="{92551CD1-72E2-4A83-B06E-9F01B71D04EE}" dt="2026-07-28T18:12:47.741" v="753" actId="164"/>
          <ac:spMkLst>
            <pc:docMk/>
            <pc:sldMk cId="4227789238" sldId="613"/>
            <ac:spMk id="9" creationId="{C98ED252-4183-E949-CF6F-E0EAD52D79E7}"/>
          </ac:spMkLst>
        </pc:spChg>
        <pc:spChg chg="add mod">
          <ac:chgData name="Daniel Shunk" userId="8b1a05f26d681f8b" providerId="LiveId" clId="{92551CD1-72E2-4A83-B06E-9F01B71D04EE}" dt="2026-07-28T18:12:47.741" v="753" actId="164"/>
          <ac:spMkLst>
            <pc:docMk/>
            <pc:sldMk cId="4227789238" sldId="613"/>
            <ac:spMk id="11" creationId="{2DC393B9-4F84-E272-22F2-2796E1F938A8}"/>
          </ac:spMkLst>
        </pc:spChg>
        <pc:grpChg chg="add mod">
          <ac:chgData name="Daniel Shunk" userId="8b1a05f26d681f8b" providerId="LiveId" clId="{92551CD1-72E2-4A83-B06E-9F01B71D04EE}" dt="2026-07-28T18:12:47.741" v="753" actId="164"/>
          <ac:grpSpMkLst>
            <pc:docMk/>
            <pc:sldMk cId="4227789238" sldId="613"/>
            <ac:grpSpMk id="13" creationId="{D7A71E01-D8FE-62A2-5BC9-43DDCDE9BFB7}"/>
          </ac:grpSpMkLst>
        </pc:grpChg>
        <pc:picChg chg="add mod modCrop">
          <ac:chgData name="Daniel Shunk" userId="8b1a05f26d681f8b" providerId="LiveId" clId="{92551CD1-72E2-4A83-B06E-9F01B71D04EE}" dt="2026-07-28T17:55:58.087" v="735" actId="14100"/>
          <ac:picMkLst>
            <pc:docMk/>
            <pc:sldMk cId="4227789238" sldId="613"/>
            <ac:picMk id="7" creationId="{BED3141B-78D2-7D05-810F-75803C5AADB2}"/>
          </ac:picMkLst>
        </pc:picChg>
        <pc:picChg chg="add mod modCrop">
          <ac:chgData name="Daniel Shunk" userId="8b1a05f26d681f8b" providerId="LiveId" clId="{92551CD1-72E2-4A83-B06E-9F01B71D04EE}" dt="2026-07-28T18:12:47.741" v="753" actId="164"/>
          <ac:picMkLst>
            <pc:docMk/>
            <pc:sldMk cId="4227789238" sldId="613"/>
            <ac:picMk id="12" creationId="{65B3AEC9-43AF-36F2-F128-5D0C5DD83FC3}"/>
          </ac:picMkLst>
        </pc:picChg>
      </pc:sldChg>
      <pc:sldChg chg="modSp add modAnim">
        <pc:chgData name="Daniel Shunk" userId="8b1a05f26d681f8b" providerId="LiveId" clId="{92551CD1-72E2-4A83-B06E-9F01B71D04EE}" dt="2026-07-28T18:16:03.283" v="791" actId="20577"/>
        <pc:sldMkLst>
          <pc:docMk/>
          <pc:sldMk cId="1202104233" sldId="614"/>
        </pc:sldMkLst>
        <pc:spChg chg="mod">
          <ac:chgData name="Daniel Shunk" userId="8b1a05f26d681f8b" providerId="LiveId" clId="{92551CD1-72E2-4A83-B06E-9F01B71D04EE}" dt="2026-07-28T18:16:03.283" v="791" actId="20577"/>
          <ac:spMkLst>
            <pc:docMk/>
            <pc:sldMk cId="1202104233" sldId="614"/>
            <ac:spMk id="3" creationId="{94AE92A4-4EC0-2024-B4DE-CED84FD95270}"/>
          </ac:spMkLst>
        </pc:spChg>
      </pc:sldChg>
      <pc:sldChg chg="modSp add mod replId">
        <pc:chgData name="Daniel Shunk" userId="8b1a05f26d681f8b" providerId="LiveId" clId="{92551CD1-72E2-4A83-B06E-9F01B71D04EE}" dt="2026-07-28T18:17:04.912" v="812" actId="313"/>
        <pc:sldMkLst>
          <pc:docMk/>
          <pc:sldMk cId="4121004445" sldId="615"/>
        </pc:sldMkLst>
        <pc:spChg chg="mod">
          <ac:chgData name="Daniel Shunk" userId="8b1a05f26d681f8b" providerId="LiveId" clId="{92551CD1-72E2-4A83-B06E-9F01B71D04EE}" dt="2026-07-28T18:17:04.912" v="812" actId="313"/>
          <ac:spMkLst>
            <pc:docMk/>
            <pc:sldMk cId="4121004445" sldId="615"/>
            <ac:spMk id="3" creationId="{0C73FECC-1753-8D0E-CAD1-F60CA233889E}"/>
          </ac:spMkLst>
        </pc:spChg>
        <pc:spChg chg="mod">
          <ac:chgData name="Daniel Shunk" userId="8b1a05f26d681f8b" providerId="LiveId" clId="{92551CD1-72E2-4A83-B06E-9F01B71D04EE}" dt="2026-07-28T18:16:20.285" v="803" actId="20577"/>
          <ac:spMkLst>
            <pc:docMk/>
            <pc:sldMk cId="4121004445" sldId="615"/>
            <ac:spMk id="4" creationId="{3D16039C-2E1C-BFD5-6ED3-352448285CCD}"/>
          </ac:spMkLst>
        </pc:spChg>
      </pc:sldChg>
      <pc:sldChg chg="add modAnim">
        <pc:chgData name="Daniel Shunk" userId="8b1a05f26d681f8b" providerId="LiveId" clId="{92551CD1-72E2-4A83-B06E-9F01B71D04EE}" dt="2026-07-28T18:17:17.634" v="814"/>
        <pc:sldMkLst>
          <pc:docMk/>
          <pc:sldMk cId="2878636931" sldId="616"/>
        </pc:sldMkLst>
      </pc:sldChg>
      <pc:sldChg chg="modSp add mod replId">
        <pc:chgData name="Daniel Shunk" userId="8b1a05f26d681f8b" providerId="LiveId" clId="{92551CD1-72E2-4A83-B06E-9F01B71D04EE}" dt="2026-07-28T18:18:31" v="831" actId="313"/>
        <pc:sldMkLst>
          <pc:docMk/>
          <pc:sldMk cId="3842781003" sldId="617"/>
        </pc:sldMkLst>
        <pc:spChg chg="mod">
          <ac:chgData name="Daniel Shunk" userId="8b1a05f26d681f8b" providerId="LiveId" clId="{92551CD1-72E2-4A83-B06E-9F01B71D04EE}" dt="2026-07-28T18:18:31" v="831" actId="313"/>
          <ac:spMkLst>
            <pc:docMk/>
            <pc:sldMk cId="3842781003" sldId="617"/>
            <ac:spMk id="3" creationId="{509BF418-E712-0CDD-99D2-AA7550A88E19}"/>
          </ac:spMkLst>
        </pc:spChg>
        <pc:spChg chg="mod">
          <ac:chgData name="Daniel Shunk" userId="8b1a05f26d681f8b" providerId="LiveId" clId="{92551CD1-72E2-4A83-B06E-9F01B71D04EE}" dt="2026-07-28T18:17:43.555" v="821" actId="20577"/>
          <ac:spMkLst>
            <pc:docMk/>
            <pc:sldMk cId="3842781003" sldId="617"/>
            <ac:spMk id="4" creationId="{CE0347EC-D918-C7B4-69DD-E6916A714C98}"/>
          </ac:spMkLst>
        </pc:spChg>
      </pc:sldChg>
      <pc:sldChg chg="add modAnim">
        <pc:chgData name="Daniel Shunk" userId="8b1a05f26d681f8b" providerId="LiveId" clId="{92551CD1-72E2-4A83-B06E-9F01B71D04EE}" dt="2026-07-28T18:20:56.190" v="892"/>
        <pc:sldMkLst>
          <pc:docMk/>
          <pc:sldMk cId="2891477102" sldId="618"/>
        </pc:sldMkLst>
      </pc:sldChg>
      <pc:sldChg chg="modSp add mod replId">
        <pc:chgData name="Daniel Shunk" userId="8b1a05f26d681f8b" providerId="LiveId" clId="{92551CD1-72E2-4A83-B06E-9F01B71D04EE}" dt="2026-07-28T18:21:49.541" v="935" actId="1036"/>
        <pc:sldMkLst>
          <pc:docMk/>
          <pc:sldMk cId="1378250213" sldId="619"/>
        </pc:sldMkLst>
        <pc:spChg chg="mod">
          <ac:chgData name="Daniel Shunk" userId="8b1a05f26d681f8b" providerId="LiveId" clId="{92551CD1-72E2-4A83-B06E-9F01B71D04EE}" dt="2026-07-28T18:21:49.541" v="935" actId="1036"/>
          <ac:spMkLst>
            <pc:docMk/>
            <pc:sldMk cId="1378250213" sldId="619"/>
            <ac:spMk id="3" creationId="{3B45A71D-45CC-A281-B2E9-7E6713D5A16A}"/>
          </ac:spMkLst>
        </pc:spChg>
        <pc:spChg chg="mod">
          <ac:chgData name="Daniel Shunk" userId="8b1a05f26d681f8b" providerId="LiveId" clId="{92551CD1-72E2-4A83-B06E-9F01B71D04EE}" dt="2026-07-28T18:21:19.426" v="914" actId="20577"/>
          <ac:spMkLst>
            <pc:docMk/>
            <pc:sldMk cId="1378250213" sldId="619"/>
            <ac:spMk id="4" creationId="{98862158-CD4C-B039-01EB-959F72A8DA03}"/>
          </ac:spMkLst>
        </pc:spChg>
      </pc:sldChg>
      <pc:sldChg chg="modSp add mod">
        <pc:chgData name="Daniel Shunk" userId="8b1a05f26d681f8b" providerId="LiveId" clId="{92551CD1-72E2-4A83-B06E-9F01B71D04EE}" dt="2026-07-28T18:20:11.401" v="865" actId="1036"/>
        <pc:sldMkLst>
          <pc:docMk/>
          <pc:sldMk cId="375520221" sldId="620"/>
        </pc:sldMkLst>
        <pc:spChg chg="mod">
          <ac:chgData name="Daniel Shunk" userId="8b1a05f26d681f8b" providerId="LiveId" clId="{92551CD1-72E2-4A83-B06E-9F01B71D04EE}" dt="2026-07-28T18:20:11.401" v="865" actId="1036"/>
          <ac:spMkLst>
            <pc:docMk/>
            <pc:sldMk cId="375520221" sldId="620"/>
            <ac:spMk id="3" creationId="{57FC7CDA-54ED-7300-F985-6E01398A7563}"/>
          </ac:spMkLst>
        </pc:spChg>
        <pc:spChg chg="mod">
          <ac:chgData name="Daniel Shunk" userId="8b1a05f26d681f8b" providerId="LiveId" clId="{92551CD1-72E2-4A83-B06E-9F01B71D04EE}" dt="2026-07-28T18:18:58.453" v="842" actId="20577"/>
          <ac:spMkLst>
            <pc:docMk/>
            <pc:sldMk cId="375520221" sldId="620"/>
            <ac:spMk id="4" creationId="{243507AB-C160-D5E6-B3A9-7E0472350A69}"/>
          </ac:spMkLst>
        </pc:spChg>
      </pc:sldChg>
      <pc:sldChg chg="modSp add mod">
        <pc:chgData name="Daniel Shunk" userId="8b1a05f26d681f8b" providerId="LiveId" clId="{92551CD1-72E2-4A83-B06E-9F01B71D04EE}" dt="2026-07-28T18:20:47.393" v="891" actId="1036"/>
        <pc:sldMkLst>
          <pc:docMk/>
          <pc:sldMk cId="598975104" sldId="621"/>
        </pc:sldMkLst>
        <pc:spChg chg="mod">
          <ac:chgData name="Daniel Shunk" userId="8b1a05f26d681f8b" providerId="LiveId" clId="{92551CD1-72E2-4A83-B06E-9F01B71D04EE}" dt="2026-07-28T18:20:47.393" v="891" actId="1036"/>
          <ac:spMkLst>
            <pc:docMk/>
            <pc:sldMk cId="598975104" sldId="621"/>
            <ac:spMk id="3" creationId="{6038E7BB-252F-AA5A-1EA7-98713E09FA90}"/>
          </ac:spMkLst>
        </pc:spChg>
        <pc:spChg chg="mod">
          <ac:chgData name="Daniel Shunk" userId="8b1a05f26d681f8b" providerId="LiveId" clId="{92551CD1-72E2-4A83-B06E-9F01B71D04EE}" dt="2026-07-28T18:20:19.103" v="876" actId="20577"/>
          <ac:spMkLst>
            <pc:docMk/>
            <pc:sldMk cId="598975104" sldId="621"/>
            <ac:spMk id="4" creationId="{CEE92B2E-3A23-6BA3-68FD-1F1D6FA474F4}"/>
          </ac:spMkLst>
        </pc:spChg>
      </pc:sldChg>
      <pc:sldChg chg="add ord">
        <pc:chgData name="Daniel Shunk" userId="8b1a05f26d681f8b" providerId="LiveId" clId="{92551CD1-72E2-4A83-B06E-9F01B71D04EE}" dt="2026-07-28T18:21:03.256" v="895"/>
        <pc:sldMkLst>
          <pc:docMk/>
          <pc:sldMk cId="1673188062" sldId="62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9B715-8D04-4D30-95A6-98A05950CF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8CBFC9-C7C6-4B93-A5C2-C8A360993F5D}"/>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523AA1-9ACA-4D56-AA6D-F9D8A6A5FB80}"/>
              </a:ext>
            </a:extLst>
          </p:cNvPr>
          <p:cNvSpPr>
            <a:spLocks noGrp="1"/>
          </p:cNvSpPr>
          <p:nvPr>
            <p:ph type="dt" sz="half" idx="10"/>
          </p:nvPr>
        </p:nvSpPr>
        <p:spPr/>
        <p:txBody>
          <a:bodyPr/>
          <a:lstStyle/>
          <a:p>
            <a:fld id="{5AFFDC36-999F-4E72-9EE7-6FDD261760F8}" type="datetimeFigureOut">
              <a:rPr lang="en-US" smtClean="0"/>
              <a:t>7/28/2026</a:t>
            </a:fld>
            <a:endParaRPr lang="en-US"/>
          </a:p>
        </p:txBody>
      </p:sp>
      <p:sp>
        <p:nvSpPr>
          <p:cNvPr id="5" name="Footer Placeholder 4">
            <a:extLst>
              <a:ext uri="{FF2B5EF4-FFF2-40B4-BE49-F238E27FC236}">
                <a16:creationId xmlns:a16="http://schemas.microsoft.com/office/drawing/2014/main" id="{8B39B5E8-2305-46C5-8CE7-A103235F1C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A8664-77D1-45B6-8692-4BE5BE381BE0}"/>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867549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1395C-497C-4D19-A61E-3C345BFD31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CD1B56-9A48-4E63-B02C-40E44CC377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01AC2A-ACE7-4A2B-8674-1D6B668FA6A5}"/>
              </a:ext>
            </a:extLst>
          </p:cNvPr>
          <p:cNvSpPr>
            <a:spLocks noGrp="1"/>
          </p:cNvSpPr>
          <p:nvPr>
            <p:ph type="dt" sz="half" idx="10"/>
          </p:nvPr>
        </p:nvSpPr>
        <p:spPr/>
        <p:txBody>
          <a:bodyPr/>
          <a:lstStyle/>
          <a:p>
            <a:fld id="{5AFFDC36-999F-4E72-9EE7-6FDD261760F8}" type="datetimeFigureOut">
              <a:rPr lang="en-US" smtClean="0"/>
              <a:t>7/28/2026</a:t>
            </a:fld>
            <a:endParaRPr lang="en-US"/>
          </a:p>
        </p:txBody>
      </p:sp>
      <p:sp>
        <p:nvSpPr>
          <p:cNvPr id="5" name="Footer Placeholder 4">
            <a:extLst>
              <a:ext uri="{FF2B5EF4-FFF2-40B4-BE49-F238E27FC236}">
                <a16:creationId xmlns:a16="http://schemas.microsoft.com/office/drawing/2014/main" id="{0C2590AC-E2E6-47FD-9B7E-A73A2D1A0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EF9282-8815-4187-B572-7A5B85330562}"/>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761458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663258-A567-4ECB-822F-85EC4B7F0EE5}"/>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D94F6F-65A9-44FC-A172-9B03126D1E0C}"/>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621B97-FEBD-4CCA-B928-A51F41AF1393}"/>
              </a:ext>
            </a:extLst>
          </p:cNvPr>
          <p:cNvSpPr>
            <a:spLocks noGrp="1"/>
          </p:cNvSpPr>
          <p:nvPr>
            <p:ph type="dt" sz="half" idx="10"/>
          </p:nvPr>
        </p:nvSpPr>
        <p:spPr/>
        <p:txBody>
          <a:bodyPr/>
          <a:lstStyle/>
          <a:p>
            <a:fld id="{5AFFDC36-999F-4E72-9EE7-6FDD261760F8}" type="datetimeFigureOut">
              <a:rPr lang="en-US" smtClean="0"/>
              <a:t>7/28/2026</a:t>
            </a:fld>
            <a:endParaRPr lang="en-US"/>
          </a:p>
        </p:txBody>
      </p:sp>
      <p:sp>
        <p:nvSpPr>
          <p:cNvPr id="5" name="Footer Placeholder 4">
            <a:extLst>
              <a:ext uri="{FF2B5EF4-FFF2-40B4-BE49-F238E27FC236}">
                <a16:creationId xmlns:a16="http://schemas.microsoft.com/office/drawing/2014/main" id="{BBD56E76-69F5-480F-BF20-A44BA0EA06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3D13EA-19FE-44E0-84F4-A229092744AB}"/>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278235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7128-CE0E-4B75-A69F-0D65898C93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6C0A04-E7CB-4274-9C16-246F2902E0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06DAF3-92CB-4BC4-98C2-32F5FD633057}"/>
              </a:ext>
            </a:extLst>
          </p:cNvPr>
          <p:cNvSpPr>
            <a:spLocks noGrp="1"/>
          </p:cNvSpPr>
          <p:nvPr>
            <p:ph type="dt" sz="half" idx="10"/>
          </p:nvPr>
        </p:nvSpPr>
        <p:spPr/>
        <p:txBody>
          <a:bodyPr/>
          <a:lstStyle/>
          <a:p>
            <a:fld id="{5AFFDC36-999F-4E72-9EE7-6FDD261760F8}" type="datetimeFigureOut">
              <a:rPr lang="en-US" smtClean="0"/>
              <a:t>7/28/2026</a:t>
            </a:fld>
            <a:endParaRPr lang="en-US"/>
          </a:p>
        </p:txBody>
      </p:sp>
      <p:sp>
        <p:nvSpPr>
          <p:cNvPr id="5" name="Footer Placeholder 4">
            <a:extLst>
              <a:ext uri="{FF2B5EF4-FFF2-40B4-BE49-F238E27FC236}">
                <a16:creationId xmlns:a16="http://schemas.microsoft.com/office/drawing/2014/main" id="{D8B209D0-A7BC-4BEC-879E-C119BDC550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FF73EC-B810-4F67-AB77-AD9365995062}"/>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618360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894DA-6B15-4F6F-90DD-4456D12765CB}"/>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E2BC9F-933F-44C3-B228-5E4EE7316EA4}"/>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A4A558-611B-4101-871B-B1216FD79A15}"/>
              </a:ext>
            </a:extLst>
          </p:cNvPr>
          <p:cNvSpPr>
            <a:spLocks noGrp="1"/>
          </p:cNvSpPr>
          <p:nvPr>
            <p:ph type="dt" sz="half" idx="10"/>
          </p:nvPr>
        </p:nvSpPr>
        <p:spPr/>
        <p:txBody>
          <a:bodyPr/>
          <a:lstStyle/>
          <a:p>
            <a:fld id="{5AFFDC36-999F-4E72-9EE7-6FDD261760F8}" type="datetimeFigureOut">
              <a:rPr lang="en-US" smtClean="0"/>
              <a:t>7/28/2026</a:t>
            </a:fld>
            <a:endParaRPr lang="en-US"/>
          </a:p>
        </p:txBody>
      </p:sp>
      <p:sp>
        <p:nvSpPr>
          <p:cNvPr id="5" name="Footer Placeholder 4">
            <a:extLst>
              <a:ext uri="{FF2B5EF4-FFF2-40B4-BE49-F238E27FC236}">
                <a16:creationId xmlns:a16="http://schemas.microsoft.com/office/drawing/2014/main" id="{85012A65-6A45-461A-9378-3B14F1FBA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584D3D-CEFD-4F66-98AA-E7AA80248F3D}"/>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727187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9ED09-F382-474C-B816-E5425653F4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C1503E-060E-4CA1-A21B-CF25FDBFDE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7D40C8-5790-440D-9095-1628C13476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B3C645-E876-41A6-B2FA-81FE80802840}"/>
              </a:ext>
            </a:extLst>
          </p:cNvPr>
          <p:cNvSpPr>
            <a:spLocks noGrp="1"/>
          </p:cNvSpPr>
          <p:nvPr>
            <p:ph type="dt" sz="half" idx="10"/>
          </p:nvPr>
        </p:nvSpPr>
        <p:spPr/>
        <p:txBody>
          <a:bodyPr/>
          <a:lstStyle/>
          <a:p>
            <a:fld id="{5AFFDC36-999F-4E72-9EE7-6FDD261760F8}" type="datetimeFigureOut">
              <a:rPr lang="en-US" smtClean="0"/>
              <a:t>7/28/2026</a:t>
            </a:fld>
            <a:endParaRPr lang="en-US"/>
          </a:p>
        </p:txBody>
      </p:sp>
      <p:sp>
        <p:nvSpPr>
          <p:cNvPr id="6" name="Footer Placeholder 5">
            <a:extLst>
              <a:ext uri="{FF2B5EF4-FFF2-40B4-BE49-F238E27FC236}">
                <a16:creationId xmlns:a16="http://schemas.microsoft.com/office/drawing/2014/main" id="{4BC9B73F-141E-4303-B17F-DD22642372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762450-6EF0-4D8D-A28F-15951B588EC0}"/>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975429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DE9F7-5DDA-4FC4-9E2D-281D8ED8203D}"/>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E9004D-8F32-42F9-B126-C12FF180F9BC}"/>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FC5DE6-DD52-4E66-99FD-C96A23920EE8}"/>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1DE3F0-3B3B-474B-9C9A-A4071ECE6CB5}"/>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6BB200-33CB-4CE2-B047-6E13F803CDEC}"/>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ED0C0D-EF81-4129-891E-9E773AEA94B5}"/>
              </a:ext>
            </a:extLst>
          </p:cNvPr>
          <p:cNvSpPr>
            <a:spLocks noGrp="1"/>
          </p:cNvSpPr>
          <p:nvPr>
            <p:ph type="dt" sz="half" idx="10"/>
          </p:nvPr>
        </p:nvSpPr>
        <p:spPr/>
        <p:txBody>
          <a:bodyPr/>
          <a:lstStyle/>
          <a:p>
            <a:fld id="{5AFFDC36-999F-4E72-9EE7-6FDD261760F8}" type="datetimeFigureOut">
              <a:rPr lang="en-US" smtClean="0"/>
              <a:t>7/28/2026</a:t>
            </a:fld>
            <a:endParaRPr lang="en-US"/>
          </a:p>
        </p:txBody>
      </p:sp>
      <p:sp>
        <p:nvSpPr>
          <p:cNvPr id="8" name="Footer Placeholder 7">
            <a:extLst>
              <a:ext uri="{FF2B5EF4-FFF2-40B4-BE49-F238E27FC236}">
                <a16:creationId xmlns:a16="http://schemas.microsoft.com/office/drawing/2014/main" id="{22BC4B36-C6B5-4F7D-8C18-521AEAFA82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48371F-184B-47F0-9CE4-8F4ED4243718}"/>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403286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F5447-1327-4C2A-AF47-D9E948ACEF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D95219-A767-416F-B72A-06DB62B9773A}"/>
              </a:ext>
            </a:extLst>
          </p:cNvPr>
          <p:cNvSpPr>
            <a:spLocks noGrp="1"/>
          </p:cNvSpPr>
          <p:nvPr>
            <p:ph type="dt" sz="half" idx="10"/>
          </p:nvPr>
        </p:nvSpPr>
        <p:spPr/>
        <p:txBody>
          <a:bodyPr/>
          <a:lstStyle/>
          <a:p>
            <a:fld id="{5AFFDC36-999F-4E72-9EE7-6FDD261760F8}" type="datetimeFigureOut">
              <a:rPr lang="en-US" smtClean="0"/>
              <a:t>7/28/2026</a:t>
            </a:fld>
            <a:endParaRPr lang="en-US"/>
          </a:p>
        </p:txBody>
      </p:sp>
      <p:sp>
        <p:nvSpPr>
          <p:cNvPr id="4" name="Footer Placeholder 3">
            <a:extLst>
              <a:ext uri="{FF2B5EF4-FFF2-40B4-BE49-F238E27FC236}">
                <a16:creationId xmlns:a16="http://schemas.microsoft.com/office/drawing/2014/main" id="{06291C2C-57CB-4F57-A11A-AA90EDA0B0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F7FC7D-3262-40F3-B047-7478067BDE5F}"/>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2106107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62A474-DE80-4286-A09A-71AF42E1C005}"/>
              </a:ext>
            </a:extLst>
          </p:cNvPr>
          <p:cNvSpPr>
            <a:spLocks noGrp="1"/>
          </p:cNvSpPr>
          <p:nvPr>
            <p:ph type="dt" sz="half" idx="10"/>
          </p:nvPr>
        </p:nvSpPr>
        <p:spPr/>
        <p:txBody>
          <a:bodyPr/>
          <a:lstStyle/>
          <a:p>
            <a:fld id="{5AFFDC36-999F-4E72-9EE7-6FDD261760F8}" type="datetimeFigureOut">
              <a:rPr lang="en-US" smtClean="0"/>
              <a:t>7/28/2026</a:t>
            </a:fld>
            <a:endParaRPr lang="en-US"/>
          </a:p>
        </p:txBody>
      </p:sp>
      <p:sp>
        <p:nvSpPr>
          <p:cNvPr id="3" name="Footer Placeholder 2">
            <a:extLst>
              <a:ext uri="{FF2B5EF4-FFF2-40B4-BE49-F238E27FC236}">
                <a16:creationId xmlns:a16="http://schemas.microsoft.com/office/drawing/2014/main" id="{404B39E5-DC03-45DE-8DE8-EF1A59D5DF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89D03B-EBC8-43EC-BC22-9AA9BC1483F8}"/>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2659905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3123B-7738-4575-B49B-5EA9A960CA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1A01CAF-9B8E-472F-BA60-99C41AEBB081}"/>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C8AEFC-F31D-4268-A091-5A407AAFB56F}"/>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E6FB8B-AE8B-4D98-81B8-9865E2C769FF}"/>
              </a:ext>
            </a:extLst>
          </p:cNvPr>
          <p:cNvSpPr>
            <a:spLocks noGrp="1"/>
          </p:cNvSpPr>
          <p:nvPr>
            <p:ph type="dt" sz="half" idx="10"/>
          </p:nvPr>
        </p:nvSpPr>
        <p:spPr/>
        <p:txBody>
          <a:bodyPr/>
          <a:lstStyle/>
          <a:p>
            <a:fld id="{5AFFDC36-999F-4E72-9EE7-6FDD261760F8}" type="datetimeFigureOut">
              <a:rPr lang="en-US" smtClean="0"/>
              <a:t>7/28/2026</a:t>
            </a:fld>
            <a:endParaRPr lang="en-US"/>
          </a:p>
        </p:txBody>
      </p:sp>
      <p:sp>
        <p:nvSpPr>
          <p:cNvPr id="6" name="Footer Placeholder 5">
            <a:extLst>
              <a:ext uri="{FF2B5EF4-FFF2-40B4-BE49-F238E27FC236}">
                <a16:creationId xmlns:a16="http://schemas.microsoft.com/office/drawing/2014/main" id="{84E66DF0-0D67-41AC-BB70-61A76950E2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396EEA-FD9C-4DCA-A6FB-2FE1A0656448}"/>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835585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67593-5515-4AC5-B82B-1F699CBBDA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51F1F2-6EFA-4AF3-A1AC-D1C78AE0A634}"/>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F184BB2E-FFD9-4672-AF78-BA32BD74D136}"/>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CB74BE-7D85-4C6E-8E51-0B402CCFA18E}"/>
              </a:ext>
            </a:extLst>
          </p:cNvPr>
          <p:cNvSpPr>
            <a:spLocks noGrp="1"/>
          </p:cNvSpPr>
          <p:nvPr>
            <p:ph type="dt" sz="half" idx="10"/>
          </p:nvPr>
        </p:nvSpPr>
        <p:spPr/>
        <p:txBody>
          <a:bodyPr/>
          <a:lstStyle/>
          <a:p>
            <a:fld id="{5AFFDC36-999F-4E72-9EE7-6FDD261760F8}" type="datetimeFigureOut">
              <a:rPr lang="en-US" smtClean="0"/>
              <a:t>7/28/2026</a:t>
            </a:fld>
            <a:endParaRPr lang="en-US"/>
          </a:p>
        </p:txBody>
      </p:sp>
      <p:sp>
        <p:nvSpPr>
          <p:cNvPr id="6" name="Footer Placeholder 5">
            <a:extLst>
              <a:ext uri="{FF2B5EF4-FFF2-40B4-BE49-F238E27FC236}">
                <a16:creationId xmlns:a16="http://schemas.microsoft.com/office/drawing/2014/main" id="{DBB9909F-B63D-47C2-8311-51AE09689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E84EFE-A407-40EF-9DE3-F65937D71CC4}"/>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092082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C4D141-9878-446A-85B4-15005203F3C0}"/>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C9DE12-7079-4FF3-A138-542B74E3FC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36072A-0F0C-4256-AACC-88AFDB9FE29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FFDC36-999F-4E72-9EE7-6FDD261760F8}" type="datetimeFigureOut">
              <a:rPr lang="en-US" smtClean="0"/>
              <a:t>7/28/2026</a:t>
            </a:fld>
            <a:endParaRPr lang="en-US"/>
          </a:p>
        </p:txBody>
      </p:sp>
      <p:sp>
        <p:nvSpPr>
          <p:cNvPr id="5" name="Footer Placeholder 4">
            <a:extLst>
              <a:ext uri="{FF2B5EF4-FFF2-40B4-BE49-F238E27FC236}">
                <a16:creationId xmlns:a16="http://schemas.microsoft.com/office/drawing/2014/main" id="{24ABB613-B724-49E7-B8D9-8531ACEBF3A9}"/>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49E951-E282-409A-91D6-A07EE00EC01E}"/>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D87B6-34F0-4646-92A5-5FBB0427E19C}" type="slidenum">
              <a:rPr lang="en-US" smtClean="0"/>
              <a:t>‹#›</a:t>
            </a:fld>
            <a:endParaRPr lang="en-US"/>
          </a:p>
        </p:txBody>
      </p:sp>
    </p:spTree>
    <p:extLst>
      <p:ext uri="{BB962C8B-B14F-4D97-AF65-F5344CB8AC3E}">
        <p14:creationId xmlns:p14="http://schemas.microsoft.com/office/powerpoint/2010/main" val="400224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22CDB92-8193-B2B4-A6BA-EFACCECE5F6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92000" cy="6858000"/>
          </a:xfrm>
        </p:spPr>
      </p:pic>
      <p:sp>
        <p:nvSpPr>
          <p:cNvPr id="2" name="Title 1">
            <a:extLst>
              <a:ext uri="{FF2B5EF4-FFF2-40B4-BE49-F238E27FC236}">
                <a16:creationId xmlns:a16="http://schemas.microsoft.com/office/drawing/2014/main" id="{19366E6C-5D06-D2F0-60A0-9E9A904CFD2A}"/>
              </a:ext>
            </a:extLst>
          </p:cNvPr>
          <p:cNvSpPr>
            <a:spLocks noGrp="1"/>
          </p:cNvSpPr>
          <p:nvPr>
            <p:ph type="title"/>
          </p:nvPr>
        </p:nvSpPr>
        <p:spPr>
          <a:xfrm>
            <a:off x="29027" y="3185459"/>
            <a:ext cx="5638800" cy="3356841"/>
          </a:xfrm>
          <a:solidFill>
            <a:schemeClr val="tx1">
              <a:alpha val="60000"/>
            </a:schemeClr>
          </a:solidFill>
        </p:spPr>
        <p:txBody>
          <a:bodyPr>
            <a:normAutofit/>
          </a:bodyPr>
          <a:lstStyle/>
          <a:p>
            <a:r>
              <a:rPr lang="en-US" sz="100"/>
              <a:t>.</a:t>
            </a:r>
          </a:p>
        </p:txBody>
      </p:sp>
      <p:sp>
        <p:nvSpPr>
          <p:cNvPr id="6" name="Rectangle 5">
            <a:extLst>
              <a:ext uri="{FF2B5EF4-FFF2-40B4-BE49-F238E27FC236}">
                <a16:creationId xmlns:a16="http://schemas.microsoft.com/office/drawing/2014/main" id="{C94D4B0C-5469-0CE8-4BB3-DEEBB73A1B6B}"/>
              </a:ext>
            </a:extLst>
          </p:cNvPr>
          <p:cNvSpPr/>
          <p:nvPr/>
        </p:nvSpPr>
        <p:spPr>
          <a:xfrm>
            <a:off x="11547907" y="6513272"/>
            <a:ext cx="639366" cy="344728"/>
          </a:xfrm>
          <a:prstGeom prst="rect">
            <a:avLst/>
          </a:prstGeom>
          <a:solidFill>
            <a:srgbClr val="533618"/>
          </a:solidFill>
          <a:ln>
            <a:solidFill>
              <a:srgbClr val="53361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61BC3DA-DFE6-5471-14FA-0A24832F0DFD}"/>
              </a:ext>
            </a:extLst>
          </p:cNvPr>
          <p:cNvSpPr txBox="1"/>
          <p:nvPr/>
        </p:nvSpPr>
        <p:spPr>
          <a:xfrm rot="16200000">
            <a:off x="-837532" y="2944926"/>
            <a:ext cx="248529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DBAD63"/>
                </a:solidFill>
                <a:effectLst/>
                <a:uLnTx/>
                <a:uFillTx/>
                <a:latin typeface="Aldhabi" panose="01000000000000000000" pitchFamily="2" charset="-78"/>
                <a:ea typeface="+mn-ea"/>
                <a:cs typeface="Aldhabi" panose="01000000000000000000" pitchFamily="2" charset="-78"/>
              </a:rPr>
              <a:t>THE</a:t>
            </a:r>
          </a:p>
        </p:txBody>
      </p:sp>
      <p:sp>
        <p:nvSpPr>
          <p:cNvPr id="9" name="TextBox 8">
            <a:extLst>
              <a:ext uri="{FF2B5EF4-FFF2-40B4-BE49-F238E27FC236}">
                <a16:creationId xmlns:a16="http://schemas.microsoft.com/office/drawing/2014/main" id="{6F8850F9-7095-EAC2-EFF0-347479336871}"/>
              </a:ext>
            </a:extLst>
          </p:cNvPr>
          <p:cNvSpPr txBox="1"/>
          <p:nvPr/>
        </p:nvSpPr>
        <p:spPr>
          <a:xfrm>
            <a:off x="1249662" y="3714351"/>
            <a:ext cx="4695581" cy="24006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OHN</a:t>
            </a:r>
          </a:p>
        </p:txBody>
      </p:sp>
      <p:sp>
        <p:nvSpPr>
          <p:cNvPr id="10" name="TextBox 9">
            <a:extLst>
              <a:ext uri="{FF2B5EF4-FFF2-40B4-BE49-F238E27FC236}">
                <a16:creationId xmlns:a16="http://schemas.microsoft.com/office/drawing/2014/main" id="{FB36B1D9-9065-5A3B-EC1F-3E183B0DD96A}"/>
              </a:ext>
            </a:extLst>
          </p:cNvPr>
          <p:cNvSpPr txBox="1"/>
          <p:nvPr/>
        </p:nvSpPr>
        <p:spPr>
          <a:xfrm>
            <a:off x="-9073" y="2029858"/>
            <a:ext cx="2060332" cy="54784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J</a:t>
            </a:r>
            <a:endParaRPr kumimoji="0" lang="en-US" sz="10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endParaRPr>
          </a:p>
        </p:txBody>
      </p:sp>
      <p:sp>
        <p:nvSpPr>
          <p:cNvPr id="11" name="TextBox 10">
            <a:extLst>
              <a:ext uri="{FF2B5EF4-FFF2-40B4-BE49-F238E27FC236}">
                <a16:creationId xmlns:a16="http://schemas.microsoft.com/office/drawing/2014/main" id="{808330DC-95ED-5DAB-FBC1-699839823B8A}"/>
              </a:ext>
            </a:extLst>
          </p:cNvPr>
          <p:cNvSpPr txBox="1"/>
          <p:nvPr/>
        </p:nvSpPr>
        <p:spPr>
          <a:xfrm>
            <a:off x="1427188" y="3154240"/>
            <a:ext cx="305291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BOOK</a:t>
            </a:r>
          </a:p>
        </p:txBody>
      </p:sp>
      <p:sp>
        <p:nvSpPr>
          <p:cNvPr id="12" name="TextBox 11">
            <a:extLst>
              <a:ext uri="{FF2B5EF4-FFF2-40B4-BE49-F238E27FC236}">
                <a16:creationId xmlns:a16="http://schemas.microsoft.com/office/drawing/2014/main" id="{6157B866-8448-0D52-B94F-B8A2A8ADED33}"/>
              </a:ext>
            </a:extLst>
          </p:cNvPr>
          <p:cNvSpPr txBox="1"/>
          <p:nvPr/>
        </p:nvSpPr>
        <p:spPr>
          <a:xfrm>
            <a:off x="4391340" y="3199095"/>
            <a:ext cx="17653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DBAD63"/>
                </a:solidFill>
                <a:effectLst/>
                <a:uLnTx/>
                <a:uFillTx/>
                <a:latin typeface="Harlow Solid Italic" panose="04030604020F02020D02" pitchFamily="82" charset="0"/>
                <a:ea typeface="+mn-ea"/>
                <a:cs typeface="Aldhabi" panose="01000000000000000000" pitchFamily="2" charset="-78"/>
              </a:rPr>
              <a:t>of</a:t>
            </a:r>
          </a:p>
        </p:txBody>
      </p:sp>
      <p:sp>
        <p:nvSpPr>
          <p:cNvPr id="14" name="Oval 13">
            <a:extLst>
              <a:ext uri="{FF2B5EF4-FFF2-40B4-BE49-F238E27FC236}">
                <a16:creationId xmlns:a16="http://schemas.microsoft.com/office/drawing/2014/main" id="{B72C6889-9F15-A9A3-69D6-9BFA6CF8BDC8}"/>
              </a:ext>
            </a:extLst>
          </p:cNvPr>
          <p:cNvSpPr/>
          <p:nvPr/>
        </p:nvSpPr>
        <p:spPr>
          <a:xfrm>
            <a:off x="84408" y="129288"/>
            <a:ext cx="5583420" cy="2084511"/>
          </a:xfrm>
          <a:prstGeom prst="ellipse">
            <a:avLst/>
          </a:prstGeom>
          <a:solidFill>
            <a:srgbClr val="E8E0CD">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38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372517"/>
              </a:solidFill>
              <a:effectLst/>
              <a:uLnTx/>
              <a:uFillTx/>
              <a:latin typeface="Footlight MT Light" panose="0204060206030A020304" pitchFamily="18" charset="0"/>
              <a:ea typeface="+mn-ea"/>
              <a:cs typeface="+mn-cs"/>
            </a:endParaRPr>
          </a:p>
        </p:txBody>
      </p:sp>
      <p:pic>
        <p:nvPicPr>
          <p:cNvPr id="15" name="Content Placeholder 7" descr="A hexagon shaped logo with red and blue text&#10;&#10;AI-generated content may be incorrect.">
            <a:extLst>
              <a:ext uri="{FF2B5EF4-FFF2-40B4-BE49-F238E27FC236}">
                <a16:creationId xmlns:a16="http://schemas.microsoft.com/office/drawing/2014/main" id="{0A5BC780-4ADD-273B-93EB-76712454A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4842" y="5850328"/>
            <a:ext cx="1877831" cy="898881"/>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C0F96349-CA6A-4C10-F41C-3E09A34054C2}"/>
              </a:ext>
            </a:extLst>
          </p:cNvPr>
          <p:cNvSpPr txBox="1"/>
          <p:nvPr/>
        </p:nvSpPr>
        <p:spPr>
          <a:xfrm>
            <a:off x="731055" y="5591882"/>
            <a:ext cx="4793445"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Chapter 15</a:t>
            </a:r>
          </a:p>
        </p:txBody>
      </p:sp>
      <p:sp>
        <p:nvSpPr>
          <p:cNvPr id="4" name="Oval 3">
            <a:extLst>
              <a:ext uri="{FF2B5EF4-FFF2-40B4-BE49-F238E27FC236}">
                <a16:creationId xmlns:a16="http://schemas.microsoft.com/office/drawing/2014/main" id="{279D2CDB-A0CD-92AC-0D1A-D18B3D8D1524}"/>
              </a:ext>
            </a:extLst>
          </p:cNvPr>
          <p:cNvSpPr/>
          <p:nvPr/>
        </p:nvSpPr>
        <p:spPr>
          <a:xfrm>
            <a:off x="-366909" y="125919"/>
            <a:ext cx="6641107" cy="223808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5400"/>
              </a:lnSpc>
              <a:spcBef>
                <a:spcPts val="0"/>
              </a:spcBef>
              <a:spcAft>
                <a:spcPts val="0"/>
              </a:spcAft>
              <a:buClrTx/>
              <a:buSzTx/>
              <a:buFontTx/>
              <a:buNone/>
              <a:tabLst/>
              <a:defRPr/>
            </a:pPr>
            <a:r>
              <a:rPr kumimoji="0" lang="en-US" sz="5200" b="1" i="0" u="none" strike="noStrike" kern="1200" cap="none" spc="0" normalizeH="0" baseline="0" noProof="0" dirty="0">
                <a:ln>
                  <a:noFill/>
                </a:ln>
                <a:solidFill>
                  <a:srgbClr val="372517"/>
                </a:solidFill>
                <a:effectLst/>
                <a:uLnTx/>
                <a:uFillTx/>
                <a:latin typeface="Footlight MT Light" panose="0204060206030A020304" pitchFamily="18" charset="0"/>
                <a:ea typeface="+mn-ea"/>
                <a:cs typeface="+mn-cs"/>
              </a:rPr>
              <a:t>Producing What Jesus Desires</a:t>
            </a:r>
          </a:p>
        </p:txBody>
      </p:sp>
    </p:spTree>
    <p:extLst>
      <p:ext uri="{BB962C8B-B14F-4D97-AF65-F5344CB8AC3E}">
        <p14:creationId xmlns:p14="http://schemas.microsoft.com/office/powerpoint/2010/main" val="2607255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F713C-B4E5-2FC2-BFC4-9C28722E10A2}"/>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9D68C99-F196-5D7E-BC48-5E5B9284C3D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675E04CF-1841-C78C-E317-EDC0BFCD83A8}"/>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94AE92A4-4EC0-2024-B4DE-CED84FD95270}"/>
              </a:ext>
            </a:extLst>
          </p:cNvPr>
          <p:cNvSpPr txBox="1"/>
          <p:nvPr/>
        </p:nvSpPr>
        <p:spPr>
          <a:xfrm>
            <a:off x="89640" y="963126"/>
            <a:ext cx="12012720" cy="3801041"/>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Fruit: by abiding in Jesus thru His Word</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Children: by loving people how Jesus loved us</a:t>
            </a:r>
          </a:p>
        </p:txBody>
      </p:sp>
      <p:sp>
        <p:nvSpPr>
          <p:cNvPr id="4" name="Rectangle: Rounded Corners 3">
            <a:extLst>
              <a:ext uri="{FF2B5EF4-FFF2-40B4-BE49-F238E27FC236}">
                <a16:creationId xmlns:a16="http://schemas.microsoft.com/office/drawing/2014/main" id="{34EA66AC-4534-51A7-E81F-99452A69455A}"/>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Producing What Jesus Desires</a:t>
            </a:r>
          </a:p>
        </p:txBody>
      </p:sp>
      <p:sp>
        <p:nvSpPr>
          <p:cNvPr id="7" name="Rectangle 6">
            <a:extLst>
              <a:ext uri="{FF2B5EF4-FFF2-40B4-BE49-F238E27FC236}">
                <a16:creationId xmlns:a16="http://schemas.microsoft.com/office/drawing/2014/main" id="{4A39F19D-AA0E-F7A3-1389-8FA83649B25F}"/>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5E6E7594-B530-E58F-38BD-AA35302D20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3301" y="195939"/>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0210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4911B-FA45-FE38-F125-D7D29E93399B}"/>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9447416-6349-2A2A-CBDC-ED7684B712D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A5D381CE-C38D-6C0A-303A-457600710801}"/>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0C73FECC-1753-8D0E-CAD1-F60CA233889E}"/>
              </a:ext>
            </a:extLst>
          </p:cNvPr>
          <p:cNvSpPr txBox="1"/>
          <p:nvPr/>
        </p:nvSpPr>
        <p:spPr>
          <a:xfrm>
            <a:off x="411969" y="33089"/>
            <a:ext cx="11368062" cy="6247864"/>
          </a:xfrm>
          <a:prstGeom prst="rect">
            <a:avLst/>
          </a:prstGeom>
          <a:noFill/>
        </p:spPr>
        <p:txBody>
          <a:bodyPr wrap="square" rtlCol="0">
            <a:spAutoFit/>
          </a:bodyPr>
          <a:lstStyle/>
          <a:p>
            <a:pPr lvl="0" algn="just">
              <a:defRPr/>
            </a:pPr>
            <a:r>
              <a:rPr kumimoji="0" lang="en-US" sz="50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“For while we were still weak, at the right time Christ died for the ungodly. For one will hardly die for a righteous man, though perhaps for the good man someone would dare even to die. But God demonstrates His own love toward us, in that while we were yet sinners, Christ died for us.”</a:t>
            </a:r>
          </a:p>
        </p:txBody>
      </p:sp>
      <p:sp>
        <p:nvSpPr>
          <p:cNvPr id="6" name="Rectangle 5">
            <a:extLst>
              <a:ext uri="{FF2B5EF4-FFF2-40B4-BE49-F238E27FC236}">
                <a16:creationId xmlns:a16="http://schemas.microsoft.com/office/drawing/2014/main" id="{DB680E47-D27B-170E-8C23-BEAD477CFF8C}"/>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3D16039C-2E1C-BFD5-6ED3-352448285CCD}"/>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Romans 5:6-8</a:t>
            </a:r>
          </a:p>
        </p:txBody>
      </p:sp>
    </p:spTree>
    <p:extLst>
      <p:ext uri="{BB962C8B-B14F-4D97-AF65-F5344CB8AC3E}">
        <p14:creationId xmlns:p14="http://schemas.microsoft.com/office/powerpoint/2010/main" val="4121004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FCD55-8A08-41D4-2967-F23D2AA64F51}"/>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9CD9815-A74F-E91A-22A1-27ACF0297F4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DE43177D-8D2E-D81E-2F5F-F7434D8C1924}"/>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697B95D2-0604-DBC5-0461-8930C7F94000}"/>
              </a:ext>
            </a:extLst>
          </p:cNvPr>
          <p:cNvSpPr txBox="1"/>
          <p:nvPr/>
        </p:nvSpPr>
        <p:spPr>
          <a:xfrm>
            <a:off x="89640" y="963126"/>
            <a:ext cx="12012720" cy="5847755"/>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Fruit: by abiding in Jesus thru His Word</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Children: by loving people how Jesus loved us</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Witness: by expecting the world’s hatred</a:t>
            </a:r>
          </a:p>
        </p:txBody>
      </p:sp>
      <p:sp>
        <p:nvSpPr>
          <p:cNvPr id="4" name="Rectangle: Rounded Corners 3">
            <a:extLst>
              <a:ext uri="{FF2B5EF4-FFF2-40B4-BE49-F238E27FC236}">
                <a16:creationId xmlns:a16="http://schemas.microsoft.com/office/drawing/2014/main" id="{084F046D-EAE8-708A-9500-2B95B7EFB645}"/>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Producing What Jesus Desires</a:t>
            </a:r>
          </a:p>
        </p:txBody>
      </p:sp>
      <p:sp>
        <p:nvSpPr>
          <p:cNvPr id="7" name="Rectangle 6">
            <a:extLst>
              <a:ext uri="{FF2B5EF4-FFF2-40B4-BE49-F238E27FC236}">
                <a16:creationId xmlns:a16="http://schemas.microsoft.com/office/drawing/2014/main" id="{9313A599-6FEA-ACAB-0BD6-82098B64448A}"/>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2769D24D-7B90-A60F-E19F-429BE1232C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3301" y="195939"/>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7863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005A2-64FE-96BA-27E6-ED9DE9077985}"/>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CD721CC-E1D5-187E-D12D-8656E15B6DC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D23B916E-4D51-E29F-42E8-BF3572557CC6}"/>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509BF418-E712-0CDD-99D2-AA7550A88E19}"/>
              </a:ext>
            </a:extLst>
          </p:cNvPr>
          <p:cNvSpPr txBox="1"/>
          <p:nvPr/>
        </p:nvSpPr>
        <p:spPr>
          <a:xfrm>
            <a:off x="411969" y="33089"/>
            <a:ext cx="11368062" cy="6663363"/>
          </a:xfrm>
          <a:prstGeom prst="rect">
            <a:avLst/>
          </a:prstGeom>
          <a:noFill/>
        </p:spPr>
        <p:txBody>
          <a:bodyPr wrap="square" rtlCol="0">
            <a:spAutoFit/>
          </a:bodyPr>
          <a:lstStyle/>
          <a:p>
            <a:pPr lvl="0" algn="just">
              <a:defRPr/>
            </a:pPr>
            <a:r>
              <a:rPr kumimoji="0" lang="en-US" sz="61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“I say to you, everyone who confesses Me before men, the Son of Man will confess him also before the angels of God, but he who denies Me before men will be denied before the angels of God.”</a:t>
            </a:r>
          </a:p>
        </p:txBody>
      </p:sp>
      <p:sp>
        <p:nvSpPr>
          <p:cNvPr id="6" name="Rectangle 5">
            <a:extLst>
              <a:ext uri="{FF2B5EF4-FFF2-40B4-BE49-F238E27FC236}">
                <a16:creationId xmlns:a16="http://schemas.microsoft.com/office/drawing/2014/main" id="{DEED8F3F-E60B-A5B9-7E59-1DB750ACEF05}"/>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CE0347EC-D918-C7B4-69DD-E6916A714C98}"/>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Luke 12:8-9</a:t>
            </a:r>
          </a:p>
        </p:txBody>
      </p:sp>
    </p:spTree>
    <p:extLst>
      <p:ext uri="{BB962C8B-B14F-4D97-AF65-F5344CB8AC3E}">
        <p14:creationId xmlns:p14="http://schemas.microsoft.com/office/powerpoint/2010/main" val="3842781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D4385-78D7-9476-EDA5-32584B69C431}"/>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548F1F8-9EF7-EBC3-1969-651EB0322FB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B9053484-3DB7-195F-B039-46928477BB7A}"/>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57FC7CDA-54ED-7300-F985-6E01398A7563}"/>
              </a:ext>
            </a:extLst>
          </p:cNvPr>
          <p:cNvSpPr txBox="1"/>
          <p:nvPr/>
        </p:nvSpPr>
        <p:spPr>
          <a:xfrm>
            <a:off x="411969" y="580021"/>
            <a:ext cx="11368062" cy="4785926"/>
          </a:xfrm>
          <a:prstGeom prst="rect">
            <a:avLst/>
          </a:prstGeom>
          <a:noFill/>
        </p:spPr>
        <p:txBody>
          <a:bodyPr wrap="square" rtlCol="0">
            <a:spAutoFit/>
          </a:bodyPr>
          <a:lstStyle/>
          <a:p>
            <a:pPr lvl="0" algn="just">
              <a:defRPr/>
            </a:pPr>
            <a:r>
              <a:rPr kumimoji="0" lang="en-US" sz="61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“And this is the judgment, that the Light has come into the world, and men loved the darkness rather than the Light, for their deeds were evil.”</a:t>
            </a:r>
          </a:p>
        </p:txBody>
      </p:sp>
      <p:sp>
        <p:nvSpPr>
          <p:cNvPr id="6" name="Rectangle 5">
            <a:extLst>
              <a:ext uri="{FF2B5EF4-FFF2-40B4-BE49-F238E27FC236}">
                <a16:creationId xmlns:a16="http://schemas.microsoft.com/office/drawing/2014/main" id="{7A22A96F-5F9E-1381-8FAC-0F8823679F22}"/>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243507AB-C160-D5E6-B3A9-7E0472350A69}"/>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John 3:19</a:t>
            </a:r>
          </a:p>
        </p:txBody>
      </p:sp>
    </p:spTree>
    <p:extLst>
      <p:ext uri="{BB962C8B-B14F-4D97-AF65-F5344CB8AC3E}">
        <p14:creationId xmlns:p14="http://schemas.microsoft.com/office/powerpoint/2010/main" val="375520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C8EC8-DEF4-F241-D33F-2F94E31289C9}"/>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CB31E73-E3B5-367E-145A-2CFE93A880D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5EFB0262-9042-C023-3BDD-81B82B9A6FBD}"/>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6038E7BB-252F-AA5A-1EA7-98713E09FA90}"/>
              </a:ext>
            </a:extLst>
          </p:cNvPr>
          <p:cNvSpPr txBox="1"/>
          <p:nvPr/>
        </p:nvSpPr>
        <p:spPr>
          <a:xfrm>
            <a:off x="411969" y="118549"/>
            <a:ext cx="11368062" cy="5724644"/>
          </a:xfrm>
          <a:prstGeom prst="rect">
            <a:avLst/>
          </a:prstGeom>
          <a:noFill/>
        </p:spPr>
        <p:txBody>
          <a:bodyPr wrap="square" rtlCol="0">
            <a:spAutoFit/>
          </a:bodyPr>
          <a:lstStyle/>
          <a:p>
            <a:pPr lvl="0" algn="just">
              <a:defRPr/>
            </a:pPr>
            <a:r>
              <a:rPr kumimoji="0" lang="en-US" sz="61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“Now we know that whatever the Law says, it speaks to those who are in the Law, so that every mouth may be shut and all the world may become accountable to God.”</a:t>
            </a:r>
          </a:p>
        </p:txBody>
      </p:sp>
      <p:sp>
        <p:nvSpPr>
          <p:cNvPr id="6" name="Rectangle 5">
            <a:extLst>
              <a:ext uri="{FF2B5EF4-FFF2-40B4-BE49-F238E27FC236}">
                <a16:creationId xmlns:a16="http://schemas.microsoft.com/office/drawing/2014/main" id="{B3F1B9BE-3761-1ACC-F396-B7018AA1D004}"/>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CEE92B2E-3A23-6BA3-68FD-1F1D6FA474F4}"/>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Romans 3:19</a:t>
            </a:r>
          </a:p>
        </p:txBody>
      </p:sp>
    </p:spTree>
    <p:extLst>
      <p:ext uri="{BB962C8B-B14F-4D97-AF65-F5344CB8AC3E}">
        <p14:creationId xmlns:p14="http://schemas.microsoft.com/office/powerpoint/2010/main" val="598975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0CD03-0089-C381-3F97-89282E1F6A3A}"/>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D4AB5EA-DE8C-CDAB-E144-1A717D7C771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9684953C-D8E6-E857-EC2F-D62D34252309}"/>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5856E896-A3D2-1503-5F2F-8A0B137E7202}"/>
              </a:ext>
            </a:extLst>
          </p:cNvPr>
          <p:cNvSpPr txBox="1"/>
          <p:nvPr/>
        </p:nvSpPr>
        <p:spPr>
          <a:xfrm>
            <a:off x="89640" y="963126"/>
            <a:ext cx="12012720" cy="5847755"/>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Fruit: by abiding in Jesus thru His Word</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Children: by loving people how Jesus loved us</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Witness: by expecting the world’s hatred</a:t>
            </a:r>
          </a:p>
        </p:txBody>
      </p:sp>
      <p:sp>
        <p:nvSpPr>
          <p:cNvPr id="4" name="Rectangle: Rounded Corners 3">
            <a:extLst>
              <a:ext uri="{FF2B5EF4-FFF2-40B4-BE49-F238E27FC236}">
                <a16:creationId xmlns:a16="http://schemas.microsoft.com/office/drawing/2014/main" id="{5A2B4D64-96BF-BFDC-FA41-D94672E15743}"/>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Producing What Jesus Desires</a:t>
            </a:r>
          </a:p>
        </p:txBody>
      </p:sp>
      <p:sp>
        <p:nvSpPr>
          <p:cNvPr id="7" name="Rectangle 6">
            <a:extLst>
              <a:ext uri="{FF2B5EF4-FFF2-40B4-BE49-F238E27FC236}">
                <a16:creationId xmlns:a16="http://schemas.microsoft.com/office/drawing/2014/main" id="{2AB2EEF1-7E64-E2EA-821F-8B8E8E914E77}"/>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C0F81AD0-7451-2900-EBF8-867BFDFBD4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3301" y="195939"/>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91477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8D3D6-8FCF-1345-8667-9CDE591595D6}"/>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FB613B-5FDD-06F9-91EB-0618133630B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60174DB2-4F5D-DA7F-10BE-5E7F8D5B99CF}"/>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3B45A71D-45CC-A281-B2E9-7E6713D5A16A}"/>
              </a:ext>
            </a:extLst>
          </p:cNvPr>
          <p:cNvSpPr txBox="1"/>
          <p:nvPr/>
        </p:nvSpPr>
        <p:spPr>
          <a:xfrm>
            <a:off x="411969" y="383467"/>
            <a:ext cx="11368062" cy="3908762"/>
          </a:xfrm>
          <a:prstGeom prst="rect">
            <a:avLst/>
          </a:prstGeom>
          <a:noFill/>
        </p:spPr>
        <p:txBody>
          <a:bodyPr wrap="square" rtlCol="0">
            <a:spAutoFit/>
          </a:bodyPr>
          <a:lstStyle/>
          <a:p>
            <a:pPr lvl="0" algn="just">
              <a:defRPr/>
            </a:pPr>
            <a:r>
              <a:rPr kumimoji="0" lang="en-US" sz="62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“For our momentary, light affliction is working out for us an eternal weight of glory far beyond all comparison.”</a:t>
            </a:r>
          </a:p>
        </p:txBody>
      </p:sp>
      <p:sp>
        <p:nvSpPr>
          <p:cNvPr id="6" name="Rectangle 5">
            <a:extLst>
              <a:ext uri="{FF2B5EF4-FFF2-40B4-BE49-F238E27FC236}">
                <a16:creationId xmlns:a16="http://schemas.microsoft.com/office/drawing/2014/main" id="{06BCB309-47B0-8E6E-5C9F-116CB18E35B2}"/>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98862158-CD4C-B039-01EB-959F72A8DA03}"/>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II Corinthians 4:17</a:t>
            </a:r>
          </a:p>
        </p:txBody>
      </p:sp>
    </p:spTree>
    <p:extLst>
      <p:ext uri="{BB962C8B-B14F-4D97-AF65-F5344CB8AC3E}">
        <p14:creationId xmlns:p14="http://schemas.microsoft.com/office/powerpoint/2010/main" val="1378250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24B7E-FF68-C0D7-C955-58B10B7EF7B3}"/>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C351DD8-6C6A-1E90-42FB-21E62CF8A2F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2C49790B-36D0-CF9E-C5D5-4CE9881AF4EF}"/>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42BA29B1-BA60-1BC2-7644-4BA39AA336CA}"/>
              </a:ext>
            </a:extLst>
          </p:cNvPr>
          <p:cNvSpPr txBox="1"/>
          <p:nvPr/>
        </p:nvSpPr>
        <p:spPr>
          <a:xfrm>
            <a:off x="89640" y="963126"/>
            <a:ext cx="12012720" cy="5847755"/>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Fruit: by abiding in Jesus thru His Word</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Children: by loving people how Jesus loved us</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Witness: by expecting the world’s hatred</a:t>
            </a:r>
          </a:p>
        </p:txBody>
      </p:sp>
      <p:sp>
        <p:nvSpPr>
          <p:cNvPr id="4" name="Rectangle: Rounded Corners 3">
            <a:extLst>
              <a:ext uri="{FF2B5EF4-FFF2-40B4-BE49-F238E27FC236}">
                <a16:creationId xmlns:a16="http://schemas.microsoft.com/office/drawing/2014/main" id="{FEDA1744-4245-ECDB-781B-365419B64D41}"/>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Producing What Jesus Desires</a:t>
            </a:r>
          </a:p>
        </p:txBody>
      </p:sp>
      <p:sp>
        <p:nvSpPr>
          <p:cNvPr id="7" name="Rectangle 6">
            <a:extLst>
              <a:ext uri="{FF2B5EF4-FFF2-40B4-BE49-F238E27FC236}">
                <a16:creationId xmlns:a16="http://schemas.microsoft.com/office/drawing/2014/main" id="{E47C515C-99C0-CECD-080E-DB887F3C8FAA}"/>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A2A528B7-36F3-E95E-9C72-864E18C800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3301" y="195939"/>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73188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74B8B-AFFD-F5B6-BE99-063232D496E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791DD8D-A905-7608-7527-063A4525CC1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5BFBD696-17F4-E142-91C7-A050D2C0C1D4}"/>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5A609713-7E39-F9BF-34A1-E9EDF153C9FE}"/>
              </a:ext>
            </a:extLst>
          </p:cNvPr>
          <p:cNvSpPr txBox="1"/>
          <p:nvPr/>
        </p:nvSpPr>
        <p:spPr>
          <a:xfrm>
            <a:off x="89640" y="963126"/>
            <a:ext cx="12012720" cy="1754326"/>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Fruit: by abiding in Jesus thru His Word</a:t>
            </a:r>
          </a:p>
        </p:txBody>
      </p:sp>
      <p:sp>
        <p:nvSpPr>
          <p:cNvPr id="4" name="Rectangle: Rounded Corners 3">
            <a:extLst>
              <a:ext uri="{FF2B5EF4-FFF2-40B4-BE49-F238E27FC236}">
                <a16:creationId xmlns:a16="http://schemas.microsoft.com/office/drawing/2014/main" id="{14B551BD-F8F0-C64C-A659-59FE27223039}"/>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Producing What Jesus Desires</a:t>
            </a:r>
          </a:p>
        </p:txBody>
      </p:sp>
      <p:sp>
        <p:nvSpPr>
          <p:cNvPr id="7" name="Rectangle 6">
            <a:extLst>
              <a:ext uri="{FF2B5EF4-FFF2-40B4-BE49-F238E27FC236}">
                <a16:creationId xmlns:a16="http://schemas.microsoft.com/office/drawing/2014/main" id="{7316B274-C13A-9002-F626-F26631DC59D7}"/>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FBBF3D63-2FFF-3AC0-C881-07C31655FB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3301" y="195939"/>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5059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2C8DF-6EC7-18E3-7306-F0548D5F7F85}"/>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369EFF2-A3D7-A799-5F2E-1E69D9090FA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48D3D097-1FFC-634A-8F3E-B6E38175DBDB}"/>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1ABACD42-8D87-4368-E6B8-C4EAFAFDFC50}"/>
              </a:ext>
            </a:extLst>
          </p:cNvPr>
          <p:cNvSpPr txBox="1"/>
          <p:nvPr/>
        </p:nvSpPr>
        <p:spPr>
          <a:xfrm>
            <a:off x="29025" y="1288404"/>
            <a:ext cx="12133947" cy="4762842"/>
          </a:xfrm>
          <a:prstGeom prst="rect">
            <a:avLst/>
          </a:prstGeom>
          <a:noFill/>
        </p:spPr>
        <p:txBody>
          <a:bodyPr wrap="square" rtlCol="0">
            <a:spAutoFit/>
          </a:bodyPr>
          <a:lstStyle/>
          <a:p>
            <a:pPr marL="1143000" lvl="0" indent="-1143000" algn="just">
              <a:lnSpc>
                <a:spcPts val="4500"/>
              </a:lnSpc>
              <a:buFont typeface="+mj-lt"/>
              <a:buAutoNum type="arabicPeriod"/>
              <a:defRPr/>
            </a:pPr>
            <a:r>
              <a:rPr kumimoji="0" lang="en-US" sz="48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The Vine – Spiritual Privileges</a:t>
            </a:r>
          </a:p>
          <a:p>
            <a:pPr marL="1600200" lvl="1" indent="-1143000" algn="just">
              <a:spcAft>
                <a:spcPts val="3000"/>
              </a:spcAft>
              <a:buFont typeface="Wingdings" panose="05000000000000000000" pitchFamily="2" charset="2"/>
              <a:buChar char="q"/>
              <a:defRPr/>
            </a:pPr>
            <a:r>
              <a:rPr lang="en-US" sz="4700" b="1" dirty="0" err="1">
                <a:solidFill>
                  <a:srgbClr val="DBAD63"/>
                </a:solidFill>
                <a:latin typeface="Bell MT" panose="02020503060305020303" pitchFamily="18" charset="0"/>
                <a:cs typeface="Aldhabi" panose="01000000000000000000" pitchFamily="2" charset="-78"/>
              </a:rPr>
              <a:t>Psm</a:t>
            </a:r>
            <a:r>
              <a:rPr lang="en-US" sz="4700" b="1" dirty="0">
                <a:solidFill>
                  <a:srgbClr val="DBAD63"/>
                </a:solidFill>
                <a:latin typeface="Bell MT" panose="02020503060305020303" pitchFamily="18" charset="0"/>
                <a:cs typeface="Aldhabi" panose="01000000000000000000" pitchFamily="2" charset="-78"/>
              </a:rPr>
              <a:t> 80, Isa 5, Jer 2, Eze 15, John 15</a:t>
            </a:r>
            <a:endParaRPr kumimoji="0" lang="en-US" sz="47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endParaRPr>
          </a:p>
          <a:p>
            <a:pPr marL="1143000" lvl="0" indent="-1143000" algn="just">
              <a:lnSpc>
                <a:spcPts val="4500"/>
              </a:lnSpc>
              <a:buFont typeface="+mj-lt"/>
              <a:buAutoNum type="arabicPeriod"/>
              <a:defRPr/>
            </a:pPr>
            <a:r>
              <a:rPr lang="en-US" sz="4800" b="1" dirty="0">
                <a:solidFill>
                  <a:srgbClr val="DBAD63"/>
                </a:solidFill>
                <a:latin typeface="Bell MT" panose="02020503060305020303" pitchFamily="18" charset="0"/>
                <a:cs typeface="Aldhabi" panose="01000000000000000000" pitchFamily="2" charset="-78"/>
              </a:rPr>
              <a:t>Fig Tree – National Privileges</a:t>
            </a:r>
          </a:p>
          <a:p>
            <a:pPr marL="1600200" lvl="1" indent="-1143000" algn="just">
              <a:spcAft>
                <a:spcPts val="3000"/>
              </a:spcAft>
              <a:buFont typeface="Wingdings" panose="05000000000000000000" pitchFamily="2" charset="2"/>
              <a:buChar char="q"/>
              <a:defRPr/>
            </a:pPr>
            <a:r>
              <a:rPr lang="en-US" sz="4800" b="1" dirty="0">
                <a:solidFill>
                  <a:srgbClr val="DBAD63"/>
                </a:solidFill>
                <a:latin typeface="Bell MT" panose="02020503060305020303" pitchFamily="18" charset="0"/>
                <a:cs typeface="Aldhabi" panose="01000000000000000000" pitchFamily="2" charset="-78"/>
              </a:rPr>
              <a:t>Hos 9, Jer 24, Matt 20, 21, 24</a:t>
            </a:r>
          </a:p>
          <a:p>
            <a:pPr marL="1143000" lvl="0" indent="-1143000" algn="just">
              <a:lnSpc>
                <a:spcPts val="4500"/>
              </a:lnSpc>
              <a:buFont typeface="+mj-lt"/>
              <a:buAutoNum type="arabicPeriod"/>
              <a:defRPr/>
            </a:pPr>
            <a:r>
              <a:rPr kumimoji="0" lang="en-US" sz="48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Olive Tree – Religious Privileges</a:t>
            </a:r>
          </a:p>
          <a:p>
            <a:pPr marL="1600200" lvl="1" indent="-1143000" algn="just">
              <a:spcAft>
                <a:spcPts val="1800"/>
              </a:spcAft>
              <a:buFont typeface="Wingdings" panose="05000000000000000000" pitchFamily="2" charset="2"/>
              <a:buChar char="q"/>
              <a:defRPr/>
            </a:pPr>
            <a:r>
              <a:rPr lang="en-US" sz="4600" b="1" dirty="0">
                <a:solidFill>
                  <a:srgbClr val="DBAD63"/>
                </a:solidFill>
                <a:latin typeface="Bell MT" panose="02020503060305020303" pitchFamily="18" charset="0"/>
                <a:cs typeface="Aldhabi" panose="01000000000000000000" pitchFamily="2" charset="-78"/>
              </a:rPr>
              <a:t>Hos 14, Isa 17, 24, </a:t>
            </a:r>
            <a:r>
              <a:rPr lang="en-US" sz="4600" b="1" dirty="0" err="1">
                <a:solidFill>
                  <a:srgbClr val="DBAD63"/>
                </a:solidFill>
                <a:latin typeface="Bell MT" panose="02020503060305020303" pitchFamily="18" charset="0"/>
                <a:cs typeface="Aldhabi" panose="01000000000000000000" pitchFamily="2" charset="-78"/>
              </a:rPr>
              <a:t>Psm</a:t>
            </a:r>
            <a:r>
              <a:rPr lang="en-US" sz="4600" b="1" dirty="0">
                <a:solidFill>
                  <a:srgbClr val="DBAD63"/>
                </a:solidFill>
                <a:latin typeface="Bell MT" panose="02020503060305020303" pitchFamily="18" charset="0"/>
                <a:cs typeface="Aldhabi" panose="01000000000000000000" pitchFamily="2" charset="-78"/>
              </a:rPr>
              <a:t> 52, 128, Rom 11</a:t>
            </a:r>
            <a:endParaRPr kumimoji="0" lang="en-US" sz="46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endParaRPr>
          </a:p>
        </p:txBody>
      </p:sp>
      <p:sp>
        <p:nvSpPr>
          <p:cNvPr id="6" name="Rectangle 5">
            <a:extLst>
              <a:ext uri="{FF2B5EF4-FFF2-40B4-BE49-F238E27FC236}">
                <a16:creationId xmlns:a16="http://schemas.microsoft.com/office/drawing/2014/main" id="{EC9550CA-6A95-0A97-9B41-1C62F3438183}"/>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57E89B28-73F4-1844-67EC-977E28610576}"/>
              </a:ext>
            </a:extLst>
          </p:cNvPr>
          <p:cNvSpPr/>
          <p:nvPr/>
        </p:nvSpPr>
        <p:spPr>
          <a:xfrm>
            <a:off x="876219" y="78075"/>
            <a:ext cx="10439562"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Jewish Wedding Phases</a:t>
            </a:r>
          </a:p>
        </p:txBody>
      </p:sp>
    </p:spTree>
    <p:extLst>
      <p:ext uri="{BB962C8B-B14F-4D97-AF65-F5344CB8AC3E}">
        <p14:creationId xmlns:p14="http://schemas.microsoft.com/office/powerpoint/2010/main" val="3228567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958CC-D74A-BBBE-E7E6-A23DC96D4710}"/>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E7B5C34-67DD-7CF9-B059-ED7DBE91E16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F63B0E94-E455-1C6F-C1E3-83F65C457590}"/>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47CD02A9-BBC9-FCA4-E7FB-AD95EF42D2C4}"/>
              </a:ext>
            </a:extLst>
          </p:cNvPr>
          <p:cNvSpPr txBox="1"/>
          <p:nvPr/>
        </p:nvSpPr>
        <p:spPr>
          <a:xfrm>
            <a:off x="89640" y="963126"/>
            <a:ext cx="12012720" cy="1754326"/>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Fruit: by abiding in Jesus thru His Word</a:t>
            </a:r>
          </a:p>
        </p:txBody>
      </p:sp>
      <p:sp>
        <p:nvSpPr>
          <p:cNvPr id="4" name="Rectangle: Rounded Corners 3">
            <a:extLst>
              <a:ext uri="{FF2B5EF4-FFF2-40B4-BE49-F238E27FC236}">
                <a16:creationId xmlns:a16="http://schemas.microsoft.com/office/drawing/2014/main" id="{BA3243AC-2875-EE15-CAF1-0C57B8BFBE7E}"/>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Producing What Jesus Desires</a:t>
            </a:r>
          </a:p>
        </p:txBody>
      </p:sp>
      <p:sp>
        <p:nvSpPr>
          <p:cNvPr id="7" name="Rectangle 6">
            <a:extLst>
              <a:ext uri="{FF2B5EF4-FFF2-40B4-BE49-F238E27FC236}">
                <a16:creationId xmlns:a16="http://schemas.microsoft.com/office/drawing/2014/main" id="{7FE6E238-8C4B-4559-261F-71C999ABE8A5}"/>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4E1DF0CF-4B06-D2A5-DF7B-4654C194A7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3301" y="195939"/>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59225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30742-0D03-D217-9D89-5ADF23E81F54}"/>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BA164CD-6C21-A6E3-1435-C1430F0A2AE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991E8560-DBBE-806C-67CE-AEBB0F6D4AA8}"/>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961D0F71-9F6A-CC18-72C8-15FC5311C4E7}"/>
              </a:ext>
            </a:extLst>
          </p:cNvPr>
          <p:cNvSpPr txBox="1"/>
          <p:nvPr/>
        </p:nvSpPr>
        <p:spPr>
          <a:xfrm>
            <a:off x="411969" y="33089"/>
            <a:ext cx="11368062" cy="5816977"/>
          </a:xfrm>
          <a:prstGeom prst="rect">
            <a:avLst/>
          </a:prstGeom>
          <a:noFill/>
        </p:spPr>
        <p:txBody>
          <a:bodyPr wrap="square" rtlCol="0">
            <a:spAutoFit/>
          </a:bodyPr>
          <a:lstStyle/>
          <a:p>
            <a:pPr lvl="0" algn="just">
              <a:defRPr/>
            </a:pPr>
            <a:r>
              <a:rPr kumimoji="0" lang="en-US" sz="62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“He saved us, not by works which we did in righteousness, but according to His mercy, through the washing of regeneration and renewing by the Holy Spirit.”</a:t>
            </a:r>
          </a:p>
        </p:txBody>
      </p:sp>
      <p:sp>
        <p:nvSpPr>
          <p:cNvPr id="6" name="Rectangle 5">
            <a:extLst>
              <a:ext uri="{FF2B5EF4-FFF2-40B4-BE49-F238E27FC236}">
                <a16:creationId xmlns:a16="http://schemas.microsoft.com/office/drawing/2014/main" id="{F1949FDA-9295-B02B-6107-527037860F4B}"/>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18BDA05F-3C6C-3C61-8354-CA48DB46354A}"/>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Titus 3:5</a:t>
            </a:r>
          </a:p>
        </p:txBody>
      </p:sp>
    </p:spTree>
    <p:extLst>
      <p:ext uri="{BB962C8B-B14F-4D97-AF65-F5344CB8AC3E}">
        <p14:creationId xmlns:p14="http://schemas.microsoft.com/office/powerpoint/2010/main" val="1107551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ED805-A053-2AF3-6AAC-2389B7075D80}"/>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3FADC1D-05C0-B2A5-A7CD-D6641673561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500C4055-6D7F-A10D-1324-1895CDB34030}"/>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AC299E03-3179-D930-E512-4F5F073FE0CC}"/>
              </a:ext>
            </a:extLst>
          </p:cNvPr>
          <p:cNvSpPr txBox="1"/>
          <p:nvPr/>
        </p:nvSpPr>
        <p:spPr>
          <a:xfrm>
            <a:off x="411969" y="33089"/>
            <a:ext cx="11368062" cy="6771084"/>
          </a:xfrm>
          <a:prstGeom prst="rect">
            <a:avLst/>
          </a:prstGeom>
          <a:noFill/>
        </p:spPr>
        <p:txBody>
          <a:bodyPr wrap="square" rtlCol="0">
            <a:spAutoFit/>
          </a:bodyPr>
          <a:lstStyle/>
          <a:p>
            <a:pPr lvl="0" algn="just">
              <a:defRPr/>
            </a:pPr>
            <a:r>
              <a:rPr kumimoji="0" lang="en-US" sz="62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“Husbands, love your wives, just as Christ also loved the church and gave Himself up for her, so that He might sanctify her, having cleansed her by the washing of water with the word.”</a:t>
            </a:r>
          </a:p>
        </p:txBody>
      </p:sp>
      <p:sp>
        <p:nvSpPr>
          <p:cNvPr id="6" name="Rectangle 5">
            <a:extLst>
              <a:ext uri="{FF2B5EF4-FFF2-40B4-BE49-F238E27FC236}">
                <a16:creationId xmlns:a16="http://schemas.microsoft.com/office/drawing/2014/main" id="{08BA14BD-7E46-F04E-B5CE-70077F8EC05F}"/>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46E359F4-F997-24EE-D7C4-76EBD15A80BD}"/>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Ephesians 5:25-26</a:t>
            </a:r>
          </a:p>
        </p:txBody>
      </p:sp>
    </p:spTree>
    <p:extLst>
      <p:ext uri="{BB962C8B-B14F-4D97-AF65-F5344CB8AC3E}">
        <p14:creationId xmlns:p14="http://schemas.microsoft.com/office/powerpoint/2010/main" val="781327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0942A-4841-9B35-924F-2EB529F6993B}"/>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044FC9D-4AA8-1EE9-A3FE-6E203B490A3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8A8364C5-5262-75DC-18FE-97CAC6A5C16B}"/>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9E61786F-E45F-99D3-95ED-A3692309066E}"/>
              </a:ext>
            </a:extLst>
          </p:cNvPr>
          <p:cNvSpPr txBox="1"/>
          <p:nvPr/>
        </p:nvSpPr>
        <p:spPr>
          <a:xfrm>
            <a:off x="173056" y="99267"/>
            <a:ext cx="6574379" cy="1938992"/>
          </a:xfrm>
          <a:prstGeom prst="rect">
            <a:avLst/>
          </a:prstGeom>
          <a:noFill/>
        </p:spPr>
        <p:txBody>
          <a:bodyPr wrap="square" rtlCol="0">
            <a:spAutoFit/>
          </a:bodyPr>
          <a:lstStyle/>
          <a:p>
            <a:pPr lvl="0" algn="just">
              <a:defRPr/>
            </a:pPr>
            <a:r>
              <a:rPr kumimoji="0" lang="en-US" sz="40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“It sounds like you’re saying that Jesus came to make bad people good?”</a:t>
            </a:r>
          </a:p>
        </p:txBody>
      </p:sp>
      <p:sp>
        <p:nvSpPr>
          <p:cNvPr id="6" name="Rectangle 5">
            <a:extLst>
              <a:ext uri="{FF2B5EF4-FFF2-40B4-BE49-F238E27FC236}">
                <a16:creationId xmlns:a16="http://schemas.microsoft.com/office/drawing/2014/main" id="{CA8129E8-7386-816C-F066-FBCEB14EEBC5}"/>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4772E82A-DEA1-04AD-98EF-F1EB381627FA}"/>
              </a:ext>
            </a:extLst>
          </p:cNvPr>
          <p:cNvSpPr/>
          <p:nvPr/>
        </p:nvSpPr>
        <p:spPr>
          <a:xfrm>
            <a:off x="3190401" y="1433435"/>
            <a:ext cx="3503508"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Bill Bright</a:t>
            </a:r>
          </a:p>
        </p:txBody>
      </p:sp>
      <p:pic>
        <p:nvPicPr>
          <p:cNvPr id="7" name="Picture 6" descr="Bill Bright | Cru">
            <a:extLst>
              <a:ext uri="{FF2B5EF4-FFF2-40B4-BE49-F238E27FC236}">
                <a16:creationId xmlns:a16="http://schemas.microsoft.com/office/drawing/2014/main" id="{BED3141B-78D2-7D05-810F-75803C5AADB2}"/>
              </a:ext>
            </a:extLst>
          </p:cNvPr>
          <p:cNvPicPr>
            <a:picLocks noChangeAspect="1"/>
          </p:cNvPicPr>
          <p:nvPr/>
        </p:nvPicPr>
        <p:blipFill>
          <a:blip r:embed="rId3"/>
          <a:srcRect l="17944" t="6635" r="19287"/>
          <a:stretch>
            <a:fillRect/>
          </a:stretch>
        </p:blipFill>
        <p:spPr>
          <a:xfrm>
            <a:off x="251012" y="1817307"/>
            <a:ext cx="6064177" cy="5073782"/>
          </a:xfrm>
          <a:prstGeom prst="rect">
            <a:avLst/>
          </a:prstGeom>
        </p:spPr>
      </p:pic>
      <p:grpSp>
        <p:nvGrpSpPr>
          <p:cNvPr id="13" name="Group 12">
            <a:extLst>
              <a:ext uri="{FF2B5EF4-FFF2-40B4-BE49-F238E27FC236}">
                <a16:creationId xmlns:a16="http://schemas.microsoft.com/office/drawing/2014/main" id="{D7A71E01-D8FE-62A2-5BC9-43DDCDE9BFB7}"/>
              </a:ext>
            </a:extLst>
          </p:cNvPr>
          <p:cNvGrpSpPr/>
          <p:nvPr/>
        </p:nvGrpSpPr>
        <p:grpSpPr>
          <a:xfrm>
            <a:off x="6579877" y="676677"/>
            <a:ext cx="5646273" cy="6181323"/>
            <a:chOff x="6579877" y="676677"/>
            <a:chExt cx="5646273" cy="6181323"/>
          </a:xfrm>
        </p:grpSpPr>
        <p:sp>
          <p:nvSpPr>
            <p:cNvPr id="9" name="TextBox 8">
              <a:extLst>
                <a:ext uri="{FF2B5EF4-FFF2-40B4-BE49-F238E27FC236}">
                  <a16:creationId xmlns:a16="http://schemas.microsoft.com/office/drawing/2014/main" id="{C98ED252-4183-E949-CF6F-E0EAD52D79E7}"/>
                </a:ext>
              </a:extLst>
            </p:cNvPr>
            <p:cNvSpPr txBox="1"/>
            <p:nvPr/>
          </p:nvSpPr>
          <p:spPr>
            <a:xfrm>
              <a:off x="6631381" y="676677"/>
              <a:ext cx="5309607" cy="2554545"/>
            </a:xfrm>
            <a:prstGeom prst="rect">
              <a:avLst/>
            </a:prstGeom>
            <a:noFill/>
          </p:spPr>
          <p:txBody>
            <a:bodyPr wrap="square" rtlCol="0">
              <a:spAutoFit/>
            </a:bodyPr>
            <a:lstStyle/>
            <a:p>
              <a:pPr lvl="0" algn="r">
                <a:defRPr/>
              </a:pPr>
              <a:r>
                <a:rPr kumimoji="0" lang="en-US" sz="4000" b="1" i="0" u="none" strike="noStrike" kern="1200" cap="none" spc="0" normalizeH="0" baseline="0" noProof="0" dirty="0">
                  <a:ln>
                    <a:noFill/>
                  </a:ln>
                  <a:solidFill>
                    <a:schemeClr val="accent6">
                      <a:lumMod val="20000"/>
                      <a:lumOff val="80000"/>
                    </a:schemeClr>
                  </a:solidFill>
                  <a:effectLst/>
                  <a:uLnTx/>
                  <a:uFillTx/>
                  <a:latin typeface="Bell MT" panose="02020503060305020303" pitchFamily="18" charset="0"/>
                  <a:ea typeface="+mn-ea"/>
                  <a:cs typeface="Aldhabi" panose="01000000000000000000" pitchFamily="2" charset="-78"/>
                </a:rPr>
                <a:t>“Jesus didn’t come to make bad people good. He came to make good people better.”</a:t>
              </a:r>
            </a:p>
          </p:txBody>
        </p:sp>
        <p:sp>
          <p:nvSpPr>
            <p:cNvPr id="11" name="Rectangle: Rounded Corners 10">
              <a:extLst>
                <a:ext uri="{FF2B5EF4-FFF2-40B4-BE49-F238E27FC236}">
                  <a16:creationId xmlns:a16="http://schemas.microsoft.com/office/drawing/2014/main" id="{2DC393B9-4F84-E272-22F2-2796E1F938A8}"/>
                </a:ext>
              </a:extLst>
            </p:cNvPr>
            <p:cNvSpPr/>
            <p:nvPr/>
          </p:nvSpPr>
          <p:spPr>
            <a:xfrm>
              <a:off x="6579877" y="3035662"/>
              <a:ext cx="5400759"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Robert Schuller</a:t>
              </a:r>
            </a:p>
          </p:txBody>
        </p:sp>
        <p:pic>
          <p:nvPicPr>
            <p:cNvPr id="12" name="Picture 11" descr="Crystal Cathedral founder Robert Schuller achieved his vision, but ...">
              <a:extLst>
                <a:ext uri="{FF2B5EF4-FFF2-40B4-BE49-F238E27FC236}">
                  <a16:creationId xmlns:a16="http://schemas.microsoft.com/office/drawing/2014/main" id="{65B3AEC9-43AF-36F2-F128-5D0C5DD83FC3}"/>
                </a:ext>
              </a:extLst>
            </p:cNvPr>
            <p:cNvPicPr>
              <a:picLocks noChangeAspect="1"/>
            </p:cNvPicPr>
            <p:nvPr/>
          </p:nvPicPr>
          <p:blipFill>
            <a:blip r:embed="rId4"/>
            <a:srcRect l="11086" r="4719" b="50000"/>
            <a:stretch>
              <a:fillRect/>
            </a:stretch>
          </p:blipFill>
          <p:spPr>
            <a:xfrm>
              <a:off x="6825391" y="3429000"/>
              <a:ext cx="5400759" cy="3429000"/>
            </a:xfrm>
            <a:prstGeom prst="rect">
              <a:avLst/>
            </a:prstGeom>
          </p:spPr>
        </p:pic>
      </p:grpSp>
    </p:spTree>
    <p:extLst>
      <p:ext uri="{BB962C8B-B14F-4D97-AF65-F5344CB8AC3E}">
        <p14:creationId xmlns:p14="http://schemas.microsoft.com/office/powerpoint/2010/main" val="4227789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3000" fill="hold"/>
                                        <p:tgtEl>
                                          <p:spTgt spid="13"/>
                                        </p:tgtEl>
                                        <p:attrNameLst>
                                          <p:attrName>ppt_x</p:attrName>
                                        </p:attrNameLst>
                                      </p:cBhvr>
                                      <p:tavLst>
                                        <p:tav tm="0">
                                          <p:val>
                                            <p:strVal val="#ppt_x"/>
                                          </p:val>
                                        </p:tav>
                                        <p:tav tm="100000">
                                          <p:val>
                                            <p:strVal val="#ppt_x"/>
                                          </p:val>
                                        </p:tav>
                                      </p:tavLst>
                                    </p:anim>
                                    <p:anim calcmode="lin" valueType="num">
                                      <p:cBhvr additive="base">
                                        <p:cTn id="8" dur="3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0F658-B7B5-C215-30E7-0946F7C60EC4}"/>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FA06F6D-9489-38B4-4CBF-DD7BD6D7BEA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1861FA3D-A0C3-9019-3859-4D7471F1B177}"/>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65CD8377-9404-A8A4-4FFC-228F9BD86C6D}"/>
              </a:ext>
            </a:extLst>
          </p:cNvPr>
          <p:cNvSpPr txBox="1"/>
          <p:nvPr/>
        </p:nvSpPr>
        <p:spPr>
          <a:xfrm>
            <a:off x="89640" y="963126"/>
            <a:ext cx="12012720" cy="1754326"/>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Bear Fruit: by abiding in Jesus thru His Word</a:t>
            </a:r>
          </a:p>
        </p:txBody>
      </p:sp>
      <p:sp>
        <p:nvSpPr>
          <p:cNvPr id="4" name="Rectangle: Rounded Corners 3">
            <a:extLst>
              <a:ext uri="{FF2B5EF4-FFF2-40B4-BE49-F238E27FC236}">
                <a16:creationId xmlns:a16="http://schemas.microsoft.com/office/drawing/2014/main" id="{E2333B13-47B6-17CC-651D-B67205075D58}"/>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Producing What Jesus Desires</a:t>
            </a:r>
          </a:p>
        </p:txBody>
      </p:sp>
      <p:sp>
        <p:nvSpPr>
          <p:cNvPr id="7" name="Rectangle 6">
            <a:extLst>
              <a:ext uri="{FF2B5EF4-FFF2-40B4-BE49-F238E27FC236}">
                <a16:creationId xmlns:a16="http://schemas.microsoft.com/office/drawing/2014/main" id="{A3E3CFE3-0E55-B718-4745-A70C52659519}"/>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3DF15D6E-0098-0259-BDF7-25C3E23A2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3301" y="195939"/>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77283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C93ED-1BA8-B14A-AD68-98315230EB69}"/>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17474FD-D7A2-AD9B-73FB-EB6B7F4472C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0E6BBF9E-C129-DAAA-47DD-E3449B7A5E33}"/>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1B877BEE-A4B0-71DF-5C4D-B0390E6019E6}"/>
              </a:ext>
            </a:extLst>
          </p:cNvPr>
          <p:cNvSpPr txBox="1"/>
          <p:nvPr/>
        </p:nvSpPr>
        <p:spPr>
          <a:xfrm>
            <a:off x="411969" y="229643"/>
            <a:ext cx="11368062" cy="4770537"/>
          </a:xfrm>
          <a:prstGeom prst="rect">
            <a:avLst/>
          </a:prstGeom>
          <a:noFill/>
        </p:spPr>
        <p:txBody>
          <a:bodyPr wrap="square" rtlCol="0">
            <a:spAutoFit/>
          </a:bodyPr>
          <a:lstStyle/>
          <a:p>
            <a:pPr lvl="0" algn="just">
              <a:defRPr/>
            </a:pPr>
            <a:r>
              <a:rPr kumimoji="0" lang="en-US" sz="76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“Delight yourself in Yahweh; and He will give you the desires of your heart.”</a:t>
            </a:r>
          </a:p>
        </p:txBody>
      </p:sp>
      <p:sp>
        <p:nvSpPr>
          <p:cNvPr id="6" name="Rectangle 5">
            <a:extLst>
              <a:ext uri="{FF2B5EF4-FFF2-40B4-BE49-F238E27FC236}">
                <a16:creationId xmlns:a16="http://schemas.microsoft.com/office/drawing/2014/main" id="{08007EB1-2648-B65C-8463-EB68EDCB6B04}"/>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E317E8D5-1C58-C94D-6808-E580E528AB95}"/>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Psalm 37:4</a:t>
            </a:r>
          </a:p>
        </p:txBody>
      </p:sp>
    </p:spTree>
    <p:extLst>
      <p:ext uri="{BB962C8B-B14F-4D97-AF65-F5344CB8AC3E}">
        <p14:creationId xmlns:p14="http://schemas.microsoft.com/office/powerpoint/2010/main" val="92387683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919</TotalTime>
  <Words>590</Words>
  <Application>Microsoft Office PowerPoint</Application>
  <PresentationFormat>Widescreen</PresentationFormat>
  <Paragraphs>73</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Aldhabi</vt:lpstr>
      <vt:lpstr>Arial</vt:lpstr>
      <vt:lpstr>Bell MT</vt:lpstr>
      <vt:lpstr>Calibri</vt:lpstr>
      <vt:lpstr>Calibri Light</vt:lpstr>
      <vt:lpstr>Footlight MT Light</vt:lpstr>
      <vt:lpstr>Harlow Solid Italic</vt:lpstr>
      <vt:lpstr>Wingdings</vt:lpstr>
      <vt:lpstr>2_Office Theme</vt:lpstr>
      <vt:lpstr>.</vt:lpstr>
      <vt:lpstr>.</vt:lpstr>
      <vt:lpstr>.</vt:lpstr>
      <vt:lpstr>.</vt:lpstr>
      <vt:lpstr>.</vt:lpstr>
      <vt:lpstr>.</vt:lpstr>
      <vt:lpstr>.</vt:lpstr>
      <vt:lpstr>.</vt:lpstr>
      <vt:lpstr>.</vt:lpstr>
      <vt:lpstr>.</vt:lpstr>
      <vt:lpstr>.</vt:lpstr>
      <vt:lpstr>.</vt:lpstr>
      <vt:lpstr>.</vt:lpstr>
      <vt:lpstr>.</vt:lpstr>
      <vt:lpstr>.</vt:lpstr>
      <vt:lpstr>.</vt:lpstr>
      <vt:lpstr>.</vt:lpstr>
      <vt:lps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 Shunk</dc:creator>
  <cp:lastModifiedBy>Daniel Shunk</cp:lastModifiedBy>
  <cp:revision>22</cp:revision>
  <dcterms:created xsi:type="dcterms:W3CDTF">2026-01-20T17:02:20Z</dcterms:created>
  <dcterms:modified xsi:type="dcterms:W3CDTF">2026-07-28T18:21:59Z</dcterms:modified>
</cp:coreProperties>
</file>