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568" r:id="rId2"/>
    <p:sldId id="606" r:id="rId3"/>
    <p:sldId id="604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D464C"/>
    <a:srgbClr val="1A1006"/>
    <a:srgbClr val="C3BAA9"/>
    <a:srgbClr val="9363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C231025-E17E-4D6D-88BD-CA3805BBDEFC}" v="161" dt="2026-08-04T16:49:08.4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30" autoAdjust="0"/>
    <p:restoredTop sz="94660"/>
  </p:normalViewPr>
  <p:slideViewPr>
    <p:cSldViewPr snapToGrid="0">
      <p:cViewPr varScale="1">
        <p:scale>
          <a:sx n="55" d="100"/>
          <a:sy n="55" d="100"/>
        </p:scale>
        <p:origin x="75" y="69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Shunk" userId="8b1a05f26d681f8b" providerId="LiveId" clId="{92551CD1-72E2-4A83-B06E-9F01B71D04EE}"/>
    <pc:docChg chg="undo custSel delSld modSld sldOrd">
      <pc:chgData name="Daniel Shunk" userId="8b1a05f26d681f8b" providerId="LiveId" clId="{92551CD1-72E2-4A83-B06E-9F01B71D04EE}" dt="2026-08-04T16:49:08.419" v="617" actId="20577"/>
      <pc:docMkLst>
        <pc:docMk/>
      </pc:docMkLst>
      <pc:sldChg chg="modSp mod">
        <pc:chgData name="Daniel Shunk" userId="8b1a05f26d681f8b" providerId="LiveId" clId="{92551CD1-72E2-4A83-B06E-9F01B71D04EE}" dt="2026-08-04T15:45:32.559" v="49" actId="20577"/>
        <pc:sldMkLst>
          <pc:docMk/>
          <pc:sldMk cId="2607255789" sldId="568"/>
        </pc:sldMkLst>
        <pc:spChg chg="mod">
          <ac:chgData name="Daniel Shunk" userId="8b1a05f26d681f8b" providerId="LiveId" clId="{92551CD1-72E2-4A83-B06E-9F01B71D04EE}" dt="2026-08-04T15:45:32.559" v="49" actId="20577"/>
          <ac:spMkLst>
            <pc:docMk/>
            <pc:sldMk cId="2607255789" sldId="568"/>
            <ac:spMk id="3" creationId="{C0F96349-CA6A-4C10-F41C-3E09A34054C2}"/>
          </ac:spMkLst>
        </pc:spChg>
        <pc:spChg chg="mod">
          <ac:chgData name="Daniel Shunk" userId="8b1a05f26d681f8b" providerId="LiveId" clId="{92551CD1-72E2-4A83-B06E-9F01B71D04EE}" dt="2026-08-04T15:45:24.022" v="48" actId="1038"/>
          <ac:spMkLst>
            <pc:docMk/>
            <pc:sldMk cId="2607255789" sldId="568"/>
            <ac:spMk id="4" creationId="{279D2CDB-A0CD-92AC-0D1A-D18B3D8D1524}"/>
          </ac:spMkLst>
        </pc:spChg>
        <pc:spChg chg="mod">
          <ac:chgData name="Daniel Shunk" userId="8b1a05f26d681f8b" providerId="LiveId" clId="{92551CD1-72E2-4A83-B06E-9F01B71D04EE}" dt="2026-08-04T15:45:15.810" v="44" actId="14100"/>
          <ac:spMkLst>
            <pc:docMk/>
            <pc:sldMk cId="2607255789" sldId="568"/>
            <ac:spMk id="14" creationId="{B72C6889-9F15-A9A3-69D6-9BFA6CF8BDC8}"/>
          </ac:spMkLst>
        </pc:spChg>
      </pc:sldChg>
      <pc:sldChg chg="modSp mod addAnim delAnim modAnim">
        <pc:chgData name="Daniel Shunk" userId="8b1a05f26d681f8b" providerId="LiveId" clId="{92551CD1-72E2-4A83-B06E-9F01B71D04EE}" dt="2026-08-04T16:49:08.419" v="617" actId="20577"/>
        <pc:sldMkLst>
          <pc:docMk/>
          <pc:sldMk cId="1150595109" sldId="604"/>
        </pc:sldMkLst>
        <pc:spChg chg="mod">
          <ac:chgData name="Daniel Shunk" userId="8b1a05f26d681f8b" providerId="LiveId" clId="{92551CD1-72E2-4A83-B06E-9F01B71D04EE}" dt="2026-08-04T16:49:08.419" v="617" actId="20577"/>
          <ac:spMkLst>
            <pc:docMk/>
            <pc:sldMk cId="1150595109" sldId="604"/>
            <ac:spMk id="3" creationId="{5A609713-7E39-F9BF-34A1-E9EDF153C9FE}"/>
          </ac:spMkLst>
        </pc:spChg>
        <pc:spChg chg="mod">
          <ac:chgData name="Daniel Shunk" userId="8b1a05f26d681f8b" providerId="LiveId" clId="{92551CD1-72E2-4A83-B06E-9F01B71D04EE}" dt="2026-08-04T15:47:10.524" v="117" actId="20577"/>
          <ac:spMkLst>
            <pc:docMk/>
            <pc:sldMk cId="1150595109" sldId="604"/>
            <ac:spMk id="4" creationId="{14B551BD-F8F0-C64C-A659-59FE27223039}"/>
          </ac:spMkLst>
        </pc:spChg>
      </pc:sldChg>
      <pc:sldChg chg="addSp delSp modSp mod ord modAnim">
        <pc:chgData name="Daniel Shunk" userId="8b1a05f26d681f8b" providerId="LiveId" clId="{92551CD1-72E2-4A83-B06E-9F01B71D04EE}" dt="2026-08-04T16:48:24.541" v="604" actId="255"/>
        <pc:sldMkLst>
          <pc:docMk/>
          <pc:sldMk cId="3228567921" sldId="606"/>
        </pc:sldMkLst>
        <pc:spChg chg="mod">
          <ac:chgData name="Daniel Shunk" userId="8b1a05f26d681f8b" providerId="LiveId" clId="{92551CD1-72E2-4A83-B06E-9F01B71D04EE}" dt="2026-08-04T16:03:07.876" v="602" actId="948"/>
          <ac:spMkLst>
            <pc:docMk/>
            <pc:sldMk cId="3228567921" sldId="606"/>
            <ac:spMk id="3" creationId="{1ABACD42-8D87-4368-E6B8-C4EAFAFDFC50}"/>
          </ac:spMkLst>
        </pc:spChg>
        <pc:spChg chg="mod">
          <ac:chgData name="Daniel Shunk" userId="8b1a05f26d681f8b" providerId="LiveId" clId="{92551CD1-72E2-4A83-B06E-9F01B71D04EE}" dt="2026-08-04T15:54:41.286" v="335" actId="1036"/>
          <ac:spMkLst>
            <pc:docMk/>
            <pc:sldMk cId="3228567921" sldId="606"/>
            <ac:spMk id="4" creationId="{57E89B28-73F4-1844-67EC-977E28610576}"/>
          </ac:spMkLst>
        </pc:spChg>
        <pc:spChg chg="add mod">
          <ac:chgData name="Daniel Shunk" userId="8b1a05f26d681f8b" providerId="LiveId" clId="{92551CD1-72E2-4A83-B06E-9F01B71D04EE}" dt="2026-08-04T16:48:24.541" v="604" actId="255"/>
          <ac:spMkLst>
            <pc:docMk/>
            <pc:sldMk cId="3228567921" sldId="606"/>
            <ac:spMk id="8" creationId="{FDE8A2D6-B0C1-D797-EBA3-B904CDE1FE0B}"/>
          </ac:spMkLst>
        </pc:spChg>
        <pc:spChg chg="add del">
          <ac:chgData name="Daniel Shunk" userId="8b1a05f26d681f8b" providerId="LiveId" clId="{92551CD1-72E2-4A83-B06E-9F01B71D04EE}" dt="2026-08-04T16:00:51.814" v="566" actId="478"/>
          <ac:spMkLst>
            <pc:docMk/>
            <pc:sldMk cId="3228567921" sldId="606"/>
            <ac:spMk id="10" creationId="{BF6306CB-B8B9-ADA7-0E5E-EDBD4FCF67B9}"/>
          </ac:spMkLst>
        </pc:spChg>
      </pc:sldChg>
      <pc:sldChg chg="del">
        <pc:chgData name="Daniel Shunk" userId="8b1a05f26d681f8b" providerId="LiveId" clId="{92551CD1-72E2-4A83-B06E-9F01B71D04EE}" dt="2026-08-04T15:45:58.461" v="55" actId="47"/>
        <pc:sldMkLst>
          <pc:docMk/>
          <pc:sldMk cId="923876832" sldId="608"/>
        </pc:sldMkLst>
      </pc:sldChg>
      <pc:sldChg chg="del">
        <pc:chgData name="Daniel Shunk" userId="8b1a05f26d681f8b" providerId="LiveId" clId="{92551CD1-72E2-4A83-B06E-9F01B71D04EE}" dt="2026-08-04T15:45:57.936" v="54" actId="47"/>
        <pc:sldMkLst>
          <pc:docMk/>
          <pc:sldMk cId="3777283017" sldId="609"/>
        </pc:sldMkLst>
      </pc:sldChg>
      <pc:sldChg chg="del">
        <pc:chgData name="Daniel Shunk" userId="8b1a05f26d681f8b" providerId="LiveId" clId="{92551CD1-72E2-4A83-B06E-9F01B71D04EE}" dt="2026-08-04T15:45:57.316" v="51" actId="47"/>
        <pc:sldMkLst>
          <pc:docMk/>
          <pc:sldMk cId="1107551301" sldId="610"/>
        </pc:sldMkLst>
      </pc:sldChg>
      <pc:sldChg chg="del">
        <pc:chgData name="Daniel Shunk" userId="8b1a05f26d681f8b" providerId="LiveId" clId="{92551CD1-72E2-4A83-B06E-9F01B71D04EE}" dt="2026-08-04T15:45:57.090" v="50" actId="47"/>
        <pc:sldMkLst>
          <pc:docMk/>
          <pc:sldMk cId="959225010" sldId="611"/>
        </pc:sldMkLst>
      </pc:sldChg>
      <pc:sldChg chg="del">
        <pc:chgData name="Daniel Shunk" userId="8b1a05f26d681f8b" providerId="LiveId" clId="{92551CD1-72E2-4A83-B06E-9F01B71D04EE}" dt="2026-08-04T15:45:57.539" v="52" actId="47"/>
        <pc:sldMkLst>
          <pc:docMk/>
          <pc:sldMk cId="781327317" sldId="612"/>
        </pc:sldMkLst>
      </pc:sldChg>
      <pc:sldChg chg="del">
        <pc:chgData name="Daniel Shunk" userId="8b1a05f26d681f8b" providerId="LiveId" clId="{92551CD1-72E2-4A83-B06E-9F01B71D04EE}" dt="2026-08-04T15:45:57.732" v="53" actId="47"/>
        <pc:sldMkLst>
          <pc:docMk/>
          <pc:sldMk cId="4227789238" sldId="613"/>
        </pc:sldMkLst>
      </pc:sldChg>
      <pc:sldChg chg="del">
        <pc:chgData name="Daniel Shunk" userId="8b1a05f26d681f8b" providerId="LiveId" clId="{92551CD1-72E2-4A83-B06E-9F01B71D04EE}" dt="2026-08-04T15:45:58.737" v="56" actId="47"/>
        <pc:sldMkLst>
          <pc:docMk/>
          <pc:sldMk cId="1202104233" sldId="614"/>
        </pc:sldMkLst>
      </pc:sldChg>
      <pc:sldChg chg="del">
        <pc:chgData name="Daniel Shunk" userId="8b1a05f26d681f8b" providerId="LiveId" clId="{92551CD1-72E2-4A83-B06E-9F01B71D04EE}" dt="2026-08-04T15:45:58.937" v="57" actId="47"/>
        <pc:sldMkLst>
          <pc:docMk/>
          <pc:sldMk cId="4121004445" sldId="615"/>
        </pc:sldMkLst>
      </pc:sldChg>
      <pc:sldChg chg="del">
        <pc:chgData name="Daniel Shunk" userId="8b1a05f26d681f8b" providerId="LiveId" clId="{92551CD1-72E2-4A83-B06E-9F01B71D04EE}" dt="2026-08-04T15:45:59.153" v="58" actId="47"/>
        <pc:sldMkLst>
          <pc:docMk/>
          <pc:sldMk cId="2878636931" sldId="616"/>
        </pc:sldMkLst>
      </pc:sldChg>
      <pc:sldChg chg="del">
        <pc:chgData name="Daniel Shunk" userId="8b1a05f26d681f8b" providerId="LiveId" clId="{92551CD1-72E2-4A83-B06E-9F01B71D04EE}" dt="2026-08-04T15:45:59.379" v="59" actId="47"/>
        <pc:sldMkLst>
          <pc:docMk/>
          <pc:sldMk cId="3842781003" sldId="617"/>
        </pc:sldMkLst>
      </pc:sldChg>
      <pc:sldChg chg="del">
        <pc:chgData name="Daniel Shunk" userId="8b1a05f26d681f8b" providerId="LiveId" clId="{92551CD1-72E2-4A83-B06E-9F01B71D04EE}" dt="2026-08-04T15:46:00.600" v="62" actId="47"/>
        <pc:sldMkLst>
          <pc:docMk/>
          <pc:sldMk cId="2891477102" sldId="618"/>
        </pc:sldMkLst>
      </pc:sldChg>
      <pc:sldChg chg="del">
        <pc:chgData name="Daniel Shunk" userId="8b1a05f26d681f8b" providerId="LiveId" clId="{92551CD1-72E2-4A83-B06E-9F01B71D04EE}" dt="2026-08-04T15:46:00.845" v="63" actId="47"/>
        <pc:sldMkLst>
          <pc:docMk/>
          <pc:sldMk cId="1378250213" sldId="619"/>
        </pc:sldMkLst>
      </pc:sldChg>
      <pc:sldChg chg="del">
        <pc:chgData name="Daniel Shunk" userId="8b1a05f26d681f8b" providerId="LiveId" clId="{92551CD1-72E2-4A83-B06E-9F01B71D04EE}" dt="2026-08-04T15:45:59.570" v="60" actId="47"/>
        <pc:sldMkLst>
          <pc:docMk/>
          <pc:sldMk cId="375520221" sldId="620"/>
        </pc:sldMkLst>
      </pc:sldChg>
      <pc:sldChg chg="del">
        <pc:chgData name="Daniel Shunk" userId="8b1a05f26d681f8b" providerId="LiveId" clId="{92551CD1-72E2-4A83-B06E-9F01B71D04EE}" dt="2026-08-04T15:45:59.767" v="61" actId="47"/>
        <pc:sldMkLst>
          <pc:docMk/>
          <pc:sldMk cId="598975104" sldId="621"/>
        </pc:sldMkLst>
      </pc:sldChg>
      <pc:sldChg chg="del">
        <pc:chgData name="Daniel Shunk" userId="8b1a05f26d681f8b" providerId="LiveId" clId="{92551CD1-72E2-4A83-B06E-9F01B71D04EE}" dt="2026-08-04T15:46:01.527" v="64" actId="47"/>
        <pc:sldMkLst>
          <pc:docMk/>
          <pc:sldMk cId="1673188062" sldId="62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9B715-8D04-4D30-95A6-98A05950CF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8CBFC9-C7C6-4B93-A5C2-C8A360993F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523AA1-9ACA-4D56-AA6D-F9D8A6A5F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39B5E8-2305-46C5-8CE7-A103235F1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0A8664-77D1-45B6-8692-4BE5BE381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549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1395C-497C-4D19-A61E-3C345BFD3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CD1B56-9A48-4E63-B02C-40E44CC377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01AC2A-ACE7-4A2B-8674-1D6B668FA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2590AC-E2E6-47FD-9B7E-A73A2D1A0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EF9282-8815-4187-B572-7A5B85330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458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663258-A567-4ECB-822F-85EC4B7F0E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D94F6F-65A9-44FC-A172-9B03126D1E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621B97-FEBD-4CCA-B928-A51F41AF1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D56E76-69F5-480F-BF20-A44BA0EA0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3D13EA-19FE-44E0-84F4-A22909274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35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77128-CE0E-4B75-A69F-0D65898C9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6C0A04-E7CB-4274-9C16-246F2902E0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06DAF3-92CB-4BC4-98C2-32F5FD633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B209D0-A7BC-4BEC-879E-C119BDC55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FF73EC-B810-4F67-AB77-AD9365995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360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894DA-6B15-4F6F-90DD-4456D1276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E2BC9F-933F-44C3-B228-5E4EE7316E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A4A558-611B-4101-871B-B1216FD79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12A65-6A45-461A-9378-3B14F1FBA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584D3D-CEFD-4F66-98AA-E7AA80248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187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9ED09-F382-474C-B816-E5425653F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1503E-060E-4CA1-A21B-CF25FDBFDE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7D40C8-5790-440D-9095-1628C13476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B3C645-E876-41A6-B2FA-81FE80802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C9B73F-141E-4303-B17F-DD2264237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762450-6EF0-4D8D-A28F-15951B588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429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DE9F7-5DDA-4FC4-9E2D-281D8ED82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E9004D-8F32-42F9-B126-C12FF180F9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FC5DE6-DD52-4E66-99FD-C96A23920E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1DE3F0-3B3B-474B-9C9A-A4071ECE6C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6BB200-33CB-4CE2-B047-6E13F803CD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2ED0C0D-EF81-4129-891E-9E773AEA9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BC4B36-C6B5-4F7D-8C18-521AEAFA8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848371F-184B-47F0-9CE4-8F4ED4243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86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F5447-1327-4C2A-AF47-D9E948ACE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D95219-A767-416F-B72A-06DB62B97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291C2C-57CB-4F57-A11A-AA90EDA0B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F7FC7D-3262-40F3-B047-7478067BD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107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462A474-DE80-4286-A09A-71AF42E1C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4B39E5-DC03-45DE-8DE8-EF1A59D5D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89D03B-EBC8-43EC-BC22-9AA9BC148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905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3123B-7738-4575-B49B-5EA9A960C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A01CAF-9B8E-472F-BA60-99C41AEBB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C8AEFC-F31D-4268-A091-5A407AAFB5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E6FB8B-AE8B-4D98-81B8-9865E2C76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E66DF0-0D67-41AC-BB70-61A76950E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396EEA-FD9C-4DCA-A6FB-2FE1A0656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585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267593-5515-4AC5-B82B-1F699CBBD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51F1F2-6EFA-4AF3-A1AC-D1C78AE0A6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84BB2E-FFD9-4672-AF78-BA32BD74D1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CB74BE-7D85-4C6E-8E51-0B402CCFA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B9909F-B63D-47C2-8311-51AE09689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E84EFE-A407-40EF-9DE3-F65937D71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082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C4D141-9878-446A-85B4-15005203F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C9DE12-7079-4FF3-A138-542B74E3FC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36072A-0F0C-4256-AACC-88AFDB9FE2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FFDC36-999F-4E72-9EE7-6FDD261760F8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ABB613-B724-49E7-B8D9-8531ACEBF3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49E951-E282-409A-91D6-A07EE00EC0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24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2CDB92-8193-B2B4-A6BA-EFACCECE5F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6" r="3406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366E6C-5D06-D2F0-60A0-9E9A904CF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27" y="3185459"/>
            <a:ext cx="5638800" cy="3356841"/>
          </a:xfrm>
          <a:solidFill>
            <a:schemeClr val="tx1">
              <a:alpha val="60000"/>
            </a:schemeClr>
          </a:solidFill>
        </p:spPr>
        <p:txBody>
          <a:bodyPr>
            <a:normAutofit/>
          </a:bodyPr>
          <a:lstStyle/>
          <a:p>
            <a:r>
              <a:rPr lang="en-US" sz="100"/>
              <a:t>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94D4B0C-5469-0CE8-4BB3-DEEBB73A1B6B}"/>
              </a:ext>
            </a:extLst>
          </p:cNvPr>
          <p:cNvSpPr/>
          <p:nvPr/>
        </p:nvSpPr>
        <p:spPr>
          <a:xfrm>
            <a:off x="11547907" y="6513272"/>
            <a:ext cx="639366" cy="344728"/>
          </a:xfrm>
          <a:prstGeom prst="rect">
            <a:avLst/>
          </a:prstGeom>
          <a:solidFill>
            <a:srgbClr val="533618"/>
          </a:solidFill>
          <a:ln>
            <a:solidFill>
              <a:srgbClr val="53361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1BC3DA-DFE6-5471-14FA-0A24832F0DFD}"/>
              </a:ext>
            </a:extLst>
          </p:cNvPr>
          <p:cNvSpPr txBox="1"/>
          <p:nvPr/>
        </p:nvSpPr>
        <p:spPr>
          <a:xfrm rot="16200000">
            <a:off x="-837532" y="2944926"/>
            <a:ext cx="24852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Aldhabi" panose="01000000000000000000" pitchFamily="2" charset="-78"/>
                <a:ea typeface="+mn-ea"/>
                <a:cs typeface="Aldhabi" panose="01000000000000000000" pitchFamily="2" charset="-78"/>
              </a:rPr>
              <a:t>THE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8850F9-7095-EAC2-EFF0-347479336871}"/>
              </a:ext>
            </a:extLst>
          </p:cNvPr>
          <p:cNvSpPr txBox="1"/>
          <p:nvPr/>
        </p:nvSpPr>
        <p:spPr>
          <a:xfrm>
            <a:off x="1249662" y="3714351"/>
            <a:ext cx="4695581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0" b="0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Bell MT" panose="02020503060305020303" pitchFamily="18" charset="0"/>
                <a:ea typeface="+mn-ea"/>
                <a:cs typeface="Aldhabi" panose="01000000000000000000" pitchFamily="2" charset="-78"/>
              </a:rPr>
              <a:t>OHN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B36B1D9-9065-5A3B-EC1F-3E183B0DD96A}"/>
              </a:ext>
            </a:extLst>
          </p:cNvPr>
          <p:cNvSpPr txBox="1"/>
          <p:nvPr/>
        </p:nvSpPr>
        <p:spPr>
          <a:xfrm>
            <a:off x="-9073" y="2029858"/>
            <a:ext cx="2060332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0" b="0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Bell MT" panose="02020503060305020303" pitchFamily="18" charset="0"/>
                <a:ea typeface="+mn-ea"/>
                <a:cs typeface="Aldhabi" panose="01000000000000000000" pitchFamily="2" charset="-78"/>
              </a:rPr>
              <a:t>J</a:t>
            </a:r>
            <a:endParaRPr kumimoji="0" lang="en-US" sz="10000" b="0" i="0" u="none" strike="noStrike" kern="1200" cap="none" spc="0" normalizeH="0" baseline="0" noProof="0" dirty="0">
              <a:ln>
                <a:noFill/>
              </a:ln>
              <a:solidFill>
                <a:srgbClr val="DBAD63"/>
              </a:solidFill>
              <a:effectLst/>
              <a:uLnTx/>
              <a:uFillTx/>
              <a:latin typeface="Bell MT" panose="02020503060305020303" pitchFamily="18" charset="0"/>
              <a:ea typeface="+mn-ea"/>
              <a:cs typeface="Aldhabi" panose="01000000000000000000" pitchFamily="2" charset="-7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8330DC-95ED-5DAB-FBC1-699839823B8A}"/>
              </a:ext>
            </a:extLst>
          </p:cNvPr>
          <p:cNvSpPr txBox="1"/>
          <p:nvPr/>
        </p:nvSpPr>
        <p:spPr>
          <a:xfrm>
            <a:off x="1427188" y="3154240"/>
            <a:ext cx="30529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Bell MT" panose="02020503060305020303" pitchFamily="18" charset="0"/>
                <a:ea typeface="+mn-ea"/>
                <a:cs typeface="Aldhabi" panose="01000000000000000000" pitchFamily="2" charset="-78"/>
              </a:rPr>
              <a:t>BOOK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157B866-8448-0D52-B94F-B8A2A8ADED33}"/>
              </a:ext>
            </a:extLst>
          </p:cNvPr>
          <p:cNvSpPr txBox="1"/>
          <p:nvPr/>
        </p:nvSpPr>
        <p:spPr>
          <a:xfrm>
            <a:off x="4391340" y="3199095"/>
            <a:ext cx="17653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Harlow Solid Italic" panose="04030604020F02020D02" pitchFamily="82" charset="0"/>
                <a:ea typeface="+mn-ea"/>
                <a:cs typeface="Aldhabi" panose="01000000000000000000" pitchFamily="2" charset="-78"/>
              </a:rPr>
              <a:t>of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72C6889-9F15-A9A3-69D6-9BFA6CF8BDC8}"/>
              </a:ext>
            </a:extLst>
          </p:cNvPr>
          <p:cNvSpPr/>
          <p:nvPr/>
        </p:nvSpPr>
        <p:spPr>
          <a:xfrm>
            <a:off x="84408" y="129288"/>
            <a:ext cx="6072232" cy="2234711"/>
          </a:xfrm>
          <a:prstGeom prst="ellipse">
            <a:avLst/>
          </a:prstGeom>
          <a:solidFill>
            <a:srgbClr val="E8E0CD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372517"/>
              </a:solidFill>
              <a:effectLst/>
              <a:uLnTx/>
              <a:uFillTx/>
              <a:latin typeface="Footlight MT Light" panose="0204060206030A020304" pitchFamily="18" charset="0"/>
              <a:ea typeface="+mn-ea"/>
              <a:cs typeface="+mn-cs"/>
            </a:endParaRPr>
          </a:p>
        </p:txBody>
      </p:sp>
      <p:pic>
        <p:nvPicPr>
          <p:cNvPr id="15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0A5BC780-4ADD-273B-93EB-76712454AA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842" y="5850328"/>
            <a:ext cx="1877831" cy="898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0F96349-CA6A-4C10-F41C-3E09A34054C2}"/>
              </a:ext>
            </a:extLst>
          </p:cNvPr>
          <p:cNvSpPr txBox="1"/>
          <p:nvPr/>
        </p:nvSpPr>
        <p:spPr>
          <a:xfrm>
            <a:off x="731055" y="5591882"/>
            <a:ext cx="47934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Bell MT" panose="02020503060305020303" pitchFamily="18" charset="0"/>
                <a:ea typeface="+mn-ea"/>
                <a:cs typeface="Aldhabi" panose="01000000000000000000" pitchFamily="2" charset="-78"/>
              </a:rPr>
              <a:t>Chapter 16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79D2CDB-A0CD-92AC-0D1A-D18B3D8D1524}"/>
              </a:ext>
            </a:extLst>
          </p:cNvPr>
          <p:cNvSpPr/>
          <p:nvPr/>
        </p:nvSpPr>
        <p:spPr>
          <a:xfrm>
            <a:off x="-446577" y="249077"/>
            <a:ext cx="7214023" cy="223808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ts val="5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372517"/>
                </a:solidFill>
                <a:effectLst/>
                <a:uLnTx/>
                <a:uFillTx/>
                <a:latin typeface="Footlight MT Light" panose="0204060206030A020304" pitchFamily="18" charset="0"/>
                <a:ea typeface="+mn-ea"/>
                <a:cs typeface="+mn-cs"/>
              </a:rPr>
              <a:t>Governed By God: Flipping Everything Over</a:t>
            </a:r>
          </a:p>
        </p:txBody>
      </p:sp>
    </p:spTree>
    <p:extLst>
      <p:ext uri="{BB962C8B-B14F-4D97-AF65-F5344CB8AC3E}">
        <p14:creationId xmlns:p14="http://schemas.microsoft.com/office/powerpoint/2010/main" val="2607255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32C8DF-6EC7-18E3-7306-F0548D5F7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369EFF2-A3D7-A799-5F2E-1E69D9090F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6" r="3406"/>
          <a:stretch>
            <a:fillRect/>
          </a:stretch>
        </p:blipFill>
        <p:spPr>
          <a:xfrm>
            <a:off x="0" y="0"/>
            <a:ext cx="12162973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8D3D097-1FFC-634A-8F3E-B6E38175D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26" y="0"/>
            <a:ext cx="12143020" cy="6858000"/>
          </a:xfrm>
          <a:solidFill>
            <a:schemeClr val="tx1">
              <a:alpha val="60000"/>
            </a:schemeClr>
          </a:solidFill>
        </p:spPr>
        <p:txBody>
          <a:bodyPr>
            <a:normAutofit/>
          </a:bodyPr>
          <a:lstStyle/>
          <a:p>
            <a:r>
              <a:rPr lang="en-US" sz="10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BACD42-8D87-4368-E6B8-C4EAFAFDFC50}"/>
              </a:ext>
            </a:extLst>
          </p:cNvPr>
          <p:cNvSpPr txBox="1"/>
          <p:nvPr/>
        </p:nvSpPr>
        <p:spPr>
          <a:xfrm>
            <a:off x="-153311" y="1976384"/>
            <a:ext cx="12133947" cy="5555367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1141413" lvl="0" indent="-684213" algn="just">
              <a:lnSpc>
                <a:spcPts val="4500"/>
              </a:lnSpc>
              <a:spcAft>
                <a:spcPts val="1200"/>
              </a:spcAft>
              <a:buFont typeface="+mj-lt"/>
              <a:buAutoNum type="arabicPeriod"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Bell MT" panose="02020503060305020303" pitchFamily="18" charset="0"/>
                <a:ea typeface="+mn-ea"/>
                <a:cs typeface="Aldhabi" panose="01000000000000000000" pitchFamily="2" charset="-78"/>
              </a:rPr>
              <a:t>His Gifting – John 14</a:t>
            </a:r>
          </a:p>
          <a:p>
            <a:pPr marL="1141413" lvl="1" indent="-684213" algn="just"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en-US" sz="4000" b="1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The Way to life</a:t>
            </a:r>
          </a:p>
          <a:p>
            <a:pPr marL="1141413" lvl="1" indent="-684213" algn="just"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en-US" sz="4000" b="1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The Holy Spirit</a:t>
            </a:r>
          </a:p>
          <a:p>
            <a:pPr marL="1141413" lvl="1" indent="-684213" algn="just"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en-US" sz="4000" b="1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His Word</a:t>
            </a:r>
          </a:p>
          <a:p>
            <a:pPr marL="1141413" lvl="1" indent="-684213" algn="just"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DBAD63"/>
              </a:solidFill>
              <a:effectLst/>
              <a:uLnTx/>
              <a:uFillTx/>
              <a:latin typeface="Bell MT" panose="02020503060305020303" pitchFamily="18" charset="0"/>
              <a:ea typeface="+mn-ea"/>
              <a:cs typeface="Aldhabi" panose="01000000000000000000" pitchFamily="2" charset="-78"/>
            </a:endParaRPr>
          </a:p>
          <a:p>
            <a:pPr marL="1141413" lvl="1" indent="-684213" algn="just"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endParaRPr lang="en-US" sz="4000" b="1" dirty="0">
              <a:solidFill>
                <a:srgbClr val="DBAD63"/>
              </a:solidFill>
              <a:latin typeface="Bell MT" panose="02020503060305020303" pitchFamily="18" charset="0"/>
              <a:cs typeface="Aldhabi" panose="01000000000000000000" pitchFamily="2" charset="-78"/>
            </a:endParaRPr>
          </a:p>
          <a:p>
            <a:pPr marL="1141413" lvl="1" indent="-684213" algn="just"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DBAD63"/>
              </a:solidFill>
              <a:effectLst/>
              <a:uLnTx/>
              <a:uFillTx/>
              <a:latin typeface="Bell MT" panose="02020503060305020303" pitchFamily="18" charset="0"/>
              <a:ea typeface="+mn-ea"/>
              <a:cs typeface="Aldhabi" panose="01000000000000000000" pitchFamily="2" charset="-78"/>
            </a:endParaRPr>
          </a:p>
          <a:p>
            <a:pPr marL="1141413" lvl="0" indent="-684213" algn="just">
              <a:lnSpc>
                <a:spcPts val="4500"/>
              </a:lnSpc>
              <a:spcAft>
                <a:spcPts val="1200"/>
              </a:spcAft>
              <a:buFont typeface="+mj-lt"/>
              <a:buAutoNum type="arabicPeriod"/>
              <a:defRPr/>
            </a:pPr>
            <a:r>
              <a:rPr lang="en-US" sz="4000" b="1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His Goals – John 15</a:t>
            </a:r>
          </a:p>
          <a:p>
            <a:pPr marL="1141413" lvl="1" indent="-684213" algn="just"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en-US" sz="4000" b="1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Bear Fruit</a:t>
            </a:r>
          </a:p>
          <a:p>
            <a:pPr marL="1141413" lvl="1" indent="-684213" algn="just"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en-US" sz="4000" b="1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Bear Children</a:t>
            </a:r>
          </a:p>
          <a:p>
            <a:pPr marL="1141413" lvl="1" indent="-684213" algn="just"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en-US" sz="4000" b="1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Bear Witness</a:t>
            </a:r>
          </a:p>
          <a:p>
            <a:pPr lvl="1" algn="just">
              <a:spcAft>
                <a:spcPts val="3000"/>
              </a:spcAft>
              <a:defRPr/>
            </a:pPr>
            <a:endParaRPr lang="en-US" sz="4000" b="1" dirty="0">
              <a:solidFill>
                <a:srgbClr val="DBAD63"/>
              </a:solidFill>
              <a:latin typeface="Bell MT" panose="02020503060305020303" pitchFamily="18" charset="0"/>
              <a:cs typeface="Aldhabi" panose="01000000000000000000" pitchFamily="2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9550CA-6A95-0A97-9B41-1C62F3438183}"/>
              </a:ext>
            </a:extLst>
          </p:cNvPr>
          <p:cNvSpPr/>
          <p:nvPr/>
        </p:nvSpPr>
        <p:spPr>
          <a:xfrm>
            <a:off x="11760200" y="6462445"/>
            <a:ext cx="440872" cy="395555"/>
          </a:xfrm>
          <a:prstGeom prst="rect">
            <a:avLst/>
          </a:prstGeom>
          <a:solidFill>
            <a:srgbClr val="1A1006"/>
          </a:solidFill>
          <a:ln>
            <a:solidFill>
              <a:srgbClr val="1A10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7E89B28-73F4-1844-67EC-977E28610576}"/>
              </a:ext>
            </a:extLst>
          </p:cNvPr>
          <p:cNvSpPr/>
          <p:nvPr/>
        </p:nvSpPr>
        <p:spPr>
          <a:xfrm>
            <a:off x="876219" y="339341"/>
            <a:ext cx="10439562" cy="1182234"/>
          </a:xfrm>
          <a:prstGeom prst="roundRect">
            <a:avLst/>
          </a:prstGeom>
          <a:solidFill>
            <a:srgbClr val="C3BAA9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Footlight MT Light" panose="0204060206030A020304" pitchFamily="18" charset="0"/>
                <a:ea typeface="+mn-ea"/>
                <a:cs typeface="+mn-cs"/>
              </a:rPr>
              <a:t>Jesus’ Intimate Discourse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Footlight MT Light" panose="0204060206030A020304" pitchFamily="18" charset="0"/>
                <a:ea typeface="+mn-ea"/>
                <a:cs typeface="+mn-cs"/>
              </a:rPr>
              <a:t>(John 14-16)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E8A2D6-B0C1-D797-EBA3-B904CDE1FE0B}"/>
              </a:ext>
            </a:extLst>
          </p:cNvPr>
          <p:cNvSpPr txBox="1"/>
          <p:nvPr/>
        </p:nvSpPr>
        <p:spPr>
          <a:xfrm>
            <a:off x="67125" y="5573033"/>
            <a:ext cx="12133947" cy="128496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914400" lvl="0" indent="-914400" algn="just">
              <a:lnSpc>
                <a:spcPts val="4500"/>
              </a:lnSpc>
              <a:buFont typeface="+mj-lt"/>
              <a:buAutoNum type="arabicPeriod" startAt="3"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Bell MT" panose="02020503060305020303" pitchFamily="18" charset="0"/>
                <a:ea typeface="+mn-ea"/>
                <a:cs typeface="Aldhabi" panose="01000000000000000000" pitchFamily="2" charset="-78"/>
              </a:rPr>
              <a:t>His Governance – John 16</a:t>
            </a:r>
            <a:endParaRPr lang="en-US" sz="6000" b="1" dirty="0">
              <a:solidFill>
                <a:srgbClr val="DBAD63"/>
              </a:solidFill>
              <a:latin typeface="Bell MT" panose="02020503060305020303" pitchFamily="18" charset="0"/>
              <a:cs typeface="Aldhabi" panose="01000000000000000000" pitchFamily="2" charset="-78"/>
            </a:endParaRPr>
          </a:p>
          <a:p>
            <a:pPr lvl="1" algn="just">
              <a:spcAft>
                <a:spcPts val="3000"/>
              </a:spcAft>
              <a:defRPr/>
            </a:pPr>
            <a:endParaRPr lang="en-US" sz="4000" b="1" dirty="0">
              <a:solidFill>
                <a:srgbClr val="DBAD63"/>
              </a:solidFill>
              <a:latin typeface="Bell MT" panose="02020503060305020303" pitchFamily="18" charset="0"/>
              <a:cs typeface="Aldhabi" panose="01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8567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74B8B-AFFD-F5B6-BE99-063232D496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791DD8D-A905-7608-7527-063A4525CC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6" r="3406"/>
          <a:stretch>
            <a:fillRect/>
          </a:stretch>
        </p:blipFill>
        <p:spPr>
          <a:xfrm>
            <a:off x="0" y="0"/>
            <a:ext cx="12162973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FBD696-17F4-E142-91C7-A050D2C0C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26" y="0"/>
            <a:ext cx="12143020" cy="6858000"/>
          </a:xfrm>
          <a:solidFill>
            <a:schemeClr val="tx1">
              <a:alpha val="60000"/>
            </a:schemeClr>
          </a:solidFill>
        </p:spPr>
        <p:txBody>
          <a:bodyPr>
            <a:normAutofit/>
          </a:bodyPr>
          <a:lstStyle/>
          <a:p>
            <a:r>
              <a:rPr lang="en-US" sz="100" dirty="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609713-7E39-F9BF-34A1-E9EDF153C9FE}"/>
              </a:ext>
            </a:extLst>
          </p:cNvPr>
          <p:cNvSpPr txBox="1"/>
          <p:nvPr/>
        </p:nvSpPr>
        <p:spPr>
          <a:xfrm>
            <a:off x="89640" y="928290"/>
            <a:ext cx="12012720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lvl="0" indent="-685800">
              <a:spcAft>
                <a:spcPts val="3000"/>
              </a:spcAft>
              <a:buFont typeface="+mj-lt"/>
              <a:buAutoNum type="arabicPeriod"/>
              <a:defRPr/>
            </a:pPr>
            <a:r>
              <a:rPr lang="en-US" sz="5400" b="1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Confusion is flipped over to make way for TRUTH</a:t>
            </a:r>
          </a:p>
          <a:p>
            <a:pPr marL="685800" lvl="0" indent="-685800">
              <a:spcAft>
                <a:spcPts val="3000"/>
              </a:spcAft>
              <a:buFont typeface="+mj-lt"/>
              <a:buAutoNum type="arabicPeriod"/>
              <a:defRPr/>
            </a:pPr>
            <a:r>
              <a:rPr lang="en-US" sz="5400" b="1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Sorrow is flipped over to make way for JOY</a:t>
            </a:r>
          </a:p>
          <a:p>
            <a:pPr marL="685800" lvl="0" indent="-685800">
              <a:spcAft>
                <a:spcPts val="3000"/>
              </a:spcAft>
              <a:buFont typeface="+mj-lt"/>
              <a:buAutoNum type="arabicPeriod"/>
              <a:defRPr/>
            </a:pPr>
            <a:r>
              <a:rPr lang="en-US" sz="5400" b="1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Trouble is flipped over to make way for PEACE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4B551BD-F8F0-C64C-A659-59FE27223039}"/>
              </a:ext>
            </a:extLst>
          </p:cNvPr>
          <p:cNvSpPr/>
          <p:nvPr/>
        </p:nvSpPr>
        <p:spPr>
          <a:xfrm>
            <a:off x="89640" y="-136427"/>
            <a:ext cx="11730572" cy="1182234"/>
          </a:xfrm>
          <a:prstGeom prst="roundRect">
            <a:avLst/>
          </a:prstGeom>
          <a:solidFill>
            <a:srgbClr val="C3BAA9">
              <a:alpha val="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Footlight MT Light" panose="0204060206030A020304" pitchFamily="18" charset="0"/>
                <a:ea typeface="+mn-ea"/>
                <a:cs typeface="+mn-cs"/>
              </a:rPr>
              <a:t>Flipped Over When Governed By God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16B274-C13A-9002-F626-F26631DC59D7}"/>
              </a:ext>
            </a:extLst>
          </p:cNvPr>
          <p:cNvSpPr/>
          <p:nvPr/>
        </p:nvSpPr>
        <p:spPr>
          <a:xfrm>
            <a:off x="11760200" y="6462445"/>
            <a:ext cx="440872" cy="395555"/>
          </a:xfrm>
          <a:prstGeom prst="rect">
            <a:avLst/>
          </a:prstGeom>
          <a:solidFill>
            <a:srgbClr val="1A1006"/>
          </a:solidFill>
          <a:ln>
            <a:solidFill>
              <a:srgbClr val="1A10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FBBF3D63-2FFF-3AC0-C881-07C31655FB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3301" y="195939"/>
            <a:ext cx="1508292" cy="7219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50595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985</TotalTime>
  <Words>88</Words>
  <Application>Microsoft Office PowerPoint</Application>
  <PresentationFormat>Widescreen</PresentationFormat>
  <Paragraphs>28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2" baseType="lpstr">
      <vt:lpstr>Aldhabi</vt:lpstr>
      <vt:lpstr>Arial</vt:lpstr>
      <vt:lpstr>Bell MT</vt:lpstr>
      <vt:lpstr>Calibri</vt:lpstr>
      <vt:lpstr>Calibri Light</vt:lpstr>
      <vt:lpstr>Footlight MT Light</vt:lpstr>
      <vt:lpstr>Harlow Solid Italic</vt:lpstr>
      <vt:lpstr>Wingdings</vt:lpstr>
      <vt:lpstr>2_Office Theme</vt:lpstr>
      <vt:lpstr>.</vt:lpstr>
      <vt:lpstr>.</vt:lpstr>
      <vt:lpstr>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Daniel Shunk</dc:creator>
  <cp:lastModifiedBy>Daniel Shunk</cp:lastModifiedBy>
  <cp:revision>23</cp:revision>
  <dcterms:created xsi:type="dcterms:W3CDTF">2026-01-20T17:02:20Z</dcterms:created>
  <dcterms:modified xsi:type="dcterms:W3CDTF">2026-08-04T16:49:15Z</dcterms:modified>
</cp:coreProperties>
</file>