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607" r:id="rId3"/>
    <p:sldId id="618" r:id="rId4"/>
    <p:sldId id="622" r:id="rId5"/>
    <p:sldId id="623" r:id="rId6"/>
    <p:sldId id="624" r:id="rId7"/>
    <p:sldId id="626" r:id="rId8"/>
    <p:sldId id="62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605E"/>
    <a:srgbClr val="675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F28984-AECC-40F5-9D1B-190BDD60C1D9}" v="180" dt="2026-07-30T16:07:36.8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89" autoAdjust="0"/>
    <p:restoredTop sz="94660"/>
  </p:normalViewPr>
  <p:slideViewPr>
    <p:cSldViewPr snapToGrid="0">
      <p:cViewPr varScale="1">
        <p:scale>
          <a:sx n="53" d="100"/>
          <a:sy n="53" d="100"/>
        </p:scale>
        <p:origin x="96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iel Shunk" userId="8b1a05f26d681f8b" providerId="LiveId" clId="{92551CD1-72E2-4A83-B06E-9F01B71D04EE}"/>
    <pc:docChg chg="custSel addSld delSld modSld sldOrd">
      <pc:chgData name="Daniel Shunk" userId="8b1a05f26d681f8b" providerId="LiveId" clId="{92551CD1-72E2-4A83-B06E-9F01B71D04EE}" dt="2026-07-30T16:07:36.864" v="352"/>
      <pc:docMkLst>
        <pc:docMk/>
      </pc:docMkLst>
      <pc:sldChg chg="modSp mod">
        <pc:chgData name="Daniel Shunk" userId="8b1a05f26d681f8b" providerId="LiveId" clId="{92551CD1-72E2-4A83-B06E-9F01B71D04EE}" dt="2026-07-30T15:40:35.750" v="49" actId="255"/>
        <pc:sldMkLst>
          <pc:docMk/>
          <pc:sldMk cId="3828496249" sldId="607"/>
        </pc:sldMkLst>
        <pc:spChg chg="mod">
          <ac:chgData name="Daniel Shunk" userId="8b1a05f26d681f8b" providerId="LiveId" clId="{92551CD1-72E2-4A83-B06E-9F01B71D04EE}" dt="2026-07-30T15:40:35.750" v="49" actId="255"/>
          <ac:spMkLst>
            <pc:docMk/>
            <pc:sldMk cId="3828496249" sldId="607"/>
            <ac:spMk id="8" creationId="{8028CAB7-C05E-6920-1E52-B81F8D8B59CD}"/>
          </ac:spMkLst>
        </pc:spChg>
      </pc:sldChg>
      <pc:sldChg chg="del">
        <pc:chgData name="Daniel Shunk" userId="8b1a05f26d681f8b" providerId="LiveId" clId="{92551CD1-72E2-4A83-B06E-9F01B71D04EE}" dt="2026-07-30T15:40:05.491" v="0" actId="47"/>
        <pc:sldMkLst>
          <pc:docMk/>
          <pc:sldMk cId="2424735315" sldId="608"/>
        </pc:sldMkLst>
      </pc:sldChg>
      <pc:sldChg chg="modSp mod addAnim delAnim modAnim">
        <pc:chgData name="Daniel Shunk" userId="8b1a05f26d681f8b" providerId="LiveId" clId="{92551CD1-72E2-4A83-B06E-9F01B71D04EE}" dt="2026-07-30T16:03:40.339" v="283" actId="20577"/>
        <pc:sldMkLst>
          <pc:docMk/>
          <pc:sldMk cId="745849657" sldId="618"/>
        </pc:sldMkLst>
        <pc:spChg chg="mod">
          <ac:chgData name="Daniel Shunk" userId="8b1a05f26d681f8b" providerId="LiveId" clId="{92551CD1-72E2-4A83-B06E-9F01B71D04EE}" dt="2026-07-30T16:03:40.339" v="283" actId="20577"/>
          <ac:spMkLst>
            <pc:docMk/>
            <pc:sldMk cId="745849657" sldId="618"/>
            <ac:spMk id="7" creationId="{1413A2C7-6DE8-4409-195B-6316544668A8}"/>
          </ac:spMkLst>
        </pc:spChg>
        <pc:spChg chg="mod">
          <ac:chgData name="Daniel Shunk" userId="8b1a05f26d681f8b" providerId="LiveId" clId="{92551CD1-72E2-4A83-B06E-9F01B71D04EE}" dt="2026-07-30T15:43:08.299" v="105" actId="255"/>
          <ac:spMkLst>
            <pc:docMk/>
            <pc:sldMk cId="745849657" sldId="618"/>
            <ac:spMk id="12" creationId="{BC69FA2A-4B9C-5E06-C738-83CFBE406B7A}"/>
          </ac:spMkLst>
        </pc:spChg>
      </pc:sldChg>
      <pc:sldChg chg="del">
        <pc:chgData name="Daniel Shunk" userId="8b1a05f26d681f8b" providerId="LiveId" clId="{92551CD1-72E2-4A83-B06E-9F01B71D04EE}" dt="2026-07-30T15:40:09.051" v="2" actId="47"/>
        <pc:sldMkLst>
          <pc:docMk/>
          <pc:sldMk cId="3357387182" sldId="619"/>
        </pc:sldMkLst>
      </pc:sldChg>
      <pc:sldChg chg="del">
        <pc:chgData name="Daniel Shunk" userId="8b1a05f26d681f8b" providerId="LiveId" clId="{92551CD1-72E2-4A83-B06E-9F01B71D04EE}" dt="2026-07-30T15:40:09.638" v="3" actId="47"/>
        <pc:sldMkLst>
          <pc:docMk/>
          <pc:sldMk cId="1075145104" sldId="620"/>
        </pc:sldMkLst>
      </pc:sldChg>
      <pc:sldChg chg="modSp mod">
        <pc:chgData name="Daniel Shunk" userId="8b1a05f26d681f8b" providerId="LiveId" clId="{92551CD1-72E2-4A83-B06E-9F01B71D04EE}" dt="2026-07-30T16:05:06.991" v="303" actId="255"/>
        <pc:sldMkLst>
          <pc:docMk/>
          <pc:sldMk cId="4018147616" sldId="622"/>
        </pc:sldMkLst>
        <pc:spChg chg="mod">
          <ac:chgData name="Daniel Shunk" userId="8b1a05f26d681f8b" providerId="LiveId" clId="{92551CD1-72E2-4A83-B06E-9F01B71D04EE}" dt="2026-07-30T16:05:06.991" v="303" actId="255"/>
          <ac:spMkLst>
            <pc:docMk/>
            <pc:sldMk cId="4018147616" sldId="622"/>
            <ac:spMk id="7" creationId="{9C6E835B-2E31-1733-3CB1-DD683FCB1501}"/>
          </ac:spMkLst>
        </pc:spChg>
        <pc:spChg chg="mod">
          <ac:chgData name="Daniel Shunk" userId="8b1a05f26d681f8b" providerId="LiveId" clId="{92551CD1-72E2-4A83-B06E-9F01B71D04EE}" dt="2026-07-30T16:04:32.060" v="296" actId="20577"/>
          <ac:spMkLst>
            <pc:docMk/>
            <pc:sldMk cId="4018147616" sldId="622"/>
            <ac:spMk id="12" creationId="{9BAADDC1-AC8C-113D-E0FB-661FD806ECE4}"/>
          </ac:spMkLst>
        </pc:spChg>
      </pc:sldChg>
      <pc:sldChg chg="del">
        <pc:chgData name="Daniel Shunk" userId="8b1a05f26d681f8b" providerId="LiveId" clId="{92551CD1-72E2-4A83-B06E-9F01B71D04EE}" dt="2026-07-30T15:40:07.940" v="1" actId="47"/>
        <pc:sldMkLst>
          <pc:docMk/>
          <pc:sldMk cId="1265334949" sldId="623"/>
        </pc:sldMkLst>
      </pc:sldChg>
      <pc:sldChg chg="add addAnim delAnim modAnim">
        <pc:chgData name="Daniel Shunk" userId="8b1a05f26d681f8b" providerId="LiveId" clId="{92551CD1-72E2-4A83-B06E-9F01B71D04EE}" dt="2026-07-30T16:05:27.697" v="307"/>
        <pc:sldMkLst>
          <pc:docMk/>
          <pc:sldMk cId="1929377299" sldId="623"/>
        </pc:sldMkLst>
      </pc:sldChg>
      <pc:sldChg chg="modSp add mod replId">
        <pc:chgData name="Daniel Shunk" userId="8b1a05f26d681f8b" providerId="LiveId" clId="{92551CD1-72E2-4A83-B06E-9F01B71D04EE}" dt="2026-07-30T16:06:52.831" v="337" actId="255"/>
        <pc:sldMkLst>
          <pc:docMk/>
          <pc:sldMk cId="3185340991" sldId="624"/>
        </pc:sldMkLst>
        <pc:spChg chg="mod">
          <ac:chgData name="Daniel Shunk" userId="8b1a05f26d681f8b" providerId="LiveId" clId="{92551CD1-72E2-4A83-B06E-9F01B71D04EE}" dt="2026-07-30T16:06:52.831" v="337" actId="255"/>
          <ac:spMkLst>
            <pc:docMk/>
            <pc:sldMk cId="3185340991" sldId="624"/>
            <ac:spMk id="7" creationId="{C6520B9A-C07B-FDBB-9501-A42124486C9D}"/>
          </ac:spMkLst>
        </pc:spChg>
        <pc:spChg chg="mod">
          <ac:chgData name="Daniel Shunk" userId="8b1a05f26d681f8b" providerId="LiveId" clId="{92551CD1-72E2-4A83-B06E-9F01B71D04EE}" dt="2026-07-30T16:06:02.705" v="325" actId="20577"/>
          <ac:spMkLst>
            <pc:docMk/>
            <pc:sldMk cId="3185340991" sldId="624"/>
            <ac:spMk id="12" creationId="{807AD1B1-2BC1-A594-B231-5B3A23178013}"/>
          </ac:spMkLst>
        </pc:spChg>
      </pc:sldChg>
      <pc:sldChg chg="del">
        <pc:chgData name="Daniel Shunk" userId="8b1a05f26d681f8b" providerId="LiveId" clId="{92551CD1-72E2-4A83-B06E-9F01B71D04EE}" dt="2026-07-30T15:40:09.956" v="4" actId="47"/>
        <pc:sldMkLst>
          <pc:docMk/>
          <pc:sldMk cId="3512159225" sldId="624"/>
        </pc:sldMkLst>
      </pc:sldChg>
      <pc:sldChg chg="del">
        <pc:chgData name="Daniel Shunk" userId="8b1a05f26d681f8b" providerId="LiveId" clId="{92551CD1-72E2-4A83-B06E-9F01B71D04EE}" dt="2026-07-30T15:40:10.137" v="5" actId="47"/>
        <pc:sldMkLst>
          <pc:docMk/>
          <pc:sldMk cId="3876658511" sldId="625"/>
        </pc:sldMkLst>
      </pc:sldChg>
      <pc:sldChg chg="add ord modAnim">
        <pc:chgData name="Daniel Shunk" userId="8b1a05f26d681f8b" providerId="LiveId" clId="{92551CD1-72E2-4A83-B06E-9F01B71D04EE}" dt="2026-07-30T16:07:36.864" v="352"/>
        <pc:sldMkLst>
          <pc:docMk/>
          <pc:sldMk cId="3982869422" sldId="625"/>
        </pc:sldMkLst>
      </pc:sldChg>
      <pc:sldChg chg="del">
        <pc:chgData name="Daniel Shunk" userId="8b1a05f26d681f8b" providerId="LiveId" clId="{92551CD1-72E2-4A83-B06E-9F01B71D04EE}" dt="2026-07-30T15:40:10.589" v="6" actId="47"/>
        <pc:sldMkLst>
          <pc:docMk/>
          <pc:sldMk cId="1738767616" sldId="626"/>
        </pc:sldMkLst>
      </pc:sldChg>
      <pc:sldChg chg="modSp add mod ord replId">
        <pc:chgData name="Daniel Shunk" userId="8b1a05f26d681f8b" providerId="LiveId" clId="{92551CD1-72E2-4A83-B06E-9F01B71D04EE}" dt="2026-07-30T16:07:27.245" v="351" actId="313"/>
        <pc:sldMkLst>
          <pc:docMk/>
          <pc:sldMk cId="4209400094" sldId="626"/>
        </pc:sldMkLst>
        <pc:spChg chg="mod">
          <ac:chgData name="Daniel Shunk" userId="8b1a05f26d681f8b" providerId="LiveId" clId="{92551CD1-72E2-4A83-B06E-9F01B71D04EE}" dt="2026-07-30T16:07:27.245" v="351" actId="313"/>
          <ac:spMkLst>
            <pc:docMk/>
            <pc:sldMk cId="4209400094" sldId="626"/>
            <ac:spMk id="7" creationId="{4004A197-E893-79BF-F158-A8C7B97BEB4F}"/>
          </ac:spMkLst>
        </pc:spChg>
        <pc:spChg chg="mod">
          <ac:chgData name="Daniel Shunk" userId="8b1a05f26d681f8b" providerId="LiveId" clId="{92551CD1-72E2-4A83-B06E-9F01B71D04EE}" dt="2026-07-30T16:07:00.493" v="346" actId="20577"/>
          <ac:spMkLst>
            <pc:docMk/>
            <pc:sldMk cId="4209400094" sldId="626"/>
            <ac:spMk id="12" creationId="{47DBC564-FE2A-3326-C04C-79DFFAA87C5B}"/>
          </ac:spMkLst>
        </pc:spChg>
      </pc:sldChg>
      <pc:sldChg chg="del">
        <pc:chgData name="Daniel Shunk" userId="8b1a05f26d681f8b" providerId="LiveId" clId="{92551CD1-72E2-4A83-B06E-9F01B71D04EE}" dt="2026-07-30T15:40:10.891" v="7" actId="47"/>
        <pc:sldMkLst>
          <pc:docMk/>
          <pc:sldMk cId="4195199286" sldId="627"/>
        </pc:sldMkLst>
      </pc:sldChg>
      <pc:sldChg chg="del">
        <pc:chgData name="Daniel Shunk" userId="8b1a05f26d681f8b" providerId="LiveId" clId="{92551CD1-72E2-4A83-B06E-9F01B71D04EE}" dt="2026-07-30T15:40:11.621" v="8" actId="47"/>
        <pc:sldMkLst>
          <pc:docMk/>
          <pc:sldMk cId="3740831226" sldId="62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FC3B9-1C6F-ABB7-4DEF-190BA8610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F574C7-DC17-8696-0A32-D46D7B1915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80327-1284-7E8B-CFA4-93B5A455B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595822-5B26-4105-E565-91F633B48D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08540-5EF2-7F06-6D6A-8CE717A997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89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B2906-183D-95DA-4CBB-22E883BE5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BACE21D-5B92-59C1-1AB2-779D77B807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BFDACF-99E8-072D-AE27-B5FFE3377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B57E34-19AC-C390-5D0A-DC3C83BA3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4BB138-4CEC-1D2C-A4E9-79BA37FAF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225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3118E1C-9571-A0FA-EA7A-5E824A796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B186B5-B0E1-7B67-F48B-5396F2C28F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D00C4A-D4D4-1BE5-3609-F94925306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985E7-AC5E-D173-6CD5-489F42DA5E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6F310D-3DE4-81EE-2B82-5EADFE785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56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9B715-8D04-4D30-95A6-98A05950CF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8CBFC9-C7C6-4B93-A5C2-C8A360993F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523AA1-9ACA-4D56-AA6D-F9D8A6A5F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39B5E8-2305-46C5-8CE7-A103235F1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A8664-77D1-45B6-8692-4BE5BE381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288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77128-CE0E-4B75-A69F-0D65898C9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6C0A04-E7CB-4274-9C16-246F2902E0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06DAF3-92CB-4BC4-98C2-32F5FD6330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B209D0-A7BC-4BEC-879E-C119BDC5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F73EC-B810-4F67-AB77-AD9365995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3942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B894DA-6B15-4F6F-90DD-4456D1276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E2BC9F-933F-44C3-B228-5E4EE7316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A4A558-611B-4101-871B-B1216FD79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012A65-6A45-461A-9378-3B14F1FB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84D3D-CEFD-4F66-98AA-E7AA80248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2052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E9ED09-F382-474C-B816-E5425653F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1503E-060E-4CA1-A21B-CF25FDBFDE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7D40C8-5790-440D-9095-1628C13476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3C645-E876-41A6-B2FA-81FE80802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C9B73F-141E-4303-B17F-DD2264237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62450-6EF0-4D8D-A28F-15951B588E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727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DE9F7-5DDA-4FC4-9E2D-281D8ED820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E9004D-8F32-42F9-B126-C12FF180F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FC5DE6-DD52-4E66-99FD-C96A23920E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DE3F0-3B3B-474B-9C9A-A4071ECE6C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6BB200-33CB-4CE2-B047-6E13F803CD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2ED0C0D-EF81-4129-891E-9E773AEA9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BC4B36-C6B5-4F7D-8C18-521AEAFA8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848371F-184B-47F0-9CE4-8F4ED4243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290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F5447-1327-4C2A-AF47-D9E948ACEF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2D95219-A767-416F-B72A-06DB62B97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291C2C-57CB-4F57-A11A-AA90EDA0B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F7FC7D-3262-40F3-B047-7478067BDE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31226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62A474-DE80-4286-A09A-71AF42E1C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04B39E5-DC03-45DE-8DE8-EF1A59D5D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89D03B-EBC8-43EC-BC22-9AA9BC148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775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23B-7738-4575-B49B-5EA9A960C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01CAF-9B8E-472F-BA60-99C41AEBB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C8AEFC-F31D-4268-A091-5A407AAFB5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E6FB8B-AE8B-4D98-81B8-9865E2C76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E66DF0-0D67-41AC-BB70-61A76950E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6EEA-FD9C-4DCA-A6FB-2FE1A0656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93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8BFC31-8C12-0A9F-7267-C138C1AB2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352DB1-F0A9-6CEE-F7D2-36EC662F4D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A483C3-2F29-DCCD-717B-CB7B4728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D3F96B-FC3B-64D2-E204-4C2ACF38D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3E4976-0249-6605-EC31-3AAC5EF28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8695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267593-5515-4AC5-B82B-1F699CBBDA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651F1F2-6EFA-4AF3-A1AC-D1C78AE0A6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84BB2E-FFD9-4672-AF78-BA32BD74D1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B74BE-7D85-4C6E-8E51-0B402CCFA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9909F-B63D-47C2-8311-51AE096891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84EFE-A407-40EF-9DE3-F65937D71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4212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395C-497C-4D19-A61E-3C345BFD3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CD1B56-9A48-4E63-B02C-40E44CC377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01AC2A-ACE7-4A2B-8674-1D6B668FA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2590AC-E2E6-47FD-9B7E-A73A2D1A0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EF9282-8815-4187-B572-7A5B8533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8157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663258-A567-4ECB-822F-85EC4B7F0EE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D94F6F-65A9-44FC-A172-9B03126D1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621B97-FEBD-4CCA-B928-A51F41AF1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D56E76-69F5-480F-BF20-A44BA0EA0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3D13EA-19FE-44E0-84F4-A2290927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711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536E8-B5A1-26DA-25D2-AB6BD8155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D690DE-7433-7AEF-E965-1EEE6C2283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180190-D399-2B49-E53C-AEEC04A15D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64EB01-864E-254E-05A7-8CF67D42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CDA94F-08ED-42A0-B545-D5BADD7A7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001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7CD64-F91C-B27B-FEB7-5465B712C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B61D0-EBB8-4F12-7D24-34F4AA7FD4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8785D5-B19B-8F3C-3CD6-9517FE8193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4B8487-85BA-B673-3205-AE4A45C0E5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AB0FF6-A6B1-9BA3-F61F-4A6C0879E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360D19-46C7-F3EE-99B3-1C46822E0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772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3696B-EC36-F417-D275-4A1C64DD5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23BBCF-E4E9-DF96-E96A-A5E7BA741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BEFEE9-6017-A5DC-6A9A-DE9311A366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0F1F6-0661-81B5-5A81-AF79303B5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CA855D-E25C-0812-D6B6-AE0242412F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B54709-4E11-43C7-9F99-706EB8849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CD74F-CD27-E4AC-536D-8860328F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A114E5-7418-803E-4C87-C9B506831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035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3DC7DC-EE68-40E0-0E7C-BEE608E60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4BB575-EB6A-A188-CFC7-09F864942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E8790B-DD8A-78FC-F451-42DA65A7F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74CEA-5B10-862E-3DA3-E582A9FC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5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7D3F5F-D9BF-06A5-F17F-90125CBDB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0FF6BA-4331-C949-706A-43DB605B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FBF15-C8E8-5BD6-8E7F-B8F3B0E68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19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D0AB1-5DFE-359D-9D65-C17B76B34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B290-2F92-45E7-FDF5-DD1D19288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436D03-5D00-2C4E-27D1-3B0FC6EBB5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3AB47B-D681-77DB-2C44-65783730B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368BEF-0139-C5C1-BC30-94AE125D9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9A7ACA-4171-3683-4968-35603B12E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6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E281D1-ACC8-53E5-381B-8D904230F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5DBF62-E8A9-975F-C6CD-CE7B9D645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FAA0F1-44D0-A538-D9D4-A5948D78D4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CC8E10-BCE0-A032-87D7-4E9F2A871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D0F7B-D4D2-AABF-9189-108ABF9F6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DE1B6C-4B29-A2FA-512C-F478D39B8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014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5722D1-A64F-29A3-4B3D-26F635091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AA018D-2208-EBBE-617D-581D57621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C4BABD-4CA4-D0C5-6A67-F7E1EF0756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EFA33C-52DC-4B07-8AA0-1E4867A3DF6E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F09861-B145-AD18-723D-239C62ED03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26F3C-220B-DD27-3E7E-CACC38297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ECD8AE-523F-4FBA-BCB8-5C694B8969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4302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4C4D141-9878-446A-85B4-15005203F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C9DE12-7079-4FF3-A138-542B74E3FC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36072A-0F0C-4256-AACC-88AFDB9FE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FDC36-999F-4E72-9EE7-6FDD261760F8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ABB613-B724-49E7-B8D9-8531ACEBF3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49E951-E282-409A-91D6-A07EE00EC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CD87B6-34F0-4646-92A5-5FBB0427E1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945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782B70-01C9-CAB9-F2E4-ACE4D48EE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6455B-83F1-A554-986A-C63840F8E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63E668-FC06-244A-0656-73D351543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B3ABD040-A58B-957F-EA26-6CE399021A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842" y="5850328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323102-64B2-63E4-7C24-DF1422355AE8}"/>
              </a:ext>
            </a:extLst>
          </p:cNvPr>
          <p:cNvSpPr/>
          <p:nvPr/>
        </p:nvSpPr>
        <p:spPr>
          <a:xfrm>
            <a:off x="0" y="643466"/>
            <a:ext cx="12192000" cy="830565"/>
          </a:xfrm>
          <a:prstGeom prst="rect">
            <a:avLst/>
          </a:prstGeom>
          <a:solidFill>
            <a:srgbClr val="6E605E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 descr="Several white paper cutout snowflakes, on a white background">
            <a:extLst>
              <a:ext uri="{FF2B5EF4-FFF2-40B4-BE49-F238E27FC236}">
                <a16:creationId xmlns:a16="http://schemas.microsoft.com/office/drawing/2014/main" id="{8028CAB7-C05E-6920-1E52-B81F8D8B59CD}"/>
              </a:ext>
            </a:extLst>
          </p:cNvPr>
          <p:cNvSpPr txBox="1"/>
          <p:nvPr/>
        </p:nvSpPr>
        <p:spPr>
          <a:xfrm>
            <a:off x="89327" y="721902"/>
            <a:ext cx="12013346" cy="7649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5000"/>
              </a:lnSpc>
            </a:pPr>
            <a:r>
              <a:rPr lang="en-US" sz="6000" spc="-30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latin typeface="Eras Bold ITC" panose="020B0907030504020204" pitchFamily="34" charset="0"/>
              </a:rPr>
              <a:t>The Shepherd King Cometh</a:t>
            </a:r>
          </a:p>
        </p:txBody>
      </p:sp>
    </p:spTree>
    <p:extLst>
      <p:ext uri="{BB962C8B-B14F-4D97-AF65-F5344CB8AC3E}">
        <p14:creationId xmlns:p14="http://schemas.microsoft.com/office/powerpoint/2010/main" val="38284962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E50F4E-176D-1867-BEB7-1067327AB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20BBA4-50EE-19D2-8BB6-1D5557B86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12C06F-681E-299A-2B62-89A41FC72C3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413A2C7-6DE8-4409-195B-6316544668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7" y="1853348"/>
            <a:ext cx="12013345" cy="4857908"/>
          </a:xfrm>
        </p:spPr>
        <p:txBody>
          <a:bodyPr>
            <a:noAutofit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subdues the enemies of the sheep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gathers the sheep for blessing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Rejecting the Good Shepherd results in slaughter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2F9DE097-FE09-6B10-B1A1-34564655C8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BC69FA2A-4B9C-5E06-C738-83CFBE406B7A}"/>
              </a:ext>
            </a:extLst>
          </p:cNvPr>
          <p:cNvSpPr txBox="1"/>
          <p:nvPr/>
        </p:nvSpPr>
        <p:spPr>
          <a:xfrm>
            <a:off x="89327" y="202400"/>
            <a:ext cx="12013346" cy="139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The Shepherd King Comes To Prepare The Sheepfold</a:t>
            </a:r>
          </a:p>
        </p:txBody>
      </p:sp>
    </p:spTree>
    <p:extLst>
      <p:ext uri="{BB962C8B-B14F-4D97-AF65-F5344CB8AC3E}">
        <p14:creationId xmlns:p14="http://schemas.microsoft.com/office/powerpoint/2010/main" val="745849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060FF-9111-F566-5265-2B7D57108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60F44939-CFB7-8873-7DBF-C0578ACB62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01D35CD-681C-A514-F306-0848C50555F0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9C6E835B-2E31-1733-3CB1-DD683FCB15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954530"/>
            <a:ext cx="11477625" cy="5701070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4600" dirty="0">
                <a:solidFill>
                  <a:schemeClr val="bg1"/>
                </a:solidFill>
              </a:rPr>
              <a:t>“Behold, days are coming, declares Yahweh, when I will cut a new covenant with the house of Israel and with the house of Judah, not like the covenant which I cut with their fathers in the day I took them by the hand to bring them out of the land of Egypt, My covenant </a:t>
            </a:r>
            <a:r>
              <a:rPr lang="en-US" sz="4600" u="sng" dirty="0">
                <a:solidFill>
                  <a:schemeClr val="bg1"/>
                </a:solidFill>
              </a:rPr>
              <a:t>which they broke</a:t>
            </a:r>
            <a:r>
              <a:rPr lang="en-US" sz="4600" dirty="0">
                <a:solidFill>
                  <a:schemeClr val="bg1"/>
                </a:solidFill>
              </a:rPr>
              <a:t>, but I was a husband to them,” declares Yahweh.”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9BAADDC1-AC8C-113D-E0FB-661FD806ECE4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Jeremiah 31:31-32</a:t>
            </a:r>
          </a:p>
        </p:txBody>
      </p:sp>
    </p:spTree>
    <p:extLst>
      <p:ext uri="{BB962C8B-B14F-4D97-AF65-F5344CB8AC3E}">
        <p14:creationId xmlns:p14="http://schemas.microsoft.com/office/powerpoint/2010/main" val="4018147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AA13C-228F-C52B-2962-F671FBFDA6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1901939-43EF-A7A1-CF30-8220DFB51A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21CF5C2F-9083-6D1F-84AD-5C91E2329091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BFAC6B39-A380-70F7-EB7C-8C49436110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7" y="1853348"/>
            <a:ext cx="12013345" cy="4857908"/>
          </a:xfrm>
        </p:spPr>
        <p:txBody>
          <a:bodyPr>
            <a:noAutofit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subdues the enemies of the sheep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gathers the sheep for blessing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Rejecting the Good Shepherd results in slaughter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Choosing the wrong shepherd is fatal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5B6FCCBF-76C3-070F-9236-1AD1D56AA2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26AAD124-4EF3-EDBA-273A-E00FC49DFE27}"/>
              </a:ext>
            </a:extLst>
          </p:cNvPr>
          <p:cNvSpPr txBox="1"/>
          <p:nvPr/>
        </p:nvSpPr>
        <p:spPr>
          <a:xfrm>
            <a:off x="89327" y="202400"/>
            <a:ext cx="12013346" cy="139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The Shepherd King Comes To Prepare The Sheepfold</a:t>
            </a:r>
          </a:p>
        </p:txBody>
      </p:sp>
    </p:spTree>
    <p:extLst>
      <p:ext uri="{BB962C8B-B14F-4D97-AF65-F5344CB8AC3E}">
        <p14:creationId xmlns:p14="http://schemas.microsoft.com/office/powerpoint/2010/main" val="1929377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335CB-5353-7C59-2324-B4A7772FB2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F92C701A-A947-C13C-B3CF-0BB45F826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8BCD5DF-A32E-331A-349E-6932707EF2CD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6520B9A-C07B-FDBB-9501-A42124486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6400" dirty="0">
                <a:solidFill>
                  <a:schemeClr val="bg1"/>
                </a:solidFill>
              </a:rPr>
              <a:t>“The kingdom of heaven is like a treasure hidden in the field, which a man found &amp; hid again; &amp; from joy over it he goes &amp; sells all that he has &amp; buys that field.”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807AD1B1-2BC1-A594-B231-5B3A23178013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Matthew 13:44</a:t>
            </a:r>
          </a:p>
        </p:txBody>
      </p:sp>
    </p:spTree>
    <p:extLst>
      <p:ext uri="{BB962C8B-B14F-4D97-AF65-F5344CB8AC3E}">
        <p14:creationId xmlns:p14="http://schemas.microsoft.com/office/powerpoint/2010/main" val="3185340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40C72-4E2A-D116-323D-4EBCB7162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E8ECB34A-72F8-7DD7-12EE-49BEAF137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BC80D771-4AC7-70C8-527B-D5C502B9530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004A197-E893-79BF-F158-A8C7B97BE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8" y="1253330"/>
            <a:ext cx="11477625" cy="5402269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7000" dirty="0">
                <a:solidFill>
                  <a:schemeClr val="bg1"/>
                </a:solidFill>
              </a:rPr>
              <a:t>“I have come in My Father’s name, &amp; you do not receive Me; if another comes in his own name, you will receive him.”</a:t>
            </a:r>
          </a:p>
        </p:txBody>
      </p:sp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47DBC564-FE2A-3326-C04C-79DFFAA87C5B}"/>
              </a:ext>
            </a:extLst>
          </p:cNvPr>
          <p:cNvSpPr txBox="1"/>
          <p:nvPr/>
        </p:nvSpPr>
        <p:spPr>
          <a:xfrm>
            <a:off x="89327" y="202400"/>
            <a:ext cx="12013346" cy="752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John 5:43</a:t>
            </a:r>
          </a:p>
        </p:txBody>
      </p:sp>
    </p:spTree>
    <p:extLst>
      <p:ext uri="{BB962C8B-B14F-4D97-AF65-F5344CB8AC3E}">
        <p14:creationId xmlns:p14="http://schemas.microsoft.com/office/powerpoint/2010/main" val="42094000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E5DC87-57B7-07E0-6FB8-12BDBC1EE6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9B94D31B-EFD8-F051-C0C6-F3910DB58C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07778B6-DF7E-747C-0942-362176E0D9B2}"/>
              </a:ext>
            </a:extLst>
          </p:cNvPr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tx1">
              <a:alpha val="79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AC6C26F-AF10-EDBA-F3DA-525D509135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327" y="1853348"/>
            <a:ext cx="12013345" cy="4857908"/>
          </a:xfrm>
        </p:spPr>
        <p:txBody>
          <a:bodyPr>
            <a:noAutofit/>
          </a:bodyPr>
          <a:lstStyle/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subdues the enemies of the sheep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He gathers the sheep for blessing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Rejecting the Good Shepherd results in slaughter</a:t>
            </a:r>
          </a:p>
          <a:p>
            <a:pPr marL="742950" indent="-742950">
              <a:lnSpc>
                <a:spcPts val="4400"/>
              </a:lnSpc>
              <a:spcAft>
                <a:spcPts val="3000"/>
              </a:spcAft>
              <a:buFont typeface="+mj-lt"/>
              <a:buAutoNum type="arabicParenR"/>
            </a:pPr>
            <a:r>
              <a:rPr lang="en-US" sz="5300" dirty="0">
                <a:solidFill>
                  <a:schemeClr val="bg1"/>
                </a:solidFill>
              </a:rPr>
              <a:t>Choosing the wrong shepherd is fatal</a:t>
            </a:r>
          </a:p>
        </p:txBody>
      </p:sp>
      <p:pic>
        <p:nvPicPr>
          <p:cNvPr id="11" name="Content Placeholder 7" descr="A hexagon shaped logo with red and blue text&#10;&#10;AI-generated content may be incorrect.">
            <a:extLst>
              <a:ext uri="{FF2B5EF4-FFF2-40B4-BE49-F238E27FC236}">
                <a16:creationId xmlns:a16="http://schemas.microsoft.com/office/drawing/2014/main" id="{C9D0189A-C374-FB69-E8BA-A20C5666E0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2264" y="129025"/>
            <a:ext cx="1877831" cy="89888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 descr="Several white paper cutout snowflakes, on a white background">
            <a:extLst>
              <a:ext uri="{FF2B5EF4-FFF2-40B4-BE49-F238E27FC236}">
                <a16:creationId xmlns:a16="http://schemas.microsoft.com/office/drawing/2014/main" id="{ED69AB1C-67CE-F9F0-D894-2530AE9EC4B7}"/>
              </a:ext>
            </a:extLst>
          </p:cNvPr>
          <p:cNvSpPr txBox="1"/>
          <p:nvPr/>
        </p:nvSpPr>
        <p:spPr>
          <a:xfrm>
            <a:off x="89327" y="202400"/>
            <a:ext cx="12013346" cy="1390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-300" normalizeH="0" baseline="0" noProof="0" dirty="0">
                <a:ln>
                  <a:solidFill>
                    <a:sysClr val="windowText" lastClr="000000"/>
                  </a:solidFill>
                </a:ln>
                <a:blipFill dpi="0" rotWithShape="1">
                  <a:blip r:embed="rId5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a:blipFill>
                <a:effectLst/>
                <a:uLnTx/>
                <a:uFillTx/>
                <a:latin typeface="Eras Bold ITC" panose="020B0907030504020204" pitchFamily="34" charset="0"/>
                <a:ea typeface="+mn-ea"/>
                <a:cs typeface="+mn-cs"/>
              </a:rPr>
              <a:t>The Shepherd King Comes To Prepare The Sheepfold</a:t>
            </a:r>
          </a:p>
        </p:txBody>
      </p:sp>
    </p:spTree>
    <p:extLst>
      <p:ext uri="{BB962C8B-B14F-4D97-AF65-F5344CB8AC3E}">
        <p14:creationId xmlns:p14="http://schemas.microsoft.com/office/powerpoint/2010/main" val="39828694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250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Aptos</vt:lpstr>
      <vt:lpstr>Aptos Display</vt:lpstr>
      <vt:lpstr>Arial</vt:lpstr>
      <vt:lpstr>Calibri</vt:lpstr>
      <vt:lpstr>Calibri Light</vt:lpstr>
      <vt:lpstr>Eras Bold ITC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Daniel Shunk</dc:creator>
  <cp:lastModifiedBy>Daniel Shunk</cp:lastModifiedBy>
  <cp:revision>4</cp:revision>
  <dcterms:created xsi:type="dcterms:W3CDTF">2026-07-10T22:49:18Z</dcterms:created>
  <dcterms:modified xsi:type="dcterms:W3CDTF">2026-07-30T16:07:38Z</dcterms:modified>
</cp:coreProperties>
</file>