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68" r:id="rId2"/>
    <p:sldId id="606" r:id="rId3"/>
    <p:sldId id="615" r:id="rId4"/>
    <p:sldId id="604" r:id="rId5"/>
    <p:sldId id="612" r:id="rId6"/>
    <p:sldId id="613" r:id="rId7"/>
    <p:sldId id="614" r:id="rId8"/>
    <p:sldId id="61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464C"/>
    <a:srgbClr val="1A1006"/>
    <a:srgbClr val="C3BAA9"/>
    <a:srgbClr val="9363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DE94F7-05FC-402C-A3E4-38ABFEA3D0EA}" v="227" dt="2026-08-11T13:38:22.4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30" autoAdjust="0"/>
    <p:restoredTop sz="94660"/>
  </p:normalViewPr>
  <p:slideViewPr>
    <p:cSldViewPr snapToGrid="0">
      <p:cViewPr varScale="1">
        <p:scale>
          <a:sx n="60" d="100"/>
          <a:sy n="60" d="100"/>
        </p:scale>
        <p:origin x="63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Shunk" userId="8b1a05f26d681f8b" providerId="LiveId" clId="{92551CD1-72E2-4A83-B06E-9F01B71D04EE}"/>
    <pc:docChg chg="custSel addSld delSld modSld sldOrd">
      <pc:chgData name="Daniel Shunk" userId="8b1a05f26d681f8b" providerId="LiveId" clId="{92551CD1-72E2-4A83-B06E-9F01B71D04EE}" dt="2026-08-11T13:38:28.409" v="645" actId="47"/>
      <pc:docMkLst>
        <pc:docMk/>
      </pc:docMkLst>
      <pc:sldChg chg="modSp mod">
        <pc:chgData name="Daniel Shunk" userId="8b1a05f26d681f8b" providerId="LiveId" clId="{92551CD1-72E2-4A83-B06E-9F01B71D04EE}" dt="2026-08-11T13:00:51.527" v="57" actId="20577"/>
        <pc:sldMkLst>
          <pc:docMk/>
          <pc:sldMk cId="2607255789" sldId="568"/>
        </pc:sldMkLst>
        <pc:spChg chg="mod">
          <ac:chgData name="Daniel Shunk" userId="8b1a05f26d681f8b" providerId="LiveId" clId="{92551CD1-72E2-4A83-B06E-9F01B71D04EE}" dt="2026-08-11T13:00:51.527" v="57" actId="20577"/>
          <ac:spMkLst>
            <pc:docMk/>
            <pc:sldMk cId="2607255789" sldId="568"/>
            <ac:spMk id="3" creationId="{C0F96349-CA6A-4C10-F41C-3E09A34054C2}"/>
          </ac:spMkLst>
        </pc:spChg>
        <pc:spChg chg="mod">
          <ac:chgData name="Daniel Shunk" userId="8b1a05f26d681f8b" providerId="LiveId" clId="{92551CD1-72E2-4A83-B06E-9F01B71D04EE}" dt="2026-08-11T13:00:48.066" v="56" actId="1036"/>
          <ac:spMkLst>
            <pc:docMk/>
            <pc:sldMk cId="2607255789" sldId="568"/>
            <ac:spMk id="4" creationId="{279D2CDB-A0CD-92AC-0D1A-D18B3D8D1524}"/>
          </ac:spMkLst>
        </pc:spChg>
        <pc:spChg chg="mod">
          <ac:chgData name="Daniel Shunk" userId="8b1a05f26d681f8b" providerId="LiveId" clId="{92551CD1-72E2-4A83-B06E-9F01B71D04EE}" dt="2026-08-11T13:00:33.207" v="21" actId="14100"/>
          <ac:spMkLst>
            <pc:docMk/>
            <pc:sldMk cId="2607255789" sldId="568"/>
            <ac:spMk id="14" creationId="{B72C6889-9F15-A9A3-69D6-9BFA6CF8BDC8}"/>
          </ac:spMkLst>
        </pc:spChg>
      </pc:sldChg>
      <pc:sldChg chg="modSp mod addAnim delAnim modAnim">
        <pc:chgData name="Daniel Shunk" userId="8b1a05f26d681f8b" providerId="LiveId" clId="{92551CD1-72E2-4A83-B06E-9F01B71D04EE}" dt="2026-08-11T13:33:16.362" v="577" actId="20577"/>
        <pc:sldMkLst>
          <pc:docMk/>
          <pc:sldMk cId="1150595109" sldId="604"/>
        </pc:sldMkLst>
        <pc:spChg chg="mod">
          <ac:chgData name="Daniel Shunk" userId="8b1a05f26d681f8b" providerId="LiveId" clId="{92551CD1-72E2-4A83-B06E-9F01B71D04EE}" dt="2026-08-11T13:33:16.362" v="577" actId="20577"/>
          <ac:spMkLst>
            <pc:docMk/>
            <pc:sldMk cId="1150595109" sldId="604"/>
            <ac:spMk id="3" creationId="{5A609713-7E39-F9BF-34A1-E9EDF153C9FE}"/>
          </ac:spMkLst>
        </pc:spChg>
        <pc:spChg chg="mod">
          <ac:chgData name="Daniel Shunk" userId="8b1a05f26d681f8b" providerId="LiveId" clId="{92551CD1-72E2-4A83-B06E-9F01B71D04EE}" dt="2026-08-11T13:06:40.783" v="347" actId="20577"/>
          <ac:spMkLst>
            <pc:docMk/>
            <pc:sldMk cId="1150595109" sldId="604"/>
            <ac:spMk id="4" creationId="{14B551BD-F8F0-C64C-A659-59FE27223039}"/>
          </ac:spMkLst>
        </pc:spChg>
        <pc:picChg chg="mod">
          <ac:chgData name="Daniel Shunk" userId="8b1a05f26d681f8b" providerId="LiveId" clId="{92551CD1-72E2-4A83-B06E-9F01B71D04EE}" dt="2026-08-11T13:08:30.771" v="571" actId="1076"/>
          <ac:picMkLst>
            <pc:docMk/>
            <pc:sldMk cId="1150595109" sldId="604"/>
            <ac:picMk id="15" creationId="{FBBF3D63-2FFF-3AC0-C881-07C31655FB5E}"/>
          </ac:picMkLst>
        </pc:picChg>
      </pc:sldChg>
      <pc:sldChg chg="addSp modSp mod">
        <pc:chgData name="Daniel Shunk" userId="8b1a05f26d681f8b" providerId="LiveId" clId="{92551CD1-72E2-4A83-B06E-9F01B71D04EE}" dt="2026-08-11T13:05:54.748" v="291" actId="1037"/>
        <pc:sldMkLst>
          <pc:docMk/>
          <pc:sldMk cId="3228567921" sldId="606"/>
        </pc:sldMkLst>
        <pc:spChg chg="mod">
          <ac:chgData name="Daniel Shunk" userId="8b1a05f26d681f8b" providerId="LiveId" clId="{92551CD1-72E2-4A83-B06E-9F01B71D04EE}" dt="2026-08-11T13:01:36.256" v="60" actId="20577"/>
          <ac:spMkLst>
            <pc:docMk/>
            <pc:sldMk cId="3228567921" sldId="606"/>
            <ac:spMk id="3" creationId="{1ABACD42-8D87-4368-E6B8-C4EAFAFDFC50}"/>
          </ac:spMkLst>
        </pc:spChg>
        <pc:spChg chg="mod">
          <ac:chgData name="Daniel Shunk" userId="8b1a05f26d681f8b" providerId="LiveId" clId="{92551CD1-72E2-4A83-B06E-9F01B71D04EE}" dt="2026-08-11T13:05:48.536" v="270" actId="1035"/>
          <ac:spMkLst>
            <pc:docMk/>
            <pc:sldMk cId="3228567921" sldId="606"/>
            <ac:spMk id="8" creationId="{FDE8A2D6-B0C1-D797-EBA3-B904CDE1FE0B}"/>
          </ac:spMkLst>
        </pc:spChg>
        <pc:spChg chg="add mod">
          <ac:chgData name="Daniel Shunk" userId="8b1a05f26d681f8b" providerId="LiveId" clId="{92551CD1-72E2-4A83-B06E-9F01B71D04EE}" dt="2026-08-11T13:05:54.748" v="291" actId="1037"/>
          <ac:spMkLst>
            <pc:docMk/>
            <pc:sldMk cId="3228567921" sldId="606"/>
            <ac:spMk id="9" creationId="{C7D77FA2-73B2-E36E-68E2-57436FB67A84}"/>
          </ac:spMkLst>
        </pc:spChg>
      </pc:sldChg>
      <pc:sldChg chg="modSp add mod">
        <pc:chgData name="Daniel Shunk" userId="8b1a05f26d681f8b" providerId="LiveId" clId="{92551CD1-72E2-4A83-B06E-9F01B71D04EE}" dt="2026-08-11T13:35:30.766" v="607" actId="20577"/>
        <pc:sldMkLst>
          <pc:docMk/>
          <pc:sldMk cId="781327317" sldId="612"/>
        </pc:sldMkLst>
        <pc:spChg chg="mod">
          <ac:chgData name="Daniel Shunk" userId="8b1a05f26d681f8b" providerId="LiveId" clId="{92551CD1-72E2-4A83-B06E-9F01B71D04EE}" dt="2026-08-11T13:35:03.991" v="603" actId="255"/>
          <ac:spMkLst>
            <pc:docMk/>
            <pc:sldMk cId="781327317" sldId="612"/>
            <ac:spMk id="3" creationId="{AC299E03-3179-D930-E512-4F5F073FE0CC}"/>
          </ac:spMkLst>
        </pc:spChg>
        <pc:spChg chg="mod">
          <ac:chgData name="Daniel Shunk" userId="8b1a05f26d681f8b" providerId="LiveId" clId="{92551CD1-72E2-4A83-B06E-9F01B71D04EE}" dt="2026-08-11T13:35:30.766" v="607" actId="20577"/>
          <ac:spMkLst>
            <pc:docMk/>
            <pc:sldMk cId="781327317" sldId="612"/>
            <ac:spMk id="4" creationId="{46E359F4-F997-24EE-D7C4-76EBD15A80BD}"/>
          </ac:spMkLst>
        </pc:spChg>
      </pc:sldChg>
      <pc:sldChg chg="add modAnim">
        <pc:chgData name="Daniel Shunk" userId="8b1a05f26d681f8b" providerId="LiveId" clId="{92551CD1-72E2-4A83-B06E-9F01B71D04EE}" dt="2026-08-11T13:35:42.897" v="609"/>
        <pc:sldMkLst>
          <pc:docMk/>
          <pc:sldMk cId="136576151" sldId="613"/>
        </pc:sldMkLst>
      </pc:sldChg>
      <pc:sldChg chg="modSp add mod replId">
        <pc:chgData name="Daniel Shunk" userId="8b1a05f26d681f8b" providerId="LiveId" clId="{92551CD1-72E2-4A83-B06E-9F01B71D04EE}" dt="2026-08-11T13:37:44.105" v="643" actId="255"/>
        <pc:sldMkLst>
          <pc:docMk/>
          <pc:sldMk cId="3247666793" sldId="614"/>
        </pc:sldMkLst>
        <pc:spChg chg="mod">
          <ac:chgData name="Daniel Shunk" userId="8b1a05f26d681f8b" providerId="LiveId" clId="{92551CD1-72E2-4A83-B06E-9F01B71D04EE}" dt="2026-08-11T13:37:44.105" v="643" actId="255"/>
          <ac:spMkLst>
            <pc:docMk/>
            <pc:sldMk cId="3247666793" sldId="614"/>
            <ac:spMk id="3" creationId="{72222580-6963-9347-63E4-9525B829D3B6}"/>
          </ac:spMkLst>
        </pc:spChg>
        <pc:spChg chg="mod">
          <ac:chgData name="Daniel Shunk" userId="8b1a05f26d681f8b" providerId="LiveId" clId="{92551CD1-72E2-4A83-B06E-9F01B71D04EE}" dt="2026-08-11T13:36:49.203" v="626" actId="20577"/>
          <ac:spMkLst>
            <pc:docMk/>
            <pc:sldMk cId="3247666793" sldId="614"/>
            <ac:spMk id="4" creationId="{9A353FF3-B1C2-CE12-B736-91108A4C27DA}"/>
          </ac:spMkLst>
        </pc:spChg>
      </pc:sldChg>
      <pc:sldChg chg="add ord">
        <pc:chgData name="Daniel Shunk" userId="8b1a05f26d681f8b" providerId="LiveId" clId="{92551CD1-72E2-4A83-B06E-9F01B71D04EE}" dt="2026-08-11T13:32:54.624" v="576"/>
        <pc:sldMkLst>
          <pc:docMk/>
          <pc:sldMk cId="4187615032" sldId="615"/>
        </pc:sldMkLst>
      </pc:sldChg>
      <pc:sldChg chg="add modAnim">
        <pc:chgData name="Daniel Shunk" userId="8b1a05f26d681f8b" providerId="LiveId" clId="{92551CD1-72E2-4A83-B06E-9F01B71D04EE}" dt="2026-08-11T13:38:22.485" v="644"/>
        <pc:sldMkLst>
          <pc:docMk/>
          <pc:sldMk cId="2029573739" sldId="616"/>
        </pc:sldMkLst>
      </pc:sldChg>
      <pc:sldChg chg="add del replId">
        <pc:chgData name="Daniel Shunk" userId="8b1a05f26d681f8b" providerId="LiveId" clId="{92551CD1-72E2-4A83-B06E-9F01B71D04EE}" dt="2026-08-11T13:38:28.409" v="645" actId="47"/>
        <pc:sldMkLst>
          <pc:docMk/>
          <pc:sldMk cId="3259313628" sldId="61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9B715-8D04-4D30-95A6-98A05950CF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8CBFC9-C7C6-4B93-A5C2-C8A360993F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523AA1-9ACA-4D56-AA6D-F9D8A6A5F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9B5E8-2305-46C5-8CE7-A103235F1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A8664-77D1-45B6-8692-4BE5BE381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549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1395C-497C-4D19-A61E-3C345BFD3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CD1B56-9A48-4E63-B02C-40E44CC377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01AC2A-ACE7-4A2B-8674-1D6B668FA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590AC-E2E6-47FD-9B7E-A73A2D1A0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F9282-8815-4187-B572-7A5B85330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458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663258-A567-4ECB-822F-85EC4B7F0E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D94F6F-65A9-44FC-A172-9B03126D1E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21B97-FEBD-4CCA-B928-A51F41AF1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56E76-69F5-480F-BF20-A44BA0EA0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3D13EA-19FE-44E0-84F4-A22909274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35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77128-CE0E-4B75-A69F-0D65898C9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C0A04-E7CB-4274-9C16-246F2902E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06DAF3-92CB-4BC4-98C2-32F5FD63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209D0-A7BC-4BEC-879E-C119BDC55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F73EC-B810-4F67-AB77-AD9365995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36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894DA-6B15-4F6F-90DD-4456D1276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2BC9F-933F-44C3-B228-5E4EE7316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4A558-611B-4101-871B-B1216FD79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12A65-6A45-461A-9378-3B14F1FB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84D3D-CEFD-4F66-98AA-E7AA80248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187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9ED09-F382-474C-B816-E5425653F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1503E-060E-4CA1-A21B-CF25FDBFDE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7D40C8-5790-440D-9095-1628C1347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B3C645-E876-41A6-B2FA-81FE80802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C9B73F-141E-4303-B17F-DD2264237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762450-6EF0-4D8D-A28F-15951B588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429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DE9F7-5DDA-4FC4-9E2D-281D8ED82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E9004D-8F32-42F9-B126-C12FF180F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FC5DE6-DD52-4E66-99FD-C96A23920E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1DE3F0-3B3B-474B-9C9A-A4071ECE6C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6BB200-33CB-4CE2-B047-6E13F803CD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ED0C0D-EF81-4129-891E-9E773AEA9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BC4B36-C6B5-4F7D-8C18-521AEAFA8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48371F-184B-47F0-9CE4-8F4ED4243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86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F5447-1327-4C2A-AF47-D9E948ACE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D95219-A767-416F-B72A-06DB62B97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291C2C-57CB-4F57-A11A-AA90EDA0B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F7FC7D-3262-40F3-B047-7478067BD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07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62A474-DE80-4286-A09A-71AF42E1C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4B39E5-DC03-45DE-8DE8-EF1A59D5D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9D03B-EBC8-43EC-BC22-9AA9BC148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905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3123B-7738-4575-B49B-5EA9A960C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01CAF-9B8E-472F-BA60-99C41AEBB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8AEFC-F31D-4268-A091-5A407AAFB5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E6FB8B-AE8B-4D98-81B8-9865E2C76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66DF0-0D67-41AC-BB70-61A76950E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396EEA-FD9C-4DCA-A6FB-2FE1A0656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585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67593-5515-4AC5-B82B-1F699CBBD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51F1F2-6EFA-4AF3-A1AC-D1C78AE0A6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4BB2E-FFD9-4672-AF78-BA32BD74D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CB74BE-7D85-4C6E-8E51-0B402CCFA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B9909F-B63D-47C2-8311-51AE09689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E84EFE-A407-40EF-9DE3-F65937D71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082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C4D141-9878-446A-85B4-15005203F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C9DE12-7079-4FF3-A138-542B74E3F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6072A-0F0C-4256-AACC-88AFDB9FE2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FDC36-999F-4E72-9EE7-6FDD261760F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ABB613-B724-49E7-B8D9-8531ACEBF3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9E951-E282-409A-91D6-A07EE00EC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4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2CDB92-8193-B2B4-A6BA-EFACCECE5F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366E6C-5D06-D2F0-60A0-9E9A904CF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7" y="3185459"/>
            <a:ext cx="5638800" cy="3356841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4D4B0C-5469-0CE8-4BB3-DEEBB73A1B6B}"/>
              </a:ext>
            </a:extLst>
          </p:cNvPr>
          <p:cNvSpPr/>
          <p:nvPr/>
        </p:nvSpPr>
        <p:spPr>
          <a:xfrm>
            <a:off x="11547907" y="6513272"/>
            <a:ext cx="639366" cy="344728"/>
          </a:xfrm>
          <a:prstGeom prst="rect">
            <a:avLst/>
          </a:prstGeom>
          <a:solidFill>
            <a:srgbClr val="533618"/>
          </a:solidFill>
          <a:ln>
            <a:solidFill>
              <a:srgbClr val="53361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1BC3DA-DFE6-5471-14FA-0A24832F0DFD}"/>
              </a:ext>
            </a:extLst>
          </p:cNvPr>
          <p:cNvSpPr txBox="1"/>
          <p:nvPr/>
        </p:nvSpPr>
        <p:spPr>
          <a:xfrm rot="16200000">
            <a:off x="-837532" y="2944926"/>
            <a:ext cx="24852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Aldhabi" panose="01000000000000000000" pitchFamily="2" charset="-78"/>
                <a:ea typeface="+mn-ea"/>
                <a:cs typeface="Aldhabi" panose="01000000000000000000" pitchFamily="2" charset="-78"/>
              </a:rPr>
              <a:t>THE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8850F9-7095-EAC2-EFF0-347479336871}"/>
              </a:ext>
            </a:extLst>
          </p:cNvPr>
          <p:cNvSpPr txBox="1"/>
          <p:nvPr/>
        </p:nvSpPr>
        <p:spPr>
          <a:xfrm>
            <a:off x="1249662" y="3714351"/>
            <a:ext cx="469558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OHN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36B1D9-9065-5A3B-EC1F-3E183B0DD96A}"/>
              </a:ext>
            </a:extLst>
          </p:cNvPr>
          <p:cNvSpPr txBox="1"/>
          <p:nvPr/>
        </p:nvSpPr>
        <p:spPr>
          <a:xfrm>
            <a:off x="-9073" y="2029858"/>
            <a:ext cx="206033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J</a:t>
            </a: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srgbClr val="DBAD63"/>
              </a:solidFill>
              <a:effectLst/>
              <a:uLnTx/>
              <a:uFillTx/>
              <a:latin typeface="Bell MT" panose="02020503060305020303" pitchFamily="18" charset="0"/>
              <a:ea typeface="+mn-ea"/>
              <a:cs typeface="Aldhabi" panose="010000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8330DC-95ED-5DAB-FBC1-699839823B8A}"/>
              </a:ext>
            </a:extLst>
          </p:cNvPr>
          <p:cNvSpPr txBox="1"/>
          <p:nvPr/>
        </p:nvSpPr>
        <p:spPr>
          <a:xfrm>
            <a:off x="1427188" y="3154240"/>
            <a:ext cx="3052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BOOK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57B866-8448-0D52-B94F-B8A2A8ADED33}"/>
              </a:ext>
            </a:extLst>
          </p:cNvPr>
          <p:cNvSpPr txBox="1"/>
          <p:nvPr/>
        </p:nvSpPr>
        <p:spPr>
          <a:xfrm>
            <a:off x="4391340" y="3199095"/>
            <a:ext cx="1765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Harlow Solid Italic" panose="04030604020F02020D02" pitchFamily="82" charset="0"/>
                <a:ea typeface="+mn-ea"/>
                <a:cs typeface="Aldhabi" panose="01000000000000000000" pitchFamily="2" charset="-78"/>
              </a:rPr>
              <a:t>of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72C6889-9F15-A9A3-69D6-9BFA6CF8BDC8}"/>
              </a:ext>
            </a:extLst>
          </p:cNvPr>
          <p:cNvSpPr/>
          <p:nvPr/>
        </p:nvSpPr>
        <p:spPr>
          <a:xfrm>
            <a:off x="84408" y="129288"/>
            <a:ext cx="5527498" cy="2234711"/>
          </a:xfrm>
          <a:prstGeom prst="ellipse">
            <a:avLst/>
          </a:prstGeom>
          <a:solidFill>
            <a:srgbClr val="E8E0C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372517"/>
              </a:solidFill>
              <a:effectLst/>
              <a:uLnTx/>
              <a:uFillTx/>
              <a:latin typeface="Footlight MT Light" panose="0204060206030A020304" pitchFamily="18" charset="0"/>
              <a:ea typeface="+mn-ea"/>
              <a:cs typeface="+mn-cs"/>
            </a:endParaRPr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0A5BC780-4ADD-273B-93EB-76712454AA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842" y="5850328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F96349-CA6A-4C10-F41C-3E09A34054C2}"/>
              </a:ext>
            </a:extLst>
          </p:cNvPr>
          <p:cNvSpPr txBox="1"/>
          <p:nvPr/>
        </p:nvSpPr>
        <p:spPr>
          <a:xfrm>
            <a:off x="731055" y="5591882"/>
            <a:ext cx="47934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Chapter 17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79D2CDB-A0CD-92AC-0D1A-D18B3D8D1524}"/>
              </a:ext>
            </a:extLst>
          </p:cNvPr>
          <p:cNvSpPr/>
          <p:nvPr/>
        </p:nvSpPr>
        <p:spPr>
          <a:xfrm>
            <a:off x="-619883" y="296885"/>
            <a:ext cx="7214023" cy="223808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5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00" b="1" i="0" u="none" strike="noStrike" kern="1200" cap="none" spc="0" normalizeH="0" baseline="0" noProof="0" dirty="0">
                <a:ln>
                  <a:noFill/>
                </a:ln>
                <a:solidFill>
                  <a:srgbClr val="372517"/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The Lord’s Prayer</a:t>
            </a:r>
          </a:p>
        </p:txBody>
      </p:sp>
    </p:spTree>
    <p:extLst>
      <p:ext uri="{BB962C8B-B14F-4D97-AF65-F5344CB8AC3E}">
        <p14:creationId xmlns:p14="http://schemas.microsoft.com/office/powerpoint/2010/main" val="2607255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2C8DF-6EC7-18E3-7306-F0548D5F7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369EFF2-A3D7-A799-5F2E-1E69D9090F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D3D097-1FFC-634A-8F3E-B6E38175D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BACD42-8D87-4368-E6B8-C4EAFAFDFC50}"/>
              </a:ext>
            </a:extLst>
          </p:cNvPr>
          <p:cNvSpPr txBox="1"/>
          <p:nvPr/>
        </p:nvSpPr>
        <p:spPr>
          <a:xfrm>
            <a:off x="-153311" y="1976384"/>
            <a:ext cx="12133947" cy="5555367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1141413" lvl="0" indent="-684213" algn="just">
              <a:lnSpc>
                <a:spcPts val="4500"/>
              </a:lnSpc>
              <a:spcAft>
                <a:spcPts val="1200"/>
              </a:spcAft>
              <a:buFont typeface="+mj-lt"/>
              <a:buAutoNum type="arabicPeriod"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His Gifting – John 14</a:t>
            </a:r>
          </a:p>
          <a:p>
            <a:pPr marL="1141413" lvl="1" indent="-684213" algn="just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US" sz="30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The Way to life</a:t>
            </a:r>
          </a:p>
          <a:p>
            <a:pPr marL="1141413" lvl="1" indent="-684213" algn="just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US" sz="30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The Holy Spirit</a:t>
            </a:r>
          </a:p>
          <a:p>
            <a:pPr marL="1141413" lvl="1" indent="-684213" algn="just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US" sz="30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His Word</a:t>
            </a:r>
          </a:p>
          <a:p>
            <a:pPr marL="1141413" lvl="1" indent="-684213" algn="just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DBAD63"/>
              </a:solidFill>
              <a:effectLst/>
              <a:uLnTx/>
              <a:uFillTx/>
              <a:latin typeface="Bell MT" panose="02020503060305020303" pitchFamily="18" charset="0"/>
              <a:ea typeface="+mn-ea"/>
              <a:cs typeface="Aldhabi" panose="01000000000000000000" pitchFamily="2" charset="-78"/>
            </a:endParaRPr>
          </a:p>
          <a:p>
            <a:pPr marL="1141413" lvl="1" indent="-684213" algn="just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DBAD63"/>
              </a:solidFill>
              <a:effectLst/>
              <a:uLnTx/>
              <a:uFillTx/>
              <a:latin typeface="Bell MT" panose="02020503060305020303" pitchFamily="18" charset="0"/>
              <a:ea typeface="+mn-ea"/>
              <a:cs typeface="Aldhabi" panose="01000000000000000000" pitchFamily="2" charset="-78"/>
            </a:endParaRPr>
          </a:p>
          <a:p>
            <a:pPr marL="1141413" lvl="1" indent="-684213" algn="just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endParaRPr lang="en-US" sz="4000" b="1" dirty="0">
              <a:solidFill>
                <a:srgbClr val="DBAD63"/>
              </a:solidFill>
              <a:latin typeface="Bell MT" panose="02020503060305020303" pitchFamily="18" charset="0"/>
              <a:cs typeface="Aldhabi" panose="01000000000000000000" pitchFamily="2" charset="-78"/>
            </a:endParaRPr>
          </a:p>
          <a:p>
            <a:pPr marL="1141413" lvl="1" indent="-684213" algn="just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DBAD63"/>
              </a:solidFill>
              <a:effectLst/>
              <a:uLnTx/>
              <a:uFillTx/>
              <a:latin typeface="Bell MT" panose="02020503060305020303" pitchFamily="18" charset="0"/>
              <a:ea typeface="+mn-ea"/>
              <a:cs typeface="Aldhabi" panose="01000000000000000000" pitchFamily="2" charset="-78"/>
            </a:endParaRPr>
          </a:p>
          <a:p>
            <a:pPr marL="1141413" lvl="0" indent="-684213" algn="just">
              <a:lnSpc>
                <a:spcPts val="4500"/>
              </a:lnSpc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40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His Goals – John 15</a:t>
            </a:r>
          </a:p>
          <a:p>
            <a:pPr marL="1141413" lvl="1" indent="-684213" algn="just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US" sz="30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Bear Fruit</a:t>
            </a:r>
          </a:p>
          <a:p>
            <a:pPr marL="1141413" lvl="1" indent="-684213" algn="just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US" sz="30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Bear Children</a:t>
            </a:r>
          </a:p>
          <a:p>
            <a:pPr marL="1141413" lvl="1" indent="-684213" algn="just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US" sz="30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Bear Witness</a:t>
            </a:r>
          </a:p>
          <a:p>
            <a:pPr lvl="1" algn="just">
              <a:spcAft>
                <a:spcPts val="3000"/>
              </a:spcAft>
              <a:defRPr/>
            </a:pPr>
            <a:endParaRPr lang="en-US" sz="4000" b="1" dirty="0">
              <a:solidFill>
                <a:srgbClr val="DBAD63"/>
              </a:solidFill>
              <a:latin typeface="Bell MT" panose="02020503060305020303" pitchFamily="18" charset="0"/>
              <a:cs typeface="Aldhabi" panose="01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9550CA-6A95-0A97-9B41-1C62F3438183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7E89B28-73F4-1844-67EC-977E28610576}"/>
              </a:ext>
            </a:extLst>
          </p:cNvPr>
          <p:cNvSpPr/>
          <p:nvPr/>
        </p:nvSpPr>
        <p:spPr>
          <a:xfrm>
            <a:off x="876219" y="339341"/>
            <a:ext cx="10439562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Jesus’ Intimate Discourse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(John 14-16)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E8A2D6-B0C1-D797-EBA3-B904CDE1FE0B}"/>
              </a:ext>
            </a:extLst>
          </p:cNvPr>
          <p:cNvSpPr txBox="1"/>
          <p:nvPr/>
        </p:nvSpPr>
        <p:spPr>
          <a:xfrm>
            <a:off x="247673" y="4961493"/>
            <a:ext cx="12133947" cy="67037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746125" lvl="0" indent="-746125" algn="just">
              <a:lnSpc>
                <a:spcPts val="4500"/>
              </a:lnSpc>
              <a:buFont typeface="+mj-lt"/>
              <a:buAutoNum type="arabicPeriod" startAt="3"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His Governance – John 16</a:t>
            </a:r>
            <a:endParaRPr lang="en-US" sz="4000" b="1" dirty="0">
              <a:solidFill>
                <a:srgbClr val="DBAD63"/>
              </a:solidFill>
              <a:latin typeface="Bell MT" panose="02020503060305020303" pitchFamily="18" charset="0"/>
              <a:cs typeface="Aldhabi" panose="010000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D77FA2-73B2-E36E-68E2-57436FB67A84}"/>
              </a:ext>
            </a:extLst>
          </p:cNvPr>
          <p:cNvSpPr txBox="1"/>
          <p:nvPr/>
        </p:nvSpPr>
        <p:spPr>
          <a:xfrm>
            <a:off x="-170877" y="5587056"/>
            <a:ext cx="12133947" cy="1820178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marL="1141413" lvl="1" indent="-684213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US" sz="30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Confusion turned to Truth</a:t>
            </a:r>
          </a:p>
          <a:p>
            <a:pPr lvl="1" algn="just">
              <a:spcAft>
                <a:spcPts val="1200"/>
              </a:spcAft>
              <a:defRPr/>
            </a:pPr>
            <a:endParaRPr lang="en-US" sz="3000" b="1" dirty="0">
              <a:solidFill>
                <a:srgbClr val="DBAD63"/>
              </a:solidFill>
              <a:latin typeface="Bell MT" panose="02020503060305020303" pitchFamily="18" charset="0"/>
              <a:cs typeface="Aldhabi" panose="01000000000000000000" pitchFamily="2" charset="-78"/>
            </a:endParaRPr>
          </a:p>
          <a:p>
            <a:pPr marL="1141413" lvl="1" indent="-684213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US" sz="30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Sorrow turned to Joy</a:t>
            </a:r>
          </a:p>
          <a:p>
            <a:pPr lvl="1" algn="just">
              <a:spcAft>
                <a:spcPts val="1200"/>
              </a:spcAft>
              <a:defRPr/>
            </a:pPr>
            <a:endParaRPr lang="en-US" sz="3000" b="1" dirty="0">
              <a:solidFill>
                <a:srgbClr val="DBAD63"/>
              </a:solidFill>
              <a:latin typeface="Bell MT" panose="02020503060305020303" pitchFamily="18" charset="0"/>
              <a:cs typeface="Aldhabi" panose="01000000000000000000" pitchFamily="2" charset="-78"/>
            </a:endParaRPr>
          </a:p>
          <a:p>
            <a:pPr marL="1141413" lvl="1" indent="-684213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US" sz="30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Trouble turned to Peace</a:t>
            </a:r>
          </a:p>
        </p:txBody>
      </p:sp>
    </p:spTree>
    <p:extLst>
      <p:ext uri="{BB962C8B-B14F-4D97-AF65-F5344CB8AC3E}">
        <p14:creationId xmlns:p14="http://schemas.microsoft.com/office/powerpoint/2010/main" val="3228567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2F0F2-DC93-28D0-C1F3-1B526E9E0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56ECD9-0F2C-AED1-33B0-7472BEA8B4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56F1EF-A341-6985-D106-43CD860BE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7" y="3185459"/>
            <a:ext cx="5638800" cy="3356841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1D80C7-745E-F116-F8A0-35CD1D612A3D}"/>
              </a:ext>
            </a:extLst>
          </p:cNvPr>
          <p:cNvSpPr/>
          <p:nvPr/>
        </p:nvSpPr>
        <p:spPr>
          <a:xfrm>
            <a:off x="11547907" y="6513272"/>
            <a:ext cx="639366" cy="344728"/>
          </a:xfrm>
          <a:prstGeom prst="rect">
            <a:avLst/>
          </a:prstGeom>
          <a:solidFill>
            <a:srgbClr val="533618"/>
          </a:solidFill>
          <a:ln>
            <a:solidFill>
              <a:srgbClr val="53361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4E9918-6134-3219-F0CF-280483DC77E4}"/>
              </a:ext>
            </a:extLst>
          </p:cNvPr>
          <p:cNvSpPr txBox="1"/>
          <p:nvPr/>
        </p:nvSpPr>
        <p:spPr>
          <a:xfrm rot="16200000">
            <a:off x="-837532" y="2944926"/>
            <a:ext cx="24852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Aldhabi" panose="01000000000000000000" pitchFamily="2" charset="-78"/>
                <a:ea typeface="+mn-ea"/>
                <a:cs typeface="Aldhabi" panose="01000000000000000000" pitchFamily="2" charset="-78"/>
              </a:rPr>
              <a:t>THE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BD13B9-B4D0-CAC2-04FC-FAEE1E0F6AA4}"/>
              </a:ext>
            </a:extLst>
          </p:cNvPr>
          <p:cNvSpPr txBox="1"/>
          <p:nvPr/>
        </p:nvSpPr>
        <p:spPr>
          <a:xfrm>
            <a:off x="1249662" y="3714351"/>
            <a:ext cx="469558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OHN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7DAB30-D0AB-0D65-8796-4973921B16D4}"/>
              </a:ext>
            </a:extLst>
          </p:cNvPr>
          <p:cNvSpPr txBox="1"/>
          <p:nvPr/>
        </p:nvSpPr>
        <p:spPr>
          <a:xfrm>
            <a:off x="-9073" y="2029858"/>
            <a:ext cx="206033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J</a:t>
            </a: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srgbClr val="DBAD63"/>
              </a:solidFill>
              <a:effectLst/>
              <a:uLnTx/>
              <a:uFillTx/>
              <a:latin typeface="Bell MT" panose="02020503060305020303" pitchFamily="18" charset="0"/>
              <a:ea typeface="+mn-ea"/>
              <a:cs typeface="Aldhabi" panose="010000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1683AC-2A8C-3201-FC38-EFB54E31BE2D}"/>
              </a:ext>
            </a:extLst>
          </p:cNvPr>
          <p:cNvSpPr txBox="1"/>
          <p:nvPr/>
        </p:nvSpPr>
        <p:spPr>
          <a:xfrm>
            <a:off x="1427188" y="3154240"/>
            <a:ext cx="3052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BOOK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CC8743-BC4B-A5E6-22F1-DB2020A55D2D}"/>
              </a:ext>
            </a:extLst>
          </p:cNvPr>
          <p:cNvSpPr txBox="1"/>
          <p:nvPr/>
        </p:nvSpPr>
        <p:spPr>
          <a:xfrm>
            <a:off x="4391340" y="3199095"/>
            <a:ext cx="1765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Harlow Solid Italic" panose="04030604020F02020D02" pitchFamily="82" charset="0"/>
                <a:ea typeface="+mn-ea"/>
                <a:cs typeface="Aldhabi" panose="01000000000000000000" pitchFamily="2" charset="-78"/>
              </a:rPr>
              <a:t>of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2E8280E-D19E-1436-AF91-DCA126F2B5B8}"/>
              </a:ext>
            </a:extLst>
          </p:cNvPr>
          <p:cNvSpPr/>
          <p:nvPr/>
        </p:nvSpPr>
        <p:spPr>
          <a:xfrm>
            <a:off x="84408" y="129288"/>
            <a:ext cx="5527498" cy="2234711"/>
          </a:xfrm>
          <a:prstGeom prst="ellipse">
            <a:avLst/>
          </a:prstGeom>
          <a:solidFill>
            <a:srgbClr val="E8E0C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372517"/>
              </a:solidFill>
              <a:effectLst/>
              <a:uLnTx/>
              <a:uFillTx/>
              <a:latin typeface="Footlight MT Light" panose="0204060206030A020304" pitchFamily="18" charset="0"/>
              <a:ea typeface="+mn-ea"/>
              <a:cs typeface="+mn-cs"/>
            </a:endParaRPr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7D4910C5-DF90-E0A7-DB9D-34E0C00A20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842" y="5850328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72FC966-D8C1-8135-15F6-6A8CB57B41A9}"/>
              </a:ext>
            </a:extLst>
          </p:cNvPr>
          <p:cNvSpPr txBox="1"/>
          <p:nvPr/>
        </p:nvSpPr>
        <p:spPr>
          <a:xfrm>
            <a:off x="731055" y="5591882"/>
            <a:ext cx="47934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Chapter 17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7165006-5449-A191-BB0E-93C01E6F3EE5}"/>
              </a:ext>
            </a:extLst>
          </p:cNvPr>
          <p:cNvSpPr/>
          <p:nvPr/>
        </p:nvSpPr>
        <p:spPr>
          <a:xfrm>
            <a:off x="-619883" y="296885"/>
            <a:ext cx="7214023" cy="223808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5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00" b="1" i="0" u="none" strike="noStrike" kern="1200" cap="none" spc="0" normalizeH="0" baseline="0" noProof="0" dirty="0">
                <a:ln>
                  <a:noFill/>
                </a:ln>
                <a:solidFill>
                  <a:srgbClr val="372517"/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The Lord’s Prayer</a:t>
            </a:r>
          </a:p>
        </p:txBody>
      </p:sp>
    </p:spTree>
    <p:extLst>
      <p:ext uri="{BB962C8B-B14F-4D97-AF65-F5344CB8AC3E}">
        <p14:creationId xmlns:p14="http://schemas.microsoft.com/office/powerpoint/2010/main" val="4187615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74B8B-AFFD-F5B6-BE99-063232D49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91DD8D-A905-7608-7527-063A4525CC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FBD696-17F4-E142-91C7-A050D2C0C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609713-7E39-F9BF-34A1-E9EDF153C9FE}"/>
              </a:ext>
            </a:extLst>
          </p:cNvPr>
          <p:cNvSpPr txBox="1"/>
          <p:nvPr/>
        </p:nvSpPr>
        <p:spPr>
          <a:xfrm>
            <a:off x="89640" y="928290"/>
            <a:ext cx="12012720" cy="380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>
              <a:spcAft>
                <a:spcPts val="3000"/>
              </a:spcAft>
              <a:buFont typeface="+mj-lt"/>
              <a:buAutoNum type="arabicPeriod"/>
              <a:defRPr/>
            </a:pPr>
            <a:r>
              <a:rPr lang="en-US" sz="54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He prays for Himself – To be glorified by bringing us eternal life</a:t>
            </a:r>
          </a:p>
          <a:p>
            <a:pPr marL="685800" lvl="0" indent="-685800">
              <a:spcAft>
                <a:spcPts val="3000"/>
              </a:spcAft>
              <a:buFont typeface="+mj-lt"/>
              <a:buAutoNum type="arabicPeriod"/>
              <a:defRPr/>
            </a:pPr>
            <a:r>
              <a:rPr lang="en-US" sz="54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He prays for the Disciples – To be sanctified &amp; protected by the truth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4B551BD-F8F0-C64C-A659-59FE27223039}"/>
              </a:ext>
            </a:extLst>
          </p:cNvPr>
          <p:cNvSpPr/>
          <p:nvPr/>
        </p:nvSpPr>
        <p:spPr>
          <a:xfrm>
            <a:off x="89640" y="-136427"/>
            <a:ext cx="11730572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The Lord</a:t>
            </a:r>
            <a:r>
              <a:rPr lang="en-US" sz="5200" b="1" dirty="0">
                <a:solidFill>
                  <a:schemeClr val="bg1">
                    <a:lumMod val="95000"/>
                  </a:schemeClr>
                </a:solidFill>
                <a:latin typeface="Footlight MT Light" panose="0204060206030A020304" pitchFamily="18" charset="0"/>
              </a:rPr>
              <a:t>’s Prayer – Just Before The Cross</a:t>
            </a:r>
            <a:endParaRPr kumimoji="0" lang="en-US" sz="5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Footlight MT Light" panose="0204060206030A020304" pitchFamily="18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16B274-C13A-9002-F626-F26631DC59D7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FBBF3D63-2FFF-3AC0-C881-07C31655FB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344" y="5929710"/>
            <a:ext cx="1508292" cy="7219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059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ED805-A053-2AF3-6AAC-2389B7075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FADC1D-05C0-B2A5-A7CD-D664167356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0C4055-6D7F-A10D-1324-1895CDB34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299E03-3179-D930-E512-4F5F073FE0CC}"/>
              </a:ext>
            </a:extLst>
          </p:cNvPr>
          <p:cNvSpPr txBox="1"/>
          <p:nvPr/>
        </p:nvSpPr>
        <p:spPr>
          <a:xfrm>
            <a:off x="411969" y="33089"/>
            <a:ext cx="1136806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“But do not be called Rabbi; for One is your Teacher, &amp; you are all brothers. And do not call anyone on earth your father; for One is your Father, He who is in heaven. Do not be called instructors; for One is your Instructor, that is, Christ.”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BA14BD-7E46-F04E-B5CE-70077F8EC05F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E359F4-F997-24EE-D7C4-76EBD15A80BD}"/>
              </a:ext>
            </a:extLst>
          </p:cNvPr>
          <p:cNvSpPr/>
          <p:nvPr/>
        </p:nvSpPr>
        <p:spPr>
          <a:xfrm>
            <a:off x="4657726" y="5826841"/>
            <a:ext cx="7383586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Matthew 23:8-10</a:t>
            </a:r>
          </a:p>
        </p:txBody>
      </p:sp>
    </p:spTree>
    <p:extLst>
      <p:ext uri="{BB962C8B-B14F-4D97-AF65-F5344CB8AC3E}">
        <p14:creationId xmlns:p14="http://schemas.microsoft.com/office/powerpoint/2010/main" val="781327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39AC1-D85D-2253-06B4-EB2D668B0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C65AE7-BDF3-503E-6322-D9AEF2D835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39E19A-A9F8-F9BF-5757-90AD71D46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048561-5E1F-3A67-62B8-2BA9A619BF62}"/>
              </a:ext>
            </a:extLst>
          </p:cNvPr>
          <p:cNvSpPr txBox="1"/>
          <p:nvPr/>
        </p:nvSpPr>
        <p:spPr>
          <a:xfrm>
            <a:off x="89640" y="928290"/>
            <a:ext cx="1201272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>
              <a:spcAft>
                <a:spcPts val="3000"/>
              </a:spcAft>
              <a:buFont typeface="+mj-lt"/>
              <a:buAutoNum type="arabicPeriod"/>
              <a:defRPr/>
            </a:pPr>
            <a:r>
              <a:rPr lang="en-US" sz="54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He prays for Himself – To be glorified by bringing us eternal life</a:t>
            </a:r>
          </a:p>
          <a:p>
            <a:pPr marL="685800" lvl="0" indent="-685800">
              <a:spcAft>
                <a:spcPts val="3000"/>
              </a:spcAft>
              <a:buFont typeface="+mj-lt"/>
              <a:buAutoNum type="arabicPeriod"/>
              <a:defRPr/>
            </a:pPr>
            <a:r>
              <a:rPr lang="en-US" sz="54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He prays for the Disciples – To be sanctified &amp; protected by the truth</a:t>
            </a:r>
          </a:p>
          <a:p>
            <a:pPr marL="685800" lvl="0" indent="-685800">
              <a:spcAft>
                <a:spcPts val="3000"/>
              </a:spcAft>
              <a:buFont typeface="+mj-lt"/>
              <a:buAutoNum type="arabicPeriod"/>
              <a:defRPr/>
            </a:pPr>
            <a:r>
              <a:rPr lang="en-US" sz="54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He prays for you &amp; me – To be united in God’s love &amp; glory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28DCAD4-85CF-25CB-F390-DE7CF3476F0F}"/>
              </a:ext>
            </a:extLst>
          </p:cNvPr>
          <p:cNvSpPr/>
          <p:nvPr/>
        </p:nvSpPr>
        <p:spPr>
          <a:xfrm>
            <a:off x="89640" y="-136427"/>
            <a:ext cx="11730572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The Lord</a:t>
            </a:r>
            <a:r>
              <a:rPr lang="en-US" sz="5200" b="1" dirty="0">
                <a:solidFill>
                  <a:schemeClr val="bg1">
                    <a:lumMod val="95000"/>
                  </a:schemeClr>
                </a:solidFill>
                <a:latin typeface="Footlight MT Light" panose="0204060206030A020304" pitchFamily="18" charset="0"/>
              </a:rPr>
              <a:t>’s Prayer – Just Before The Cross</a:t>
            </a:r>
            <a:endParaRPr kumimoji="0" lang="en-US" sz="5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Footlight MT Light" panose="0204060206030A020304" pitchFamily="18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D4EE4D-BCE3-76BC-A217-765912FAF809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3C89B9BC-17C8-6D51-5C2B-A58772E601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344" y="5929710"/>
            <a:ext cx="1508292" cy="7219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576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1B15A-1E19-BCE1-D695-C457F8EBD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42C7CF-2D19-EA72-8E70-1FB0AC786C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B6AF2C-3444-5CC4-5C1A-6376D48E2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222580-6963-9347-63E4-9525B829D3B6}"/>
              </a:ext>
            </a:extLst>
          </p:cNvPr>
          <p:cNvSpPr txBox="1"/>
          <p:nvPr/>
        </p:nvSpPr>
        <p:spPr>
          <a:xfrm>
            <a:off x="411969" y="33089"/>
            <a:ext cx="1136806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“There are six things which Yahweh hates, Even seven which are an abomination to Him: Haughty eyes, a lying tongue, &amp; hands that shed innocent blood, a heart that devises wicked thoughts, Feet that hasten to run to evil, a false witness who breathes out lies, &amp; one who spreads strife among brothers.”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45217B-237C-0D89-6585-5972D157854D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A353FF3-B1C2-CE12-B736-91108A4C27DA}"/>
              </a:ext>
            </a:extLst>
          </p:cNvPr>
          <p:cNvSpPr/>
          <p:nvPr/>
        </p:nvSpPr>
        <p:spPr>
          <a:xfrm>
            <a:off x="4657726" y="5826841"/>
            <a:ext cx="7383586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Proverbs 6:16-19</a:t>
            </a:r>
          </a:p>
        </p:txBody>
      </p:sp>
    </p:spTree>
    <p:extLst>
      <p:ext uri="{BB962C8B-B14F-4D97-AF65-F5344CB8AC3E}">
        <p14:creationId xmlns:p14="http://schemas.microsoft.com/office/powerpoint/2010/main" val="3247666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83366-613A-2647-03EA-3819832BF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BF90463-E81E-90CE-2119-51AD54C265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086063-19D8-1ECB-8638-F0EDFC215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EB0C40-049A-912E-60D7-4DA3525F8798}"/>
              </a:ext>
            </a:extLst>
          </p:cNvPr>
          <p:cNvSpPr txBox="1"/>
          <p:nvPr/>
        </p:nvSpPr>
        <p:spPr>
          <a:xfrm>
            <a:off x="89640" y="928290"/>
            <a:ext cx="1201272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>
              <a:spcAft>
                <a:spcPts val="3000"/>
              </a:spcAft>
              <a:buFont typeface="+mj-lt"/>
              <a:buAutoNum type="arabicPeriod"/>
              <a:defRPr/>
            </a:pPr>
            <a:r>
              <a:rPr lang="en-US" sz="54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He prays for Himself – To be glorified by bringing us eternal life</a:t>
            </a:r>
          </a:p>
          <a:p>
            <a:pPr marL="685800" lvl="0" indent="-685800">
              <a:spcAft>
                <a:spcPts val="3000"/>
              </a:spcAft>
              <a:buFont typeface="+mj-lt"/>
              <a:buAutoNum type="arabicPeriod"/>
              <a:defRPr/>
            </a:pPr>
            <a:r>
              <a:rPr lang="en-US" sz="54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He prays for the Disciples – To be sanctified &amp; protected by the truth</a:t>
            </a:r>
          </a:p>
          <a:p>
            <a:pPr marL="685800" lvl="0" indent="-685800">
              <a:spcAft>
                <a:spcPts val="3000"/>
              </a:spcAft>
              <a:buFont typeface="+mj-lt"/>
              <a:buAutoNum type="arabicPeriod"/>
              <a:defRPr/>
            </a:pPr>
            <a:r>
              <a:rPr lang="en-US" sz="54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He prays for you &amp; me – To be united in God’s love &amp; glory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BE7E679-C60B-7748-7DC5-62553F9B74EF}"/>
              </a:ext>
            </a:extLst>
          </p:cNvPr>
          <p:cNvSpPr/>
          <p:nvPr/>
        </p:nvSpPr>
        <p:spPr>
          <a:xfrm>
            <a:off x="89640" y="-136427"/>
            <a:ext cx="11730572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The Lord</a:t>
            </a:r>
            <a:r>
              <a:rPr lang="en-US" sz="5200" b="1" dirty="0">
                <a:solidFill>
                  <a:schemeClr val="bg1">
                    <a:lumMod val="95000"/>
                  </a:schemeClr>
                </a:solidFill>
                <a:latin typeface="Footlight MT Light" panose="0204060206030A020304" pitchFamily="18" charset="0"/>
              </a:rPr>
              <a:t>’s Prayer – Just Before The Cross</a:t>
            </a:r>
            <a:endParaRPr kumimoji="0" lang="en-US" sz="5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Footlight MT Light" panose="0204060206030A020304" pitchFamily="18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B89684-221D-027C-9112-E565F899406A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6E883A09-BD47-339E-3B70-DD8BE0BD8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344" y="5929710"/>
            <a:ext cx="1508292" cy="7219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9573739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1024</TotalTime>
  <Words>339</Words>
  <Application>Microsoft Office PowerPoint</Application>
  <PresentationFormat>Widescreen</PresentationFormat>
  <Paragraphs>57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Aldhabi</vt:lpstr>
      <vt:lpstr>Arial</vt:lpstr>
      <vt:lpstr>Bell MT</vt:lpstr>
      <vt:lpstr>Calibri</vt:lpstr>
      <vt:lpstr>Calibri Light</vt:lpstr>
      <vt:lpstr>Footlight MT Light</vt:lpstr>
      <vt:lpstr>Harlow Solid Italic</vt:lpstr>
      <vt:lpstr>Wingdings</vt:lpstr>
      <vt:lpstr>2_Office Theme</vt:lpstr>
      <vt:lpstr>.</vt:lpstr>
      <vt:lpstr>.</vt:lpstr>
      <vt:lpstr>.</vt:lpstr>
      <vt:lpstr>.</vt:lpstr>
      <vt:lpstr>.</vt:lpstr>
      <vt:lpstr>.</vt:lpstr>
      <vt:lpstr>.</vt:lpstr>
      <vt:lpstr>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Shunk</dc:creator>
  <cp:lastModifiedBy>Daniel Shunk</cp:lastModifiedBy>
  <cp:revision>24</cp:revision>
  <dcterms:created xsi:type="dcterms:W3CDTF">2026-01-20T17:02:20Z</dcterms:created>
  <dcterms:modified xsi:type="dcterms:W3CDTF">2026-08-11T13:38:32Z</dcterms:modified>
</cp:coreProperties>
</file>