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568" r:id="rId2"/>
    <p:sldId id="604" r:id="rId3"/>
    <p:sldId id="612" r:id="rId4"/>
    <p:sldId id="613" r:id="rId5"/>
    <p:sldId id="618" r:id="rId6"/>
    <p:sldId id="615" r:id="rId7"/>
    <p:sldId id="616" r:id="rId8"/>
    <p:sldId id="619" r:id="rId9"/>
    <p:sldId id="620" r:id="rId10"/>
    <p:sldId id="622" r:id="rId11"/>
    <p:sldId id="621"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D464C"/>
    <a:srgbClr val="1A1006"/>
    <a:srgbClr val="C3BAA9"/>
    <a:srgbClr val="93635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0639557-33BE-4388-AC2F-E4881DDB9DC3}" v="195" dt="2026-08-17T18:38:58.3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30" autoAdjust="0"/>
    <p:restoredTop sz="94660"/>
  </p:normalViewPr>
  <p:slideViewPr>
    <p:cSldViewPr snapToGrid="0">
      <p:cViewPr>
        <p:scale>
          <a:sx n="50" d="100"/>
          <a:sy n="50" d="100"/>
        </p:scale>
        <p:origin x="-99" y="678"/>
      </p:cViewPr>
      <p:guideLst/>
    </p:cSldViewPr>
  </p:slideViewPr>
  <p:notesTextViewPr>
    <p:cViewPr>
      <p:scale>
        <a:sx n="1" d="1"/>
        <a:sy n="1" d="1"/>
      </p:scale>
      <p:origin x="0" y="0"/>
    </p:cViewPr>
  </p:notesTextViewPr>
  <p:sorterViewPr>
    <p:cViewPr>
      <p:scale>
        <a:sx n="70" d="100"/>
        <a:sy n="7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niel Shunk" userId="8b1a05f26d681f8b" providerId="LiveId" clId="{92551CD1-72E2-4A83-B06E-9F01B71D04EE}"/>
    <pc:docChg chg="custSel addSld delSld modSld sldOrd">
      <pc:chgData name="Daniel Shunk" userId="8b1a05f26d681f8b" providerId="LiveId" clId="{92551CD1-72E2-4A83-B06E-9F01B71D04EE}" dt="2026-08-17T18:38:58.380" v="578"/>
      <pc:docMkLst>
        <pc:docMk/>
      </pc:docMkLst>
      <pc:sldChg chg="modSp mod">
        <pc:chgData name="Daniel Shunk" userId="8b1a05f26d681f8b" providerId="LiveId" clId="{92551CD1-72E2-4A83-B06E-9F01B71D04EE}" dt="2026-08-17T18:09:59.032" v="53" actId="20577"/>
        <pc:sldMkLst>
          <pc:docMk/>
          <pc:sldMk cId="2607255789" sldId="568"/>
        </pc:sldMkLst>
        <pc:spChg chg="mod">
          <ac:chgData name="Daniel Shunk" userId="8b1a05f26d681f8b" providerId="LiveId" clId="{92551CD1-72E2-4A83-B06E-9F01B71D04EE}" dt="2026-08-17T18:09:59.032" v="53" actId="20577"/>
          <ac:spMkLst>
            <pc:docMk/>
            <pc:sldMk cId="2607255789" sldId="568"/>
            <ac:spMk id="3" creationId="{C0F96349-CA6A-4C10-F41C-3E09A34054C2}"/>
          </ac:spMkLst>
        </pc:spChg>
        <pc:spChg chg="mod">
          <ac:chgData name="Daniel Shunk" userId="8b1a05f26d681f8b" providerId="LiveId" clId="{92551CD1-72E2-4A83-B06E-9F01B71D04EE}" dt="2026-08-17T18:09:51.555" v="47" actId="1035"/>
          <ac:spMkLst>
            <pc:docMk/>
            <pc:sldMk cId="2607255789" sldId="568"/>
            <ac:spMk id="4" creationId="{279D2CDB-A0CD-92AC-0D1A-D18B3D8D1524}"/>
          </ac:spMkLst>
        </pc:spChg>
      </pc:sldChg>
      <pc:sldChg chg="modSp mod addAnim delAnim modAnim">
        <pc:chgData name="Daniel Shunk" userId="8b1a05f26d681f8b" providerId="LiveId" clId="{92551CD1-72E2-4A83-B06E-9F01B71D04EE}" dt="2026-08-17T18:15:03.750" v="307" actId="20577"/>
        <pc:sldMkLst>
          <pc:docMk/>
          <pc:sldMk cId="1150595109" sldId="604"/>
        </pc:sldMkLst>
        <pc:spChg chg="mod">
          <ac:chgData name="Daniel Shunk" userId="8b1a05f26d681f8b" providerId="LiveId" clId="{92551CD1-72E2-4A83-B06E-9F01B71D04EE}" dt="2026-08-17T18:15:03.750" v="307" actId="20577"/>
          <ac:spMkLst>
            <pc:docMk/>
            <pc:sldMk cId="1150595109" sldId="604"/>
            <ac:spMk id="3" creationId="{5A609713-7E39-F9BF-34A1-E9EDF153C9FE}"/>
          </ac:spMkLst>
        </pc:spChg>
        <pc:spChg chg="mod">
          <ac:chgData name="Daniel Shunk" userId="8b1a05f26d681f8b" providerId="LiveId" clId="{92551CD1-72E2-4A83-B06E-9F01B71D04EE}" dt="2026-08-17T18:10:57.838" v="116" actId="20577"/>
          <ac:spMkLst>
            <pc:docMk/>
            <pc:sldMk cId="1150595109" sldId="604"/>
            <ac:spMk id="4" creationId="{14B551BD-F8F0-C64C-A659-59FE27223039}"/>
          </ac:spMkLst>
        </pc:spChg>
      </pc:sldChg>
      <pc:sldChg chg="delSp modSp del mod ord">
        <pc:chgData name="Daniel Shunk" userId="8b1a05f26d681f8b" providerId="LiveId" clId="{92551CD1-72E2-4A83-B06E-9F01B71D04EE}" dt="2026-08-17T18:33:30.594" v="479" actId="47"/>
        <pc:sldMkLst>
          <pc:docMk/>
          <pc:sldMk cId="3228567921" sldId="606"/>
        </pc:sldMkLst>
        <pc:spChg chg="del">
          <ac:chgData name="Daniel Shunk" userId="8b1a05f26d681f8b" providerId="LiveId" clId="{92551CD1-72E2-4A83-B06E-9F01B71D04EE}" dt="2026-08-17T18:10:22.079" v="60" actId="478"/>
          <ac:spMkLst>
            <pc:docMk/>
            <pc:sldMk cId="3228567921" sldId="606"/>
            <ac:spMk id="3" creationId="{1ABACD42-8D87-4368-E6B8-C4EAFAFDFC50}"/>
          </ac:spMkLst>
        </pc:spChg>
        <pc:spChg chg="mod">
          <ac:chgData name="Daniel Shunk" userId="8b1a05f26d681f8b" providerId="LiveId" clId="{92551CD1-72E2-4A83-B06E-9F01B71D04EE}" dt="2026-08-17T18:10:15.376" v="59" actId="20577"/>
          <ac:spMkLst>
            <pc:docMk/>
            <pc:sldMk cId="3228567921" sldId="606"/>
            <ac:spMk id="4" creationId="{57E89B28-73F4-1844-67EC-977E28610576}"/>
          </ac:spMkLst>
        </pc:spChg>
        <pc:spChg chg="mod">
          <ac:chgData name="Daniel Shunk" userId="8b1a05f26d681f8b" providerId="LiveId" clId="{92551CD1-72E2-4A83-B06E-9F01B71D04EE}" dt="2026-08-17T18:10:30.443" v="62" actId="5793"/>
          <ac:spMkLst>
            <pc:docMk/>
            <pc:sldMk cId="3228567921" sldId="606"/>
            <ac:spMk id="8" creationId="{FDE8A2D6-B0C1-D797-EBA3-B904CDE1FE0B}"/>
          </ac:spMkLst>
        </pc:spChg>
        <pc:spChg chg="del">
          <ac:chgData name="Daniel Shunk" userId="8b1a05f26d681f8b" providerId="LiveId" clId="{92551CD1-72E2-4A83-B06E-9F01B71D04EE}" dt="2026-08-17T18:10:24.084" v="61" actId="478"/>
          <ac:spMkLst>
            <pc:docMk/>
            <pc:sldMk cId="3228567921" sldId="606"/>
            <ac:spMk id="9" creationId="{C7D77FA2-73B2-E36E-68E2-57436FB67A84}"/>
          </ac:spMkLst>
        </pc:spChg>
      </pc:sldChg>
      <pc:sldChg chg="modSp mod">
        <pc:chgData name="Daniel Shunk" userId="8b1a05f26d681f8b" providerId="LiveId" clId="{92551CD1-72E2-4A83-B06E-9F01B71D04EE}" dt="2026-08-17T18:16:11.634" v="350" actId="1036"/>
        <pc:sldMkLst>
          <pc:docMk/>
          <pc:sldMk cId="781327317" sldId="612"/>
        </pc:sldMkLst>
        <pc:spChg chg="mod">
          <ac:chgData name="Daniel Shunk" userId="8b1a05f26d681f8b" providerId="LiveId" clId="{92551CD1-72E2-4A83-B06E-9F01B71D04EE}" dt="2026-08-17T18:16:11.634" v="350" actId="1036"/>
          <ac:spMkLst>
            <pc:docMk/>
            <pc:sldMk cId="781327317" sldId="612"/>
            <ac:spMk id="3" creationId="{AC299E03-3179-D930-E512-4F5F073FE0CC}"/>
          </ac:spMkLst>
        </pc:spChg>
        <pc:spChg chg="mod">
          <ac:chgData name="Daniel Shunk" userId="8b1a05f26d681f8b" providerId="LiveId" clId="{92551CD1-72E2-4A83-B06E-9F01B71D04EE}" dt="2026-08-17T18:15:20.229" v="323" actId="20577"/>
          <ac:spMkLst>
            <pc:docMk/>
            <pc:sldMk cId="781327317" sldId="612"/>
            <ac:spMk id="4" creationId="{46E359F4-F997-24EE-D7C4-76EBD15A80BD}"/>
          </ac:spMkLst>
        </pc:spChg>
      </pc:sldChg>
      <pc:sldChg chg="del">
        <pc:chgData name="Daniel Shunk" userId="8b1a05f26d681f8b" providerId="LiveId" clId="{92551CD1-72E2-4A83-B06E-9F01B71D04EE}" dt="2026-08-17T18:10:36.019" v="64" actId="47"/>
        <pc:sldMkLst>
          <pc:docMk/>
          <pc:sldMk cId="136576151" sldId="613"/>
        </pc:sldMkLst>
      </pc:sldChg>
      <pc:sldChg chg="modSp add modAnim">
        <pc:chgData name="Daniel Shunk" userId="8b1a05f26d681f8b" providerId="LiveId" clId="{92551CD1-72E2-4A83-B06E-9F01B71D04EE}" dt="2026-08-17T18:16:33.977" v="353" actId="20577"/>
        <pc:sldMkLst>
          <pc:docMk/>
          <pc:sldMk cId="749014438" sldId="613"/>
        </pc:sldMkLst>
        <pc:spChg chg="mod">
          <ac:chgData name="Daniel Shunk" userId="8b1a05f26d681f8b" providerId="LiveId" clId="{92551CD1-72E2-4A83-B06E-9F01B71D04EE}" dt="2026-08-17T18:16:33.977" v="353" actId="20577"/>
          <ac:spMkLst>
            <pc:docMk/>
            <pc:sldMk cId="749014438" sldId="613"/>
            <ac:spMk id="3" creationId="{0811FA13-2BA8-5979-EB7F-13E13CC0D043}"/>
          </ac:spMkLst>
        </pc:spChg>
      </pc:sldChg>
      <pc:sldChg chg="add del ord replId">
        <pc:chgData name="Daniel Shunk" userId="8b1a05f26d681f8b" providerId="LiveId" clId="{92551CD1-72E2-4A83-B06E-9F01B71D04EE}" dt="2026-08-17T18:34:04.425" v="484" actId="47"/>
        <pc:sldMkLst>
          <pc:docMk/>
          <pc:sldMk cId="444873934" sldId="614"/>
        </pc:sldMkLst>
      </pc:sldChg>
      <pc:sldChg chg="del">
        <pc:chgData name="Daniel Shunk" userId="8b1a05f26d681f8b" providerId="LiveId" clId="{92551CD1-72E2-4A83-B06E-9F01B71D04EE}" dt="2026-08-17T18:10:36.253" v="65" actId="47"/>
        <pc:sldMkLst>
          <pc:docMk/>
          <pc:sldMk cId="3247666793" sldId="614"/>
        </pc:sldMkLst>
      </pc:sldChg>
      <pc:sldChg chg="modSp add modAnim">
        <pc:chgData name="Daniel Shunk" userId="8b1a05f26d681f8b" providerId="LiveId" clId="{92551CD1-72E2-4A83-B06E-9F01B71D04EE}" dt="2026-08-17T18:34:30.322" v="487" actId="20577"/>
        <pc:sldMkLst>
          <pc:docMk/>
          <pc:sldMk cId="1608236050" sldId="615"/>
        </pc:sldMkLst>
        <pc:spChg chg="mod">
          <ac:chgData name="Daniel Shunk" userId="8b1a05f26d681f8b" providerId="LiveId" clId="{92551CD1-72E2-4A83-B06E-9F01B71D04EE}" dt="2026-08-17T18:34:30.322" v="487" actId="20577"/>
          <ac:spMkLst>
            <pc:docMk/>
            <pc:sldMk cId="1608236050" sldId="615"/>
            <ac:spMk id="3" creationId="{4F65B816-F3FF-ADA1-A033-DFDB6CE1C8B6}"/>
          </ac:spMkLst>
        </pc:spChg>
      </pc:sldChg>
      <pc:sldChg chg="del">
        <pc:chgData name="Daniel Shunk" userId="8b1a05f26d681f8b" providerId="LiveId" clId="{92551CD1-72E2-4A83-B06E-9F01B71D04EE}" dt="2026-08-17T18:10:33.429" v="63" actId="47"/>
        <pc:sldMkLst>
          <pc:docMk/>
          <pc:sldMk cId="4187615032" sldId="615"/>
        </pc:sldMkLst>
      </pc:sldChg>
      <pc:sldChg chg="modSp add mod replId">
        <pc:chgData name="Daniel Shunk" userId="8b1a05f26d681f8b" providerId="LiveId" clId="{92551CD1-72E2-4A83-B06E-9F01B71D04EE}" dt="2026-08-17T18:36:29.744" v="521" actId="1036"/>
        <pc:sldMkLst>
          <pc:docMk/>
          <pc:sldMk cId="850441866" sldId="616"/>
        </pc:sldMkLst>
        <pc:spChg chg="mod">
          <ac:chgData name="Daniel Shunk" userId="8b1a05f26d681f8b" providerId="LiveId" clId="{92551CD1-72E2-4A83-B06E-9F01B71D04EE}" dt="2026-08-17T18:36:29.744" v="521" actId="1036"/>
          <ac:spMkLst>
            <pc:docMk/>
            <pc:sldMk cId="850441866" sldId="616"/>
            <ac:spMk id="3" creationId="{BC53E40A-F2CA-CE5D-AAC2-CC425372C05A}"/>
          </ac:spMkLst>
        </pc:spChg>
        <pc:spChg chg="mod">
          <ac:chgData name="Daniel Shunk" userId="8b1a05f26d681f8b" providerId="LiveId" clId="{92551CD1-72E2-4A83-B06E-9F01B71D04EE}" dt="2026-08-17T18:35:52.180" v="498" actId="20577"/>
          <ac:spMkLst>
            <pc:docMk/>
            <pc:sldMk cId="850441866" sldId="616"/>
            <ac:spMk id="4" creationId="{C9EA500A-6953-5273-C6AB-630FD807784B}"/>
          </ac:spMkLst>
        </pc:spChg>
      </pc:sldChg>
      <pc:sldChg chg="del">
        <pc:chgData name="Daniel Shunk" userId="8b1a05f26d681f8b" providerId="LiveId" clId="{92551CD1-72E2-4A83-B06E-9F01B71D04EE}" dt="2026-08-17T18:10:36.749" v="66" actId="47"/>
        <pc:sldMkLst>
          <pc:docMk/>
          <pc:sldMk cId="2029573739" sldId="616"/>
        </pc:sldMkLst>
      </pc:sldChg>
      <pc:sldChg chg="addSp modSp new del mod">
        <pc:chgData name="Daniel Shunk" userId="8b1a05f26d681f8b" providerId="LiveId" clId="{92551CD1-72E2-4A83-B06E-9F01B71D04EE}" dt="2026-08-17T18:33:28.123" v="478" actId="47"/>
        <pc:sldMkLst>
          <pc:docMk/>
          <pc:sldMk cId="1217655338" sldId="617"/>
        </pc:sldMkLst>
        <pc:spChg chg="mod">
          <ac:chgData name="Daniel Shunk" userId="8b1a05f26d681f8b" providerId="LiveId" clId="{92551CD1-72E2-4A83-B06E-9F01B71D04EE}" dt="2026-08-17T18:27:06.943" v="475" actId="1076"/>
          <ac:spMkLst>
            <pc:docMk/>
            <pc:sldMk cId="1217655338" sldId="617"/>
            <ac:spMk id="2" creationId="{A573EC2E-1172-AD32-B9EF-C0EFC7A07635}"/>
          </ac:spMkLst>
        </pc:spChg>
        <pc:spChg chg="mod">
          <ac:chgData name="Daniel Shunk" userId="8b1a05f26d681f8b" providerId="LiveId" clId="{92551CD1-72E2-4A83-B06E-9F01B71D04EE}" dt="2026-08-17T18:24:24.145" v="461" actId="1076"/>
          <ac:spMkLst>
            <pc:docMk/>
            <pc:sldMk cId="1217655338" sldId="617"/>
            <ac:spMk id="3" creationId="{E8CC50BD-2E67-722C-D5CF-DB30E5EEE8DF}"/>
          </ac:spMkLst>
        </pc:spChg>
        <pc:spChg chg="add mod">
          <ac:chgData name="Daniel Shunk" userId="8b1a05f26d681f8b" providerId="LiveId" clId="{92551CD1-72E2-4A83-B06E-9F01B71D04EE}" dt="2026-08-17T18:26:50.758" v="472" actId="1076"/>
          <ac:spMkLst>
            <pc:docMk/>
            <pc:sldMk cId="1217655338" sldId="617"/>
            <ac:spMk id="10" creationId="{7343B0B4-5C6F-E6E3-EC0D-AD69FFB7AD66}"/>
          </ac:spMkLst>
        </pc:spChg>
        <pc:spChg chg="add mod">
          <ac:chgData name="Daniel Shunk" userId="8b1a05f26d681f8b" providerId="LiveId" clId="{92551CD1-72E2-4A83-B06E-9F01B71D04EE}" dt="2026-08-17T18:23:59.761" v="447" actId="1076"/>
          <ac:spMkLst>
            <pc:docMk/>
            <pc:sldMk cId="1217655338" sldId="617"/>
            <ac:spMk id="11" creationId="{E9420F0C-C892-C7BB-234A-2683579F1361}"/>
          </ac:spMkLst>
        </pc:spChg>
        <pc:spChg chg="add mod">
          <ac:chgData name="Daniel Shunk" userId="8b1a05f26d681f8b" providerId="LiveId" clId="{92551CD1-72E2-4A83-B06E-9F01B71D04EE}" dt="2026-08-17T18:24:13.150" v="457" actId="20577"/>
          <ac:spMkLst>
            <pc:docMk/>
            <pc:sldMk cId="1217655338" sldId="617"/>
            <ac:spMk id="17" creationId="{37D6C9AE-EDC9-76D1-3037-5030C8F1531B}"/>
          </ac:spMkLst>
        </pc:spChg>
        <pc:spChg chg="add mod">
          <ac:chgData name="Daniel Shunk" userId="8b1a05f26d681f8b" providerId="LiveId" clId="{92551CD1-72E2-4A83-B06E-9F01B71D04EE}" dt="2026-08-17T18:24:33.737" v="464" actId="1076"/>
          <ac:spMkLst>
            <pc:docMk/>
            <pc:sldMk cId="1217655338" sldId="617"/>
            <ac:spMk id="19" creationId="{3BAADC9C-9D52-0CC2-6F23-8CACE6E32D08}"/>
          </ac:spMkLst>
        </pc:spChg>
        <pc:spChg chg="add mod">
          <ac:chgData name="Daniel Shunk" userId="8b1a05f26d681f8b" providerId="LiveId" clId="{92551CD1-72E2-4A83-B06E-9F01B71D04EE}" dt="2026-08-17T18:24:29.617" v="463" actId="1076"/>
          <ac:spMkLst>
            <pc:docMk/>
            <pc:sldMk cId="1217655338" sldId="617"/>
            <ac:spMk id="21" creationId="{8277CE21-7877-AB03-041A-E465EB1909BA}"/>
          </ac:spMkLst>
        </pc:spChg>
        <pc:picChg chg="add mod">
          <ac:chgData name="Daniel Shunk" userId="8b1a05f26d681f8b" providerId="LiveId" clId="{92551CD1-72E2-4A83-B06E-9F01B71D04EE}" dt="2026-08-17T18:23:56.170" v="446" actId="1076"/>
          <ac:picMkLst>
            <pc:docMk/>
            <pc:sldMk cId="1217655338" sldId="617"/>
            <ac:picMk id="5" creationId="{957E8DB2-6043-DAE0-781A-13075A7F49F7}"/>
          </ac:picMkLst>
        </pc:picChg>
        <pc:picChg chg="add mod">
          <ac:chgData name="Daniel Shunk" userId="8b1a05f26d681f8b" providerId="LiveId" clId="{92551CD1-72E2-4A83-B06E-9F01B71D04EE}" dt="2026-08-17T18:26:47.036" v="471" actId="1076"/>
          <ac:picMkLst>
            <pc:docMk/>
            <pc:sldMk cId="1217655338" sldId="617"/>
            <ac:picMk id="7" creationId="{27A0F5AF-F67D-C4B8-F2D6-0D6A8DA1B659}"/>
          </ac:picMkLst>
        </pc:picChg>
        <pc:picChg chg="add mod">
          <ac:chgData name="Daniel Shunk" userId="8b1a05f26d681f8b" providerId="LiveId" clId="{92551CD1-72E2-4A83-B06E-9F01B71D04EE}" dt="2026-08-17T18:24:20.634" v="460" actId="1076"/>
          <ac:picMkLst>
            <pc:docMk/>
            <pc:sldMk cId="1217655338" sldId="617"/>
            <ac:picMk id="9" creationId="{635FD35D-5026-7930-40A2-A73BB678205A}"/>
          </ac:picMkLst>
        </pc:picChg>
        <pc:picChg chg="add mod">
          <ac:chgData name="Daniel Shunk" userId="8b1a05f26d681f8b" providerId="LiveId" clId="{92551CD1-72E2-4A83-B06E-9F01B71D04EE}" dt="2026-08-17T18:24:25.862" v="462" actId="1076"/>
          <ac:picMkLst>
            <pc:docMk/>
            <pc:sldMk cId="1217655338" sldId="617"/>
            <ac:picMk id="13" creationId="{8E0D4CFD-8330-E1B9-4455-CAF857850EB1}"/>
          </ac:picMkLst>
        </pc:picChg>
        <pc:picChg chg="add mod modCrop">
          <ac:chgData name="Daniel Shunk" userId="8b1a05f26d681f8b" providerId="LiveId" clId="{92551CD1-72E2-4A83-B06E-9F01B71D04EE}" dt="2026-08-17T18:24:01.361" v="448" actId="1076"/>
          <ac:picMkLst>
            <pc:docMk/>
            <pc:sldMk cId="1217655338" sldId="617"/>
            <ac:picMk id="15" creationId="{97DC1C49-AA11-8DB3-5359-881CE52E7EC1}"/>
          </ac:picMkLst>
        </pc:picChg>
        <pc:picChg chg="add mod modCrop">
          <ac:chgData name="Daniel Shunk" userId="8b1a05f26d681f8b" providerId="LiveId" clId="{92551CD1-72E2-4A83-B06E-9F01B71D04EE}" dt="2026-08-17T18:26:44.449" v="470" actId="1076"/>
          <ac:picMkLst>
            <pc:docMk/>
            <pc:sldMk cId="1217655338" sldId="617"/>
            <ac:picMk id="23" creationId="{DB1E8881-93A2-7D1B-9B69-5D196798FF9A}"/>
          </ac:picMkLst>
        </pc:picChg>
      </pc:sldChg>
      <pc:sldChg chg="addSp modSp new mod">
        <pc:chgData name="Daniel Shunk" userId="8b1a05f26d681f8b" providerId="LiveId" clId="{92551CD1-72E2-4A83-B06E-9F01B71D04EE}" dt="2026-08-17T18:33:47.332" v="481" actId="1076"/>
        <pc:sldMkLst>
          <pc:docMk/>
          <pc:sldMk cId="72974786" sldId="618"/>
        </pc:sldMkLst>
        <pc:picChg chg="add">
          <ac:chgData name="Daniel Shunk" userId="8b1a05f26d681f8b" providerId="LiveId" clId="{92551CD1-72E2-4A83-B06E-9F01B71D04EE}" dt="2026-08-17T18:33:18.018" v="477" actId="22"/>
          <ac:picMkLst>
            <pc:docMk/>
            <pc:sldMk cId="72974786" sldId="618"/>
            <ac:picMk id="5" creationId="{A63063C9-2791-49B2-6897-A2086AABE2CD}"/>
          </ac:picMkLst>
        </pc:picChg>
        <pc:picChg chg="add mod">
          <ac:chgData name="Daniel Shunk" userId="8b1a05f26d681f8b" providerId="LiveId" clId="{92551CD1-72E2-4A83-B06E-9F01B71D04EE}" dt="2026-08-17T18:33:47.332" v="481" actId="1076"/>
          <ac:picMkLst>
            <pc:docMk/>
            <pc:sldMk cId="72974786" sldId="618"/>
            <ac:picMk id="7" creationId="{4D84171F-82C5-A98F-1610-F507851845D1}"/>
          </ac:picMkLst>
        </pc:picChg>
      </pc:sldChg>
      <pc:sldChg chg="add addAnim delAnim">
        <pc:chgData name="Daniel Shunk" userId="8b1a05f26d681f8b" providerId="LiveId" clId="{92551CD1-72E2-4A83-B06E-9F01B71D04EE}" dt="2026-08-17T18:36:37.773" v="522"/>
        <pc:sldMkLst>
          <pc:docMk/>
          <pc:sldMk cId="756577546" sldId="619"/>
        </pc:sldMkLst>
      </pc:sldChg>
      <pc:sldChg chg="modSp add mod replId">
        <pc:chgData name="Daniel Shunk" userId="8b1a05f26d681f8b" providerId="LiveId" clId="{92551CD1-72E2-4A83-B06E-9F01B71D04EE}" dt="2026-08-17T18:37:50.041" v="541" actId="313"/>
        <pc:sldMkLst>
          <pc:docMk/>
          <pc:sldMk cId="2059827174" sldId="620"/>
        </pc:sldMkLst>
        <pc:spChg chg="mod">
          <ac:chgData name="Daniel Shunk" userId="8b1a05f26d681f8b" providerId="LiveId" clId="{92551CD1-72E2-4A83-B06E-9F01B71D04EE}" dt="2026-08-17T18:37:50.041" v="541" actId="313"/>
          <ac:spMkLst>
            <pc:docMk/>
            <pc:sldMk cId="2059827174" sldId="620"/>
            <ac:spMk id="3" creationId="{2D44ABD9-8768-3920-77D3-21C51874D94C}"/>
          </ac:spMkLst>
        </pc:spChg>
        <pc:spChg chg="mod">
          <ac:chgData name="Daniel Shunk" userId="8b1a05f26d681f8b" providerId="LiveId" clId="{92551CD1-72E2-4A83-B06E-9F01B71D04EE}" dt="2026-08-17T18:37:06.909" v="534" actId="20577"/>
          <ac:spMkLst>
            <pc:docMk/>
            <pc:sldMk cId="2059827174" sldId="620"/>
            <ac:spMk id="4" creationId="{E8CCE1F7-4B4D-16ED-F6CB-1727EB31A523}"/>
          </ac:spMkLst>
        </pc:spChg>
      </pc:sldChg>
      <pc:sldChg chg="add ord modAnim">
        <pc:chgData name="Daniel Shunk" userId="8b1a05f26d681f8b" providerId="LiveId" clId="{92551CD1-72E2-4A83-B06E-9F01B71D04EE}" dt="2026-08-17T18:38:58.380" v="578"/>
        <pc:sldMkLst>
          <pc:docMk/>
          <pc:sldMk cId="601244202" sldId="621"/>
        </pc:sldMkLst>
      </pc:sldChg>
      <pc:sldChg chg="modSp add mod ord replId">
        <pc:chgData name="Daniel Shunk" userId="8b1a05f26d681f8b" providerId="LiveId" clId="{92551CD1-72E2-4A83-B06E-9F01B71D04EE}" dt="2026-08-17T18:38:49.970" v="577" actId="1036"/>
        <pc:sldMkLst>
          <pc:docMk/>
          <pc:sldMk cId="3867970647" sldId="622"/>
        </pc:sldMkLst>
        <pc:spChg chg="mod">
          <ac:chgData name="Daniel Shunk" userId="8b1a05f26d681f8b" providerId="LiveId" clId="{92551CD1-72E2-4A83-B06E-9F01B71D04EE}" dt="2026-08-17T18:38:49.970" v="577" actId="1036"/>
          <ac:spMkLst>
            <pc:docMk/>
            <pc:sldMk cId="3867970647" sldId="622"/>
            <ac:spMk id="3" creationId="{CA5EF0A7-D1CE-E759-7BD6-02FCD63D0AE3}"/>
          </ac:spMkLst>
        </pc:spChg>
        <pc:spChg chg="mod">
          <ac:chgData name="Daniel Shunk" userId="8b1a05f26d681f8b" providerId="LiveId" clId="{92551CD1-72E2-4A83-B06E-9F01B71D04EE}" dt="2026-08-17T18:38:04.766" v="553" actId="20577"/>
          <ac:spMkLst>
            <pc:docMk/>
            <pc:sldMk cId="3867970647" sldId="622"/>
            <ac:spMk id="4" creationId="{08CABFC2-16D1-F7D5-F3D6-7D3171F6A47B}"/>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9B715-8D04-4D30-95A6-98A05950CF2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98CBFC9-C7C6-4B93-A5C2-C8A360993F5D}"/>
              </a:ext>
            </a:extLst>
          </p:cNvPr>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C523AA1-9ACA-4D56-AA6D-F9D8A6A5FB80}"/>
              </a:ext>
            </a:extLst>
          </p:cNvPr>
          <p:cNvSpPr>
            <a:spLocks noGrp="1"/>
          </p:cNvSpPr>
          <p:nvPr>
            <p:ph type="dt" sz="half" idx="10"/>
          </p:nvPr>
        </p:nvSpPr>
        <p:spPr/>
        <p:txBody>
          <a:bodyPr/>
          <a:lstStyle/>
          <a:p>
            <a:fld id="{5AFFDC36-999F-4E72-9EE7-6FDD261760F8}" type="datetimeFigureOut">
              <a:rPr lang="en-US" smtClean="0"/>
              <a:t>8/17/2026</a:t>
            </a:fld>
            <a:endParaRPr lang="en-US"/>
          </a:p>
        </p:txBody>
      </p:sp>
      <p:sp>
        <p:nvSpPr>
          <p:cNvPr id="5" name="Footer Placeholder 4">
            <a:extLst>
              <a:ext uri="{FF2B5EF4-FFF2-40B4-BE49-F238E27FC236}">
                <a16:creationId xmlns:a16="http://schemas.microsoft.com/office/drawing/2014/main" id="{8B39B5E8-2305-46C5-8CE7-A103235F1C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0A8664-77D1-45B6-8692-4BE5BE381BE0}"/>
              </a:ext>
            </a:extLst>
          </p:cNvPr>
          <p:cNvSpPr>
            <a:spLocks noGrp="1"/>
          </p:cNvSpPr>
          <p:nvPr>
            <p:ph type="sldNum" sz="quarter" idx="12"/>
          </p:nvPr>
        </p:nvSpPr>
        <p:spPr/>
        <p:txBody>
          <a:bodyPr/>
          <a:lstStyle/>
          <a:p>
            <a:fld id="{09CD87B6-34F0-4646-92A5-5FBB0427E19C}" type="slidenum">
              <a:rPr lang="en-US" smtClean="0"/>
              <a:t>‹#›</a:t>
            </a:fld>
            <a:endParaRPr lang="en-US"/>
          </a:p>
        </p:txBody>
      </p:sp>
    </p:spTree>
    <p:extLst>
      <p:ext uri="{BB962C8B-B14F-4D97-AF65-F5344CB8AC3E}">
        <p14:creationId xmlns:p14="http://schemas.microsoft.com/office/powerpoint/2010/main" val="8675494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F1395C-497C-4D19-A61E-3C345BFD31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2CD1B56-9A48-4E63-B02C-40E44CC3772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01AC2A-ACE7-4A2B-8674-1D6B668FA6A5}"/>
              </a:ext>
            </a:extLst>
          </p:cNvPr>
          <p:cNvSpPr>
            <a:spLocks noGrp="1"/>
          </p:cNvSpPr>
          <p:nvPr>
            <p:ph type="dt" sz="half" idx="10"/>
          </p:nvPr>
        </p:nvSpPr>
        <p:spPr/>
        <p:txBody>
          <a:bodyPr/>
          <a:lstStyle/>
          <a:p>
            <a:fld id="{5AFFDC36-999F-4E72-9EE7-6FDD261760F8}" type="datetimeFigureOut">
              <a:rPr lang="en-US" smtClean="0"/>
              <a:t>8/17/2026</a:t>
            </a:fld>
            <a:endParaRPr lang="en-US"/>
          </a:p>
        </p:txBody>
      </p:sp>
      <p:sp>
        <p:nvSpPr>
          <p:cNvPr id="5" name="Footer Placeholder 4">
            <a:extLst>
              <a:ext uri="{FF2B5EF4-FFF2-40B4-BE49-F238E27FC236}">
                <a16:creationId xmlns:a16="http://schemas.microsoft.com/office/drawing/2014/main" id="{0C2590AC-E2E6-47FD-9B7E-A73A2D1A00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EF9282-8815-4187-B572-7A5B85330562}"/>
              </a:ext>
            </a:extLst>
          </p:cNvPr>
          <p:cNvSpPr>
            <a:spLocks noGrp="1"/>
          </p:cNvSpPr>
          <p:nvPr>
            <p:ph type="sldNum" sz="quarter" idx="12"/>
          </p:nvPr>
        </p:nvSpPr>
        <p:spPr/>
        <p:txBody>
          <a:bodyPr/>
          <a:lstStyle/>
          <a:p>
            <a:fld id="{09CD87B6-34F0-4646-92A5-5FBB0427E19C}" type="slidenum">
              <a:rPr lang="en-US" smtClean="0"/>
              <a:t>‹#›</a:t>
            </a:fld>
            <a:endParaRPr lang="en-US"/>
          </a:p>
        </p:txBody>
      </p:sp>
    </p:spTree>
    <p:extLst>
      <p:ext uri="{BB962C8B-B14F-4D97-AF65-F5344CB8AC3E}">
        <p14:creationId xmlns:p14="http://schemas.microsoft.com/office/powerpoint/2010/main" val="37614582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A663258-A567-4ECB-822F-85EC4B7F0EE5}"/>
              </a:ext>
            </a:extLst>
          </p:cNvPr>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6D94F6F-65A9-44FC-A172-9B03126D1E0C}"/>
              </a:ext>
            </a:extLst>
          </p:cNvPr>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621B97-FEBD-4CCA-B928-A51F41AF1393}"/>
              </a:ext>
            </a:extLst>
          </p:cNvPr>
          <p:cNvSpPr>
            <a:spLocks noGrp="1"/>
          </p:cNvSpPr>
          <p:nvPr>
            <p:ph type="dt" sz="half" idx="10"/>
          </p:nvPr>
        </p:nvSpPr>
        <p:spPr/>
        <p:txBody>
          <a:bodyPr/>
          <a:lstStyle/>
          <a:p>
            <a:fld id="{5AFFDC36-999F-4E72-9EE7-6FDD261760F8}" type="datetimeFigureOut">
              <a:rPr lang="en-US" smtClean="0"/>
              <a:t>8/17/2026</a:t>
            </a:fld>
            <a:endParaRPr lang="en-US"/>
          </a:p>
        </p:txBody>
      </p:sp>
      <p:sp>
        <p:nvSpPr>
          <p:cNvPr id="5" name="Footer Placeholder 4">
            <a:extLst>
              <a:ext uri="{FF2B5EF4-FFF2-40B4-BE49-F238E27FC236}">
                <a16:creationId xmlns:a16="http://schemas.microsoft.com/office/drawing/2014/main" id="{BBD56E76-69F5-480F-BF20-A44BA0EA06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3D13EA-19FE-44E0-84F4-A229092744AB}"/>
              </a:ext>
            </a:extLst>
          </p:cNvPr>
          <p:cNvSpPr>
            <a:spLocks noGrp="1"/>
          </p:cNvSpPr>
          <p:nvPr>
            <p:ph type="sldNum" sz="quarter" idx="12"/>
          </p:nvPr>
        </p:nvSpPr>
        <p:spPr/>
        <p:txBody>
          <a:bodyPr/>
          <a:lstStyle/>
          <a:p>
            <a:fld id="{09CD87B6-34F0-4646-92A5-5FBB0427E19C}" type="slidenum">
              <a:rPr lang="en-US" smtClean="0"/>
              <a:t>‹#›</a:t>
            </a:fld>
            <a:endParaRPr lang="en-US"/>
          </a:p>
        </p:txBody>
      </p:sp>
    </p:spTree>
    <p:extLst>
      <p:ext uri="{BB962C8B-B14F-4D97-AF65-F5344CB8AC3E}">
        <p14:creationId xmlns:p14="http://schemas.microsoft.com/office/powerpoint/2010/main" val="2782356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77128-CE0E-4B75-A69F-0D65898C93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06C0A04-E7CB-4274-9C16-246F2902E0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06DAF3-92CB-4BC4-98C2-32F5FD633057}"/>
              </a:ext>
            </a:extLst>
          </p:cNvPr>
          <p:cNvSpPr>
            <a:spLocks noGrp="1"/>
          </p:cNvSpPr>
          <p:nvPr>
            <p:ph type="dt" sz="half" idx="10"/>
          </p:nvPr>
        </p:nvSpPr>
        <p:spPr/>
        <p:txBody>
          <a:bodyPr/>
          <a:lstStyle/>
          <a:p>
            <a:fld id="{5AFFDC36-999F-4E72-9EE7-6FDD261760F8}" type="datetimeFigureOut">
              <a:rPr lang="en-US" smtClean="0"/>
              <a:t>8/17/2026</a:t>
            </a:fld>
            <a:endParaRPr lang="en-US"/>
          </a:p>
        </p:txBody>
      </p:sp>
      <p:sp>
        <p:nvSpPr>
          <p:cNvPr id="5" name="Footer Placeholder 4">
            <a:extLst>
              <a:ext uri="{FF2B5EF4-FFF2-40B4-BE49-F238E27FC236}">
                <a16:creationId xmlns:a16="http://schemas.microsoft.com/office/drawing/2014/main" id="{D8B209D0-A7BC-4BEC-879E-C119BDC550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FF73EC-B810-4F67-AB77-AD9365995062}"/>
              </a:ext>
            </a:extLst>
          </p:cNvPr>
          <p:cNvSpPr>
            <a:spLocks noGrp="1"/>
          </p:cNvSpPr>
          <p:nvPr>
            <p:ph type="sldNum" sz="quarter" idx="12"/>
          </p:nvPr>
        </p:nvSpPr>
        <p:spPr/>
        <p:txBody>
          <a:bodyPr/>
          <a:lstStyle/>
          <a:p>
            <a:fld id="{09CD87B6-34F0-4646-92A5-5FBB0427E19C}" type="slidenum">
              <a:rPr lang="en-US" smtClean="0"/>
              <a:t>‹#›</a:t>
            </a:fld>
            <a:endParaRPr lang="en-US"/>
          </a:p>
        </p:txBody>
      </p:sp>
    </p:spTree>
    <p:extLst>
      <p:ext uri="{BB962C8B-B14F-4D97-AF65-F5344CB8AC3E}">
        <p14:creationId xmlns:p14="http://schemas.microsoft.com/office/powerpoint/2010/main" val="36183600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894DA-6B15-4F6F-90DD-4456D12765CB}"/>
              </a:ext>
            </a:extLst>
          </p:cNvPr>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5E2BC9F-933F-44C3-B228-5E4EE7316EA4}"/>
              </a:ext>
            </a:extLst>
          </p:cNvPr>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FA4A558-611B-4101-871B-B1216FD79A15}"/>
              </a:ext>
            </a:extLst>
          </p:cNvPr>
          <p:cNvSpPr>
            <a:spLocks noGrp="1"/>
          </p:cNvSpPr>
          <p:nvPr>
            <p:ph type="dt" sz="half" idx="10"/>
          </p:nvPr>
        </p:nvSpPr>
        <p:spPr/>
        <p:txBody>
          <a:bodyPr/>
          <a:lstStyle/>
          <a:p>
            <a:fld id="{5AFFDC36-999F-4E72-9EE7-6FDD261760F8}" type="datetimeFigureOut">
              <a:rPr lang="en-US" smtClean="0"/>
              <a:t>8/17/2026</a:t>
            </a:fld>
            <a:endParaRPr lang="en-US"/>
          </a:p>
        </p:txBody>
      </p:sp>
      <p:sp>
        <p:nvSpPr>
          <p:cNvPr id="5" name="Footer Placeholder 4">
            <a:extLst>
              <a:ext uri="{FF2B5EF4-FFF2-40B4-BE49-F238E27FC236}">
                <a16:creationId xmlns:a16="http://schemas.microsoft.com/office/drawing/2014/main" id="{85012A65-6A45-461A-9378-3B14F1FBA7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584D3D-CEFD-4F66-98AA-E7AA80248F3D}"/>
              </a:ext>
            </a:extLst>
          </p:cNvPr>
          <p:cNvSpPr>
            <a:spLocks noGrp="1"/>
          </p:cNvSpPr>
          <p:nvPr>
            <p:ph type="sldNum" sz="quarter" idx="12"/>
          </p:nvPr>
        </p:nvSpPr>
        <p:spPr/>
        <p:txBody>
          <a:bodyPr/>
          <a:lstStyle/>
          <a:p>
            <a:fld id="{09CD87B6-34F0-4646-92A5-5FBB0427E19C}" type="slidenum">
              <a:rPr lang="en-US" smtClean="0"/>
              <a:t>‹#›</a:t>
            </a:fld>
            <a:endParaRPr lang="en-US"/>
          </a:p>
        </p:txBody>
      </p:sp>
    </p:spTree>
    <p:extLst>
      <p:ext uri="{BB962C8B-B14F-4D97-AF65-F5344CB8AC3E}">
        <p14:creationId xmlns:p14="http://schemas.microsoft.com/office/powerpoint/2010/main" val="37271879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9ED09-F382-474C-B816-E5425653F44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6C1503E-060E-4CA1-A21B-CF25FDBFDEC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E7D40C8-5790-440D-9095-1628C13476E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EB3C645-E876-41A6-B2FA-81FE80802840}"/>
              </a:ext>
            </a:extLst>
          </p:cNvPr>
          <p:cNvSpPr>
            <a:spLocks noGrp="1"/>
          </p:cNvSpPr>
          <p:nvPr>
            <p:ph type="dt" sz="half" idx="10"/>
          </p:nvPr>
        </p:nvSpPr>
        <p:spPr/>
        <p:txBody>
          <a:bodyPr/>
          <a:lstStyle/>
          <a:p>
            <a:fld id="{5AFFDC36-999F-4E72-9EE7-6FDD261760F8}" type="datetimeFigureOut">
              <a:rPr lang="en-US" smtClean="0"/>
              <a:t>8/17/2026</a:t>
            </a:fld>
            <a:endParaRPr lang="en-US"/>
          </a:p>
        </p:txBody>
      </p:sp>
      <p:sp>
        <p:nvSpPr>
          <p:cNvPr id="6" name="Footer Placeholder 5">
            <a:extLst>
              <a:ext uri="{FF2B5EF4-FFF2-40B4-BE49-F238E27FC236}">
                <a16:creationId xmlns:a16="http://schemas.microsoft.com/office/drawing/2014/main" id="{4BC9B73F-141E-4303-B17F-DD226423728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4762450-6EF0-4D8D-A28F-15951B588EC0}"/>
              </a:ext>
            </a:extLst>
          </p:cNvPr>
          <p:cNvSpPr>
            <a:spLocks noGrp="1"/>
          </p:cNvSpPr>
          <p:nvPr>
            <p:ph type="sldNum" sz="quarter" idx="12"/>
          </p:nvPr>
        </p:nvSpPr>
        <p:spPr/>
        <p:txBody>
          <a:bodyPr/>
          <a:lstStyle/>
          <a:p>
            <a:fld id="{09CD87B6-34F0-4646-92A5-5FBB0427E19C}" type="slidenum">
              <a:rPr lang="en-US" smtClean="0"/>
              <a:t>‹#›</a:t>
            </a:fld>
            <a:endParaRPr lang="en-US"/>
          </a:p>
        </p:txBody>
      </p:sp>
    </p:spTree>
    <p:extLst>
      <p:ext uri="{BB962C8B-B14F-4D97-AF65-F5344CB8AC3E}">
        <p14:creationId xmlns:p14="http://schemas.microsoft.com/office/powerpoint/2010/main" val="9754293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DE9F7-5DDA-4FC4-9E2D-281D8ED8203D}"/>
              </a:ext>
            </a:extLst>
          </p:cNvPr>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EE9004D-8F32-42F9-B126-C12FF180F9BC}"/>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AFC5DE6-DD52-4E66-99FD-C96A23920EE8}"/>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D1DE3F0-3B3B-474B-9C9A-A4071ECE6CB5}"/>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A6BB200-33CB-4CE2-B047-6E13F803CDEC}"/>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2ED0C0D-EF81-4129-891E-9E773AEA94B5}"/>
              </a:ext>
            </a:extLst>
          </p:cNvPr>
          <p:cNvSpPr>
            <a:spLocks noGrp="1"/>
          </p:cNvSpPr>
          <p:nvPr>
            <p:ph type="dt" sz="half" idx="10"/>
          </p:nvPr>
        </p:nvSpPr>
        <p:spPr/>
        <p:txBody>
          <a:bodyPr/>
          <a:lstStyle/>
          <a:p>
            <a:fld id="{5AFFDC36-999F-4E72-9EE7-6FDD261760F8}" type="datetimeFigureOut">
              <a:rPr lang="en-US" smtClean="0"/>
              <a:t>8/17/2026</a:t>
            </a:fld>
            <a:endParaRPr lang="en-US"/>
          </a:p>
        </p:txBody>
      </p:sp>
      <p:sp>
        <p:nvSpPr>
          <p:cNvPr id="8" name="Footer Placeholder 7">
            <a:extLst>
              <a:ext uri="{FF2B5EF4-FFF2-40B4-BE49-F238E27FC236}">
                <a16:creationId xmlns:a16="http://schemas.microsoft.com/office/drawing/2014/main" id="{22BC4B36-C6B5-4F7D-8C18-521AEAFA82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848371F-184B-47F0-9CE4-8F4ED4243718}"/>
              </a:ext>
            </a:extLst>
          </p:cNvPr>
          <p:cNvSpPr>
            <a:spLocks noGrp="1"/>
          </p:cNvSpPr>
          <p:nvPr>
            <p:ph type="sldNum" sz="quarter" idx="12"/>
          </p:nvPr>
        </p:nvSpPr>
        <p:spPr/>
        <p:txBody>
          <a:bodyPr/>
          <a:lstStyle/>
          <a:p>
            <a:fld id="{09CD87B6-34F0-4646-92A5-5FBB0427E19C}" type="slidenum">
              <a:rPr lang="en-US" smtClean="0"/>
              <a:t>‹#›</a:t>
            </a:fld>
            <a:endParaRPr lang="en-US"/>
          </a:p>
        </p:txBody>
      </p:sp>
    </p:spTree>
    <p:extLst>
      <p:ext uri="{BB962C8B-B14F-4D97-AF65-F5344CB8AC3E}">
        <p14:creationId xmlns:p14="http://schemas.microsoft.com/office/powerpoint/2010/main" val="4032868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F5447-1327-4C2A-AF47-D9E948ACEF6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2D95219-A767-416F-B72A-06DB62B9773A}"/>
              </a:ext>
            </a:extLst>
          </p:cNvPr>
          <p:cNvSpPr>
            <a:spLocks noGrp="1"/>
          </p:cNvSpPr>
          <p:nvPr>
            <p:ph type="dt" sz="half" idx="10"/>
          </p:nvPr>
        </p:nvSpPr>
        <p:spPr/>
        <p:txBody>
          <a:bodyPr/>
          <a:lstStyle/>
          <a:p>
            <a:fld id="{5AFFDC36-999F-4E72-9EE7-6FDD261760F8}" type="datetimeFigureOut">
              <a:rPr lang="en-US" smtClean="0"/>
              <a:t>8/17/2026</a:t>
            </a:fld>
            <a:endParaRPr lang="en-US"/>
          </a:p>
        </p:txBody>
      </p:sp>
      <p:sp>
        <p:nvSpPr>
          <p:cNvPr id="4" name="Footer Placeholder 3">
            <a:extLst>
              <a:ext uri="{FF2B5EF4-FFF2-40B4-BE49-F238E27FC236}">
                <a16:creationId xmlns:a16="http://schemas.microsoft.com/office/drawing/2014/main" id="{06291C2C-57CB-4F57-A11A-AA90EDA0B04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3F7FC7D-3262-40F3-B047-7478067BDE5F}"/>
              </a:ext>
            </a:extLst>
          </p:cNvPr>
          <p:cNvSpPr>
            <a:spLocks noGrp="1"/>
          </p:cNvSpPr>
          <p:nvPr>
            <p:ph type="sldNum" sz="quarter" idx="12"/>
          </p:nvPr>
        </p:nvSpPr>
        <p:spPr/>
        <p:txBody>
          <a:bodyPr/>
          <a:lstStyle/>
          <a:p>
            <a:fld id="{09CD87B6-34F0-4646-92A5-5FBB0427E19C}" type="slidenum">
              <a:rPr lang="en-US" smtClean="0"/>
              <a:t>‹#›</a:t>
            </a:fld>
            <a:endParaRPr lang="en-US"/>
          </a:p>
        </p:txBody>
      </p:sp>
    </p:spTree>
    <p:extLst>
      <p:ext uri="{BB962C8B-B14F-4D97-AF65-F5344CB8AC3E}">
        <p14:creationId xmlns:p14="http://schemas.microsoft.com/office/powerpoint/2010/main" val="21061070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462A474-DE80-4286-A09A-71AF42E1C005}"/>
              </a:ext>
            </a:extLst>
          </p:cNvPr>
          <p:cNvSpPr>
            <a:spLocks noGrp="1"/>
          </p:cNvSpPr>
          <p:nvPr>
            <p:ph type="dt" sz="half" idx="10"/>
          </p:nvPr>
        </p:nvSpPr>
        <p:spPr/>
        <p:txBody>
          <a:bodyPr/>
          <a:lstStyle/>
          <a:p>
            <a:fld id="{5AFFDC36-999F-4E72-9EE7-6FDD261760F8}" type="datetimeFigureOut">
              <a:rPr lang="en-US" smtClean="0"/>
              <a:t>8/17/2026</a:t>
            </a:fld>
            <a:endParaRPr lang="en-US"/>
          </a:p>
        </p:txBody>
      </p:sp>
      <p:sp>
        <p:nvSpPr>
          <p:cNvPr id="3" name="Footer Placeholder 2">
            <a:extLst>
              <a:ext uri="{FF2B5EF4-FFF2-40B4-BE49-F238E27FC236}">
                <a16:creationId xmlns:a16="http://schemas.microsoft.com/office/drawing/2014/main" id="{404B39E5-DC03-45DE-8DE8-EF1A59D5DFE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289D03B-EBC8-43EC-BC22-9AA9BC1483F8}"/>
              </a:ext>
            </a:extLst>
          </p:cNvPr>
          <p:cNvSpPr>
            <a:spLocks noGrp="1"/>
          </p:cNvSpPr>
          <p:nvPr>
            <p:ph type="sldNum" sz="quarter" idx="12"/>
          </p:nvPr>
        </p:nvSpPr>
        <p:spPr/>
        <p:txBody>
          <a:bodyPr/>
          <a:lstStyle/>
          <a:p>
            <a:fld id="{09CD87B6-34F0-4646-92A5-5FBB0427E19C}" type="slidenum">
              <a:rPr lang="en-US" smtClean="0"/>
              <a:t>‹#›</a:t>
            </a:fld>
            <a:endParaRPr lang="en-US"/>
          </a:p>
        </p:txBody>
      </p:sp>
    </p:spTree>
    <p:extLst>
      <p:ext uri="{BB962C8B-B14F-4D97-AF65-F5344CB8AC3E}">
        <p14:creationId xmlns:p14="http://schemas.microsoft.com/office/powerpoint/2010/main" val="26599054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3123B-7738-4575-B49B-5EA9A960CAD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1A01CAF-9B8E-472F-BA60-99C41AEBB081}"/>
              </a:ext>
            </a:extLst>
          </p:cNvPr>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4C8AEFC-F31D-4268-A091-5A407AAFB56F}"/>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DE6FB8B-AE8B-4D98-81B8-9865E2C769FF}"/>
              </a:ext>
            </a:extLst>
          </p:cNvPr>
          <p:cNvSpPr>
            <a:spLocks noGrp="1"/>
          </p:cNvSpPr>
          <p:nvPr>
            <p:ph type="dt" sz="half" idx="10"/>
          </p:nvPr>
        </p:nvSpPr>
        <p:spPr/>
        <p:txBody>
          <a:bodyPr/>
          <a:lstStyle/>
          <a:p>
            <a:fld id="{5AFFDC36-999F-4E72-9EE7-6FDD261760F8}" type="datetimeFigureOut">
              <a:rPr lang="en-US" smtClean="0"/>
              <a:t>8/17/2026</a:t>
            </a:fld>
            <a:endParaRPr lang="en-US"/>
          </a:p>
        </p:txBody>
      </p:sp>
      <p:sp>
        <p:nvSpPr>
          <p:cNvPr id="6" name="Footer Placeholder 5">
            <a:extLst>
              <a:ext uri="{FF2B5EF4-FFF2-40B4-BE49-F238E27FC236}">
                <a16:creationId xmlns:a16="http://schemas.microsoft.com/office/drawing/2014/main" id="{84E66DF0-0D67-41AC-BB70-61A76950E2E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F396EEA-FD9C-4DCA-A6FB-2FE1A0656448}"/>
              </a:ext>
            </a:extLst>
          </p:cNvPr>
          <p:cNvSpPr>
            <a:spLocks noGrp="1"/>
          </p:cNvSpPr>
          <p:nvPr>
            <p:ph type="sldNum" sz="quarter" idx="12"/>
          </p:nvPr>
        </p:nvSpPr>
        <p:spPr/>
        <p:txBody>
          <a:bodyPr/>
          <a:lstStyle/>
          <a:p>
            <a:fld id="{09CD87B6-34F0-4646-92A5-5FBB0427E19C}" type="slidenum">
              <a:rPr lang="en-US" smtClean="0"/>
              <a:t>‹#›</a:t>
            </a:fld>
            <a:endParaRPr lang="en-US"/>
          </a:p>
        </p:txBody>
      </p:sp>
    </p:spTree>
    <p:extLst>
      <p:ext uri="{BB962C8B-B14F-4D97-AF65-F5344CB8AC3E}">
        <p14:creationId xmlns:p14="http://schemas.microsoft.com/office/powerpoint/2010/main" val="8355857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267593-5515-4AC5-B82B-1F699CBBDA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651F1F2-6EFA-4AF3-A1AC-D1C78AE0A634}"/>
              </a:ext>
            </a:extLst>
          </p:cNvPr>
          <p:cNvSpPr>
            <a:spLocks noGrp="1"/>
          </p:cNvSpPr>
          <p:nvPr>
            <p:ph type="pic" idx="1"/>
          </p:nvPr>
        </p:nvSpPr>
        <p:spPr>
          <a:xfrm>
            <a:off x="5183188" y="987427"/>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a:extLst>
              <a:ext uri="{FF2B5EF4-FFF2-40B4-BE49-F238E27FC236}">
                <a16:creationId xmlns:a16="http://schemas.microsoft.com/office/drawing/2014/main" id="{F184BB2E-FFD9-4672-AF78-BA32BD74D136}"/>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7CB74BE-7D85-4C6E-8E51-0B402CCFA18E}"/>
              </a:ext>
            </a:extLst>
          </p:cNvPr>
          <p:cNvSpPr>
            <a:spLocks noGrp="1"/>
          </p:cNvSpPr>
          <p:nvPr>
            <p:ph type="dt" sz="half" idx="10"/>
          </p:nvPr>
        </p:nvSpPr>
        <p:spPr/>
        <p:txBody>
          <a:bodyPr/>
          <a:lstStyle/>
          <a:p>
            <a:fld id="{5AFFDC36-999F-4E72-9EE7-6FDD261760F8}" type="datetimeFigureOut">
              <a:rPr lang="en-US" smtClean="0"/>
              <a:t>8/17/2026</a:t>
            </a:fld>
            <a:endParaRPr lang="en-US"/>
          </a:p>
        </p:txBody>
      </p:sp>
      <p:sp>
        <p:nvSpPr>
          <p:cNvPr id="6" name="Footer Placeholder 5">
            <a:extLst>
              <a:ext uri="{FF2B5EF4-FFF2-40B4-BE49-F238E27FC236}">
                <a16:creationId xmlns:a16="http://schemas.microsoft.com/office/drawing/2014/main" id="{DBB9909F-B63D-47C2-8311-51AE096891A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0E84EFE-A407-40EF-9DE3-F65937D71CC4}"/>
              </a:ext>
            </a:extLst>
          </p:cNvPr>
          <p:cNvSpPr>
            <a:spLocks noGrp="1"/>
          </p:cNvSpPr>
          <p:nvPr>
            <p:ph type="sldNum" sz="quarter" idx="12"/>
          </p:nvPr>
        </p:nvSpPr>
        <p:spPr/>
        <p:txBody>
          <a:bodyPr/>
          <a:lstStyle/>
          <a:p>
            <a:fld id="{09CD87B6-34F0-4646-92A5-5FBB0427E19C}" type="slidenum">
              <a:rPr lang="en-US" smtClean="0"/>
              <a:t>‹#›</a:t>
            </a:fld>
            <a:endParaRPr lang="en-US"/>
          </a:p>
        </p:txBody>
      </p:sp>
    </p:spTree>
    <p:extLst>
      <p:ext uri="{BB962C8B-B14F-4D97-AF65-F5344CB8AC3E}">
        <p14:creationId xmlns:p14="http://schemas.microsoft.com/office/powerpoint/2010/main" val="30920829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C4D141-9878-446A-85B4-15005203F3C0}"/>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CC9DE12-7079-4FF3-A138-542B74E3FCF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36072A-0F0C-4256-AACC-88AFDB9FE29A}"/>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FFDC36-999F-4E72-9EE7-6FDD261760F8}" type="datetimeFigureOut">
              <a:rPr lang="en-US" smtClean="0"/>
              <a:t>8/17/2026</a:t>
            </a:fld>
            <a:endParaRPr lang="en-US"/>
          </a:p>
        </p:txBody>
      </p:sp>
      <p:sp>
        <p:nvSpPr>
          <p:cNvPr id="5" name="Footer Placeholder 4">
            <a:extLst>
              <a:ext uri="{FF2B5EF4-FFF2-40B4-BE49-F238E27FC236}">
                <a16:creationId xmlns:a16="http://schemas.microsoft.com/office/drawing/2014/main" id="{24ABB613-B724-49E7-B8D9-8531ACEBF3A9}"/>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349E951-E282-409A-91D6-A07EE00EC01E}"/>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CD87B6-34F0-4646-92A5-5FBB0427E19C}" type="slidenum">
              <a:rPr lang="en-US" smtClean="0"/>
              <a:t>‹#›</a:t>
            </a:fld>
            <a:endParaRPr lang="en-US"/>
          </a:p>
        </p:txBody>
      </p:sp>
    </p:spTree>
    <p:extLst>
      <p:ext uri="{BB962C8B-B14F-4D97-AF65-F5344CB8AC3E}">
        <p14:creationId xmlns:p14="http://schemas.microsoft.com/office/powerpoint/2010/main" val="4002249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22CDB92-8193-B2B4-A6BA-EFACCECE5F69}"/>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3176" r="3406"/>
          <a:stretch>
            <a:fillRect/>
          </a:stretch>
        </p:blipFill>
        <p:spPr>
          <a:xfrm>
            <a:off x="0" y="0"/>
            <a:ext cx="12192000" cy="6858000"/>
          </a:xfrm>
        </p:spPr>
      </p:pic>
      <p:sp>
        <p:nvSpPr>
          <p:cNvPr id="2" name="Title 1">
            <a:extLst>
              <a:ext uri="{FF2B5EF4-FFF2-40B4-BE49-F238E27FC236}">
                <a16:creationId xmlns:a16="http://schemas.microsoft.com/office/drawing/2014/main" id="{19366E6C-5D06-D2F0-60A0-9E9A904CFD2A}"/>
              </a:ext>
            </a:extLst>
          </p:cNvPr>
          <p:cNvSpPr>
            <a:spLocks noGrp="1"/>
          </p:cNvSpPr>
          <p:nvPr>
            <p:ph type="title"/>
          </p:nvPr>
        </p:nvSpPr>
        <p:spPr>
          <a:xfrm>
            <a:off x="29027" y="3185459"/>
            <a:ext cx="5638800" cy="3356841"/>
          </a:xfrm>
          <a:solidFill>
            <a:schemeClr val="tx1">
              <a:alpha val="60000"/>
            </a:schemeClr>
          </a:solidFill>
        </p:spPr>
        <p:txBody>
          <a:bodyPr>
            <a:normAutofit/>
          </a:bodyPr>
          <a:lstStyle/>
          <a:p>
            <a:r>
              <a:rPr lang="en-US" sz="100"/>
              <a:t>.</a:t>
            </a:r>
          </a:p>
        </p:txBody>
      </p:sp>
      <p:sp>
        <p:nvSpPr>
          <p:cNvPr id="6" name="Rectangle 5">
            <a:extLst>
              <a:ext uri="{FF2B5EF4-FFF2-40B4-BE49-F238E27FC236}">
                <a16:creationId xmlns:a16="http://schemas.microsoft.com/office/drawing/2014/main" id="{C94D4B0C-5469-0CE8-4BB3-DEEBB73A1B6B}"/>
              </a:ext>
            </a:extLst>
          </p:cNvPr>
          <p:cNvSpPr/>
          <p:nvPr/>
        </p:nvSpPr>
        <p:spPr>
          <a:xfrm>
            <a:off x="11547907" y="6513272"/>
            <a:ext cx="639366" cy="344728"/>
          </a:xfrm>
          <a:prstGeom prst="rect">
            <a:avLst/>
          </a:prstGeom>
          <a:solidFill>
            <a:srgbClr val="533618"/>
          </a:solidFill>
          <a:ln>
            <a:solidFill>
              <a:srgbClr val="53361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A61BC3DA-DFE6-5471-14FA-0A24832F0DFD}"/>
              </a:ext>
            </a:extLst>
          </p:cNvPr>
          <p:cNvSpPr txBox="1"/>
          <p:nvPr/>
        </p:nvSpPr>
        <p:spPr>
          <a:xfrm rot="16200000">
            <a:off x="-837532" y="2944926"/>
            <a:ext cx="248529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srgbClr val="DBAD63"/>
                </a:solidFill>
                <a:effectLst/>
                <a:uLnTx/>
                <a:uFillTx/>
                <a:latin typeface="Aldhabi" panose="01000000000000000000" pitchFamily="2" charset="-78"/>
                <a:ea typeface="+mn-ea"/>
                <a:cs typeface="Aldhabi" panose="01000000000000000000" pitchFamily="2" charset="-78"/>
              </a:rPr>
              <a:t>THE</a:t>
            </a:r>
          </a:p>
        </p:txBody>
      </p:sp>
      <p:sp>
        <p:nvSpPr>
          <p:cNvPr id="9" name="TextBox 8">
            <a:extLst>
              <a:ext uri="{FF2B5EF4-FFF2-40B4-BE49-F238E27FC236}">
                <a16:creationId xmlns:a16="http://schemas.microsoft.com/office/drawing/2014/main" id="{6F8850F9-7095-EAC2-EFF0-347479336871}"/>
              </a:ext>
            </a:extLst>
          </p:cNvPr>
          <p:cNvSpPr txBox="1"/>
          <p:nvPr/>
        </p:nvSpPr>
        <p:spPr>
          <a:xfrm>
            <a:off x="1249662" y="3714351"/>
            <a:ext cx="4695581" cy="240065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0" b="0" i="0" u="none" strike="noStrike" kern="1200" cap="none" spc="0" normalizeH="0" baseline="0" noProof="0" dirty="0">
                <a:ln>
                  <a:noFill/>
                </a:ln>
                <a:solidFill>
                  <a:srgbClr val="DBAD63"/>
                </a:solidFill>
                <a:effectLst/>
                <a:uLnTx/>
                <a:uFillTx/>
                <a:latin typeface="Bell MT" panose="02020503060305020303" pitchFamily="18" charset="0"/>
                <a:ea typeface="+mn-ea"/>
                <a:cs typeface="Aldhabi" panose="01000000000000000000" pitchFamily="2" charset="-78"/>
              </a:rPr>
              <a:t>OHN</a:t>
            </a:r>
          </a:p>
        </p:txBody>
      </p:sp>
      <p:sp>
        <p:nvSpPr>
          <p:cNvPr id="10" name="TextBox 9">
            <a:extLst>
              <a:ext uri="{FF2B5EF4-FFF2-40B4-BE49-F238E27FC236}">
                <a16:creationId xmlns:a16="http://schemas.microsoft.com/office/drawing/2014/main" id="{FB36B1D9-9065-5A3B-EC1F-3E183B0DD96A}"/>
              </a:ext>
            </a:extLst>
          </p:cNvPr>
          <p:cNvSpPr txBox="1"/>
          <p:nvPr/>
        </p:nvSpPr>
        <p:spPr>
          <a:xfrm>
            <a:off x="-9073" y="2029858"/>
            <a:ext cx="2060332" cy="547842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5000" b="0" i="0" u="none" strike="noStrike" kern="1200" cap="none" spc="0" normalizeH="0" baseline="0" noProof="0" dirty="0">
                <a:ln>
                  <a:noFill/>
                </a:ln>
                <a:solidFill>
                  <a:srgbClr val="DBAD63"/>
                </a:solidFill>
                <a:effectLst/>
                <a:uLnTx/>
                <a:uFillTx/>
                <a:latin typeface="Bell MT" panose="02020503060305020303" pitchFamily="18" charset="0"/>
                <a:ea typeface="+mn-ea"/>
                <a:cs typeface="Aldhabi" panose="01000000000000000000" pitchFamily="2" charset="-78"/>
              </a:rPr>
              <a:t>J</a:t>
            </a:r>
            <a:endParaRPr kumimoji="0" lang="en-US" sz="10000" b="0" i="0" u="none" strike="noStrike" kern="1200" cap="none" spc="0" normalizeH="0" baseline="0" noProof="0" dirty="0">
              <a:ln>
                <a:noFill/>
              </a:ln>
              <a:solidFill>
                <a:srgbClr val="DBAD63"/>
              </a:solidFill>
              <a:effectLst/>
              <a:uLnTx/>
              <a:uFillTx/>
              <a:latin typeface="Bell MT" panose="02020503060305020303" pitchFamily="18" charset="0"/>
              <a:ea typeface="+mn-ea"/>
              <a:cs typeface="Aldhabi" panose="01000000000000000000" pitchFamily="2" charset="-78"/>
            </a:endParaRPr>
          </a:p>
        </p:txBody>
      </p:sp>
      <p:sp>
        <p:nvSpPr>
          <p:cNvPr id="11" name="TextBox 10">
            <a:extLst>
              <a:ext uri="{FF2B5EF4-FFF2-40B4-BE49-F238E27FC236}">
                <a16:creationId xmlns:a16="http://schemas.microsoft.com/office/drawing/2014/main" id="{808330DC-95ED-5DAB-FBC1-699839823B8A}"/>
              </a:ext>
            </a:extLst>
          </p:cNvPr>
          <p:cNvSpPr txBox="1"/>
          <p:nvPr/>
        </p:nvSpPr>
        <p:spPr>
          <a:xfrm>
            <a:off x="1427188" y="3154240"/>
            <a:ext cx="3052915"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srgbClr val="DBAD63"/>
                </a:solidFill>
                <a:effectLst/>
                <a:uLnTx/>
                <a:uFillTx/>
                <a:latin typeface="Bell MT" panose="02020503060305020303" pitchFamily="18" charset="0"/>
                <a:ea typeface="+mn-ea"/>
                <a:cs typeface="Aldhabi" panose="01000000000000000000" pitchFamily="2" charset="-78"/>
              </a:rPr>
              <a:t>BOOK</a:t>
            </a:r>
          </a:p>
        </p:txBody>
      </p:sp>
      <p:sp>
        <p:nvSpPr>
          <p:cNvPr id="12" name="TextBox 11">
            <a:extLst>
              <a:ext uri="{FF2B5EF4-FFF2-40B4-BE49-F238E27FC236}">
                <a16:creationId xmlns:a16="http://schemas.microsoft.com/office/drawing/2014/main" id="{6157B866-8448-0D52-B94F-B8A2A8ADED33}"/>
              </a:ext>
            </a:extLst>
          </p:cNvPr>
          <p:cNvSpPr txBox="1"/>
          <p:nvPr/>
        </p:nvSpPr>
        <p:spPr>
          <a:xfrm>
            <a:off x="4391340" y="3199095"/>
            <a:ext cx="1765300"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srgbClr val="DBAD63"/>
                </a:solidFill>
                <a:effectLst/>
                <a:uLnTx/>
                <a:uFillTx/>
                <a:latin typeface="Harlow Solid Italic" panose="04030604020F02020D02" pitchFamily="82" charset="0"/>
                <a:ea typeface="+mn-ea"/>
                <a:cs typeface="Aldhabi" panose="01000000000000000000" pitchFamily="2" charset="-78"/>
              </a:rPr>
              <a:t>of</a:t>
            </a:r>
          </a:p>
        </p:txBody>
      </p:sp>
      <p:sp>
        <p:nvSpPr>
          <p:cNvPr id="14" name="Oval 13">
            <a:extLst>
              <a:ext uri="{FF2B5EF4-FFF2-40B4-BE49-F238E27FC236}">
                <a16:creationId xmlns:a16="http://schemas.microsoft.com/office/drawing/2014/main" id="{B72C6889-9F15-A9A3-69D6-9BFA6CF8BDC8}"/>
              </a:ext>
            </a:extLst>
          </p:cNvPr>
          <p:cNvSpPr/>
          <p:nvPr/>
        </p:nvSpPr>
        <p:spPr>
          <a:xfrm>
            <a:off x="84408" y="129288"/>
            <a:ext cx="5527498" cy="2234711"/>
          </a:xfrm>
          <a:prstGeom prst="ellipse">
            <a:avLst/>
          </a:prstGeom>
          <a:solidFill>
            <a:srgbClr val="E8E0CD">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ts val="3800"/>
              </a:lnSpc>
              <a:spcBef>
                <a:spcPts val="0"/>
              </a:spcBef>
              <a:spcAft>
                <a:spcPts val="0"/>
              </a:spcAft>
              <a:buClrTx/>
              <a:buSzTx/>
              <a:buFontTx/>
              <a:buNone/>
              <a:tabLst/>
              <a:defRPr/>
            </a:pPr>
            <a:endParaRPr kumimoji="0" lang="en-US" sz="4800" b="1" i="0" u="none" strike="noStrike" kern="1200" cap="none" spc="0" normalizeH="0" baseline="0" noProof="0" dirty="0">
              <a:ln>
                <a:noFill/>
              </a:ln>
              <a:solidFill>
                <a:srgbClr val="372517"/>
              </a:solidFill>
              <a:effectLst/>
              <a:uLnTx/>
              <a:uFillTx/>
              <a:latin typeface="Footlight MT Light" panose="0204060206030A020304" pitchFamily="18" charset="0"/>
              <a:ea typeface="+mn-ea"/>
              <a:cs typeface="+mn-cs"/>
            </a:endParaRPr>
          </a:p>
        </p:txBody>
      </p:sp>
      <p:pic>
        <p:nvPicPr>
          <p:cNvPr id="15" name="Content Placeholder 7" descr="A hexagon shaped logo with red and blue text&#10;&#10;AI-generated content may be incorrect.">
            <a:extLst>
              <a:ext uri="{FF2B5EF4-FFF2-40B4-BE49-F238E27FC236}">
                <a16:creationId xmlns:a16="http://schemas.microsoft.com/office/drawing/2014/main" id="{0A5BC780-4ADD-273B-93EB-76712454AA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24842" y="5850328"/>
            <a:ext cx="1877831" cy="898881"/>
          </a:xfrm>
          <a:prstGeom prst="rect">
            <a:avLst/>
          </a:prstGeom>
          <a:effectLst>
            <a:outerShdw blurRad="50800" dist="38100" dir="2700000" algn="tl" rotWithShape="0">
              <a:prstClr val="black">
                <a:alpha val="40000"/>
              </a:prstClr>
            </a:outerShdw>
          </a:effectLst>
        </p:spPr>
      </p:pic>
      <p:sp>
        <p:nvSpPr>
          <p:cNvPr id="3" name="TextBox 2">
            <a:extLst>
              <a:ext uri="{FF2B5EF4-FFF2-40B4-BE49-F238E27FC236}">
                <a16:creationId xmlns:a16="http://schemas.microsoft.com/office/drawing/2014/main" id="{C0F96349-CA6A-4C10-F41C-3E09A34054C2}"/>
              </a:ext>
            </a:extLst>
          </p:cNvPr>
          <p:cNvSpPr txBox="1"/>
          <p:nvPr/>
        </p:nvSpPr>
        <p:spPr>
          <a:xfrm>
            <a:off x="731055" y="5591882"/>
            <a:ext cx="4793445" cy="76944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DBAD63"/>
                </a:solidFill>
                <a:effectLst/>
                <a:uLnTx/>
                <a:uFillTx/>
                <a:latin typeface="Bell MT" panose="02020503060305020303" pitchFamily="18" charset="0"/>
                <a:ea typeface="+mn-ea"/>
                <a:cs typeface="Aldhabi" panose="01000000000000000000" pitchFamily="2" charset="-78"/>
              </a:rPr>
              <a:t>Chapter 18:1-27</a:t>
            </a:r>
          </a:p>
        </p:txBody>
      </p:sp>
      <p:sp>
        <p:nvSpPr>
          <p:cNvPr id="4" name="Oval 3">
            <a:extLst>
              <a:ext uri="{FF2B5EF4-FFF2-40B4-BE49-F238E27FC236}">
                <a16:creationId xmlns:a16="http://schemas.microsoft.com/office/drawing/2014/main" id="{279D2CDB-A0CD-92AC-0D1A-D18B3D8D1524}"/>
              </a:ext>
            </a:extLst>
          </p:cNvPr>
          <p:cNvSpPr/>
          <p:nvPr/>
        </p:nvSpPr>
        <p:spPr>
          <a:xfrm>
            <a:off x="-682403" y="187471"/>
            <a:ext cx="7214023" cy="2238080"/>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ts val="54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372517"/>
                </a:solidFill>
                <a:effectLst/>
                <a:uLnTx/>
                <a:uFillTx/>
                <a:latin typeface="Footlight MT Light" panose="0204060206030A020304" pitchFamily="18" charset="0"/>
                <a:ea typeface="+mn-ea"/>
                <a:cs typeface="+mn-cs"/>
              </a:rPr>
              <a:t>Embracing Our Godly Identity</a:t>
            </a:r>
          </a:p>
        </p:txBody>
      </p:sp>
    </p:spTree>
    <p:extLst>
      <p:ext uri="{BB962C8B-B14F-4D97-AF65-F5344CB8AC3E}">
        <p14:creationId xmlns:p14="http://schemas.microsoft.com/office/powerpoint/2010/main" val="26072557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39C4F-22E2-141E-A99A-5DF18B7C9C6D}"/>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906FFE5-C7D1-813E-F473-17562DB0E9AB}"/>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3176" r="3406"/>
          <a:stretch>
            <a:fillRect/>
          </a:stretch>
        </p:blipFill>
        <p:spPr>
          <a:xfrm>
            <a:off x="0" y="0"/>
            <a:ext cx="12162973" cy="6858000"/>
          </a:xfrm>
        </p:spPr>
      </p:pic>
      <p:sp>
        <p:nvSpPr>
          <p:cNvPr id="2" name="Title 1">
            <a:extLst>
              <a:ext uri="{FF2B5EF4-FFF2-40B4-BE49-F238E27FC236}">
                <a16:creationId xmlns:a16="http://schemas.microsoft.com/office/drawing/2014/main" id="{5AB279AC-0DBA-332A-8D92-8060722E7222}"/>
              </a:ext>
            </a:extLst>
          </p:cNvPr>
          <p:cNvSpPr>
            <a:spLocks noGrp="1"/>
          </p:cNvSpPr>
          <p:nvPr>
            <p:ph type="title"/>
          </p:nvPr>
        </p:nvSpPr>
        <p:spPr>
          <a:xfrm>
            <a:off x="29026" y="0"/>
            <a:ext cx="12143020" cy="6858000"/>
          </a:xfrm>
          <a:solidFill>
            <a:schemeClr val="tx1">
              <a:alpha val="60000"/>
            </a:schemeClr>
          </a:solidFill>
        </p:spPr>
        <p:txBody>
          <a:bodyPr>
            <a:normAutofit/>
          </a:bodyPr>
          <a:lstStyle/>
          <a:p>
            <a:r>
              <a:rPr lang="en-US" sz="100"/>
              <a:t>.</a:t>
            </a:r>
          </a:p>
        </p:txBody>
      </p:sp>
      <p:sp>
        <p:nvSpPr>
          <p:cNvPr id="3" name="TextBox 2">
            <a:extLst>
              <a:ext uri="{FF2B5EF4-FFF2-40B4-BE49-F238E27FC236}">
                <a16:creationId xmlns:a16="http://schemas.microsoft.com/office/drawing/2014/main" id="{CA5EF0A7-D1CE-E759-7BD6-02FCD63D0AE3}"/>
              </a:ext>
            </a:extLst>
          </p:cNvPr>
          <p:cNvSpPr txBox="1"/>
          <p:nvPr/>
        </p:nvSpPr>
        <p:spPr>
          <a:xfrm>
            <a:off x="411969" y="433139"/>
            <a:ext cx="11368062" cy="517064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DBAD63"/>
                </a:solidFill>
                <a:effectLst/>
                <a:uLnTx/>
                <a:uFillTx/>
                <a:latin typeface="Bell MT" panose="02020503060305020303" pitchFamily="18" charset="0"/>
                <a:ea typeface="+mn-ea"/>
                <a:cs typeface="Aldhabi" panose="01000000000000000000" pitchFamily="2" charset="-78"/>
              </a:rPr>
              <a:t>“Just as many were appalled at you, My people, So His appearance was marred more than any man and His form more than the sons of men.”</a:t>
            </a:r>
          </a:p>
        </p:txBody>
      </p:sp>
      <p:sp>
        <p:nvSpPr>
          <p:cNvPr id="6" name="Rectangle 5">
            <a:extLst>
              <a:ext uri="{FF2B5EF4-FFF2-40B4-BE49-F238E27FC236}">
                <a16:creationId xmlns:a16="http://schemas.microsoft.com/office/drawing/2014/main" id="{5B76F7D7-066F-BFD3-3CC9-FE71256756CC}"/>
              </a:ext>
            </a:extLst>
          </p:cNvPr>
          <p:cNvSpPr/>
          <p:nvPr/>
        </p:nvSpPr>
        <p:spPr>
          <a:xfrm>
            <a:off x="11760200" y="6462445"/>
            <a:ext cx="440872" cy="395555"/>
          </a:xfrm>
          <a:prstGeom prst="rect">
            <a:avLst/>
          </a:prstGeom>
          <a:solidFill>
            <a:srgbClr val="1A1006"/>
          </a:solidFill>
          <a:ln>
            <a:solidFill>
              <a:srgbClr val="1A100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Rounded Corners 3">
            <a:extLst>
              <a:ext uri="{FF2B5EF4-FFF2-40B4-BE49-F238E27FC236}">
                <a16:creationId xmlns:a16="http://schemas.microsoft.com/office/drawing/2014/main" id="{08CABFC2-16D1-F7D5-F3D6-7D3171F6A47B}"/>
              </a:ext>
            </a:extLst>
          </p:cNvPr>
          <p:cNvSpPr/>
          <p:nvPr/>
        </p:nvSpPr>
        <p:spPr>
          <a:xfrm>
            <a:off x="4657726" y="5826841"/>
            <a:ext cx="7383586" cy="1182234"/>
          </a:xfrm>
          <a:prstGeom prst="roundRect">
            <a:avLst/>
          </a:prstGeom>
          <a:solidFill>
            <a:srgbClr val="C3BAA9">
              <a:alpha val="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ts val="38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white">
                    <a:lumMod val="95000"/>
                  </a:prstClr>
                </a:solidFill>
                <a:effectLst/>
                <a:uLnTx/>
                <a:uFillTx/>
                <a:latin typeface="Footlight MT Light" panose="0204060206030A020304" pitchFamily="18" charset="0"/>
                <a:ea typeface="+mn-ea"/>
                <a:cs typeface="+mn-cs"/>
              </a:rPr>
              <a:t>Isaiah 52:14</a:t>
            </a:r>
          </a:p>
        </p:txBody>
      </p:sp>
    </p:spTree>
    <p:extLst>
      <p:ext uri="{BB962C8B-B14F-4D97-AF65-F5344CB8AC3E}">
        <p14:creationId xmlns:p14="http://schemas.microsoft.com/office/powerpoint/2010/main" val="38679706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20FDEF-B83C-A615-3605-E449EB9A1DA2}"/>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C39EB155-F2EF-7450-731F-24CE3ABBF01F}"/>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3176" r="3406"/>
          <a:stretch>
            <a:fillRect/>
          </a:stretch>
        </p:blipFill>
        <p:spPr>
          <a:xfrm>
            <a:off x="0" y="0"/>
            <a:ext cx="12162973" cy="6858000"/>
          </a:xfrm>
        </p:spPr>
      </p:pic>
      <p:sp>
        <p:nvSpPr>
          <p:cNvPr id="2" name="Title 1">
            <a:extLst>
              <a:ext uri="{FF2B5EF4-FFF2-40B4-BE49-F238E27FC236}">
                <a16:creationId xmlns:a16="http://schemas.microsoft.com/office/drawing/2014/main" id="{5C05F8F8-7A67-4033-CC4C-FE7B5C521E97}"/>
              </a:ext>
            </a:extLst>
          </p:cNvPr>
          <p:cNvSpPr>
            <a:spLocks noGrp="1"/>
          </p:cNvSpPr>
          <p:nvPr>
            <p:ph type="title"/>
          </p:nvPr>
        </p:nvSpPr>
        <p:spPr>
          <a:xfrm>
            <a:off x="29026" y="0"/>
            <a:ext cx="12143020" cy="6858000"/>
          </a:xfrm>
          <a:solidFill>
            <a:schemeClr val="tx1">
              <a:alpha val="60000"/>
            </a:schemeClr>
          </a:solidFill>
        </p:spPr>
        <p:txBody>
          <a:bodyPr>
            <a:normAutofit/>
          </a:bodyPr>
          <a:lstStyle/>
          <a:p>
            <a:r>
              <a:rPr lang="en-US" sz="100" dirty="0"/>
              <a:t>.</a:t>
            </a:r>
          </a:p>
        </p:txBody>
      </p:sp>
      <p:sp>
        <p:nvSpPr>
          <p:cNvPr id="3" name="TextBox 2">
            <a:extLst>
              <a:ext uri="{FF2B5EF4-FFF2-40B4-BE49-F238E27FC236}">
                <a16:creationId xmlns:a16="http://schemas.microsoft.com/office/drawing/2014/main" id="{471B3F5F-1E3F-1828-B16D-E9A3D6AB7389}"/>
              </a:ext>
            </a:extLst>
          </p:cNvPr>
          <p:cNvSpPr txBox="1"/>
          <p:nvPr/>
        </p:nvSpPr>
        <p:spPr>
          <a:xfrm>
            <a:off x="89640" y="928290"/>
            <a:ext cx="12012720" cy="5847755"/>
          </a:xfrm>
          <a:prstGeom prst="rect">
            <a:avLst/>
          </a:prstGeom>
          <a:noFill/>
        </p:spPr>
        <p:txBody>
          <a:bodyPr wrap="square" rtlCol="0">
            <a:spAutoFit/>
          </a:bodyPr>
          <a:lstStyle/>
          <a:p>
            <a:pPr marL="685800" lvl="0" indent="-685800">
              <a:spcAft>
                <a:spcPts val="3000"/>
              </a:spcAft>
              <a:buFont typeface="+mj-lt"/>
              <a:buAutoNum type="arabicPeriod"/>
              <a:defRPr/>
            </a:pPr>
            <a:r>
              <a:rPr lang="en-US" sz="5400" b="1" dirty="0">
                <a:solidFill>
                  <a:srgbClr val="DBAD63"/>
                </a:solidFill>
                <a:latin typeface="Bell MT" panose="02020503060305020303" pitchFamily="18" charset="0"/>
                <a:cs typeface="Aldhabi" panose="01000000000000000000" pitchFamily="2" charset="-78"/>
              </a:rPr>
              <a:t>Jesus willfully espoused it, while Peter rejected it</a:t>
            </a:r>
          </a:p>
          <a:p>
            <a:pPr marL="685800" lvl="0" indent="-685800">
              <a:spcAft>
                <a:spcPts val="3000"/>
              </a:spcAft>
              <a:buFont typeface="+mj-lt"/>
              <a:buAutoNum type="arabicPeriod"/>
              <a:defRPr/>
            </a:pPr>
            <a:r>
              <a:rPr lang="en-US" sz="5400" b="1" dirty="0">
                <a:solidFill>
                  <a:srgbClr val="DBAD63"/>
                </a:solidFill>
                <a:latin typeface="Bell MT" panose="02020503060305020303" pitchFamily="18" charset="0"/>
                <a:cs typeface="Aldhabi" panose="01000000000000000000" pitchFamily="2" charset="-78"/>
              </a:rPr>
              <a:t>Jesus fully enveloped Himself in it, while Peter retreated from it</a:t>
            </a:r>
          </a:p>
          <a:p>
            <a:pPr marL="685800" lvl="0" indent="-685800">
              <a:spcAft>
                <a:spcPts val="3000"/>
              </a:spcAft>
              <a:buFont typeface="+mj-lt"/>
              <a:buAutoNum type="arabicPeriod"/>
              <a:defRPr/>
            </a:pPr>
            <a:r>
              <a:rPr lang="en-US" sz="5400" b="1" dirty="0">
                <a:solidFill>
                  <a:srgbClr val="DBAD63"/>
                </a:solidFill>
                <a:latin typeface="Bell MT" panose="02020503060305020303" pitchFamily="18" charset="0"/>
                <a:cs typeface="Aldhabi" panose="01000000000000000000" pitchFamily="2" charset="-78"/>
              </a:rPr>
              <a:t>Jesus forcefully expressed it, while Peter recanted it </a:t>
            </a:r>
          </a:p>
        </p:txBody>
      </p:sp>
      <p:sp>
        <p:nvSpPr>
          <p:cNvPr id="4" name="Rectangle: Rounded Corners 3">
            <a:extLst>
              <a:ext uri="{FF2B5EF4-FFF2-40B4-BE49-F238E27FC236}">
                <a16:creationId xmlns:a16="http://schemas.microsoft.com/office/drawing/2014/main" id="{E15FEC4E-E442-B1EE-44CF-93B11005860E}"/>
              </a:ext>
            </a:extLst>
          </p:cNvPr>
          <p:cNvSpPr/>
          <p:nvPr/>
        </p:nvSpPr>
        <p:spPr>
          <a:xfrm>
            <a:off x="89640" y="-136427"/>
            <a:ext cx="11730572" cy="1182234"/>
          </a:xfrm>
          <a:prstGeom prst="roundRect">
            <a:avLst/>
          </a:prstGeom>
          <a:solidFill>
            <a:srgbClr val="C3BAA9">
              <a:alpha val="0"/>
            </a:srgb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spcBef>
                <a:spcPts val="0"/>
              </a:spcBef>
              <a:spcAft>
                <a:spcPts val="0"/>
              </a:spcAft>
              <a:buClrTx/>
              <a:buSzTx/>
              <a:buFontTx/>
              <a:buNone/>
              <a:tabLst/>
              <a:defRPr/>
            </a:pPr>
            <a:r>
              <a:rPr kumimoji="0" lang="en-US" sz="5200" b="1" i="0" u="none" strike="noStrike" kern="1200" cap="none" spc="0" normalizeH="0" baseline="0" noProof="0" dirty="0">
                <a:ln>
                  <a:noFill/>
                </a:ln>
                <a:solidFill>
                  <a:schemeClr val="bg1">
                    <a:lumMod val="95000"/>
                  </a:schemeClr>
                </a:solidFill>
                <a:effectLst/>
                <a:uLnTx/>
                <a:uFillTx/>
                <a:latin typeface="Footlight MT Light" panose="0204060206030A020304" pitchFamily="18" charset="0"/>
                <a:ea typeface="+mn-ea"/>
                <a:cs typeface="+mn-cs"/>
              </a:rPr>
              <a:t>Embracing Our Godly Identity</a:t>
            </a:r>
          </a:p>
        </p:txBody>
      </p:sp>
      <p:sp>
        <p:nvSpPr>
          <p:cNvPr id="7" name="Rectangle 6">
            <a:extLst>
              <a:ext uri="{FF2B5EF4-FFF2-40B4-BE49-F238E27FC236}">
                <a16:creationId xmlns:a16="http://schemas.microsoft.com/office/drawing/2014/main" id="{8EA99970-E23D-5C45-536D-058254BE2F5F}"/>
              </a:ext>
            </a:extLst>
          </p:cNvPr>
          <p:cNvSpPr/>
          <p:nvPr/>
        </p:nvSpPr>
        <p:spPr>
          <a:xfrm>
            <a:off x="11760200" y="6462445"/>
            <a:ext cx="440872" cy="395555"/>
          </a:xfrm>
          <a:prstGeom prst="rect">
            <a:avLst/>
          </a:prstGeom>
          <a:solidFill>
            <a:srgbClr val="1A1006"/>
          </a:solidFill>
          <a:ln>
            <a:solidFill>
              <a:srgbClr val="1A100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Content Placeholder 7" descr="A hexagon shaped logo with red and blue text&#10;&#10;AI-generated content may be incorrect.">
            <a:extLst>
              <a:ext uri="{FF2B5EF4-FFF2-40B4-BE49-F238E27FC236}">
                <a16:creationId xmlns:a16="http://schemas.microsoft.com/office/drawing/2014/main" id="{B4A18C2E-6772-BD1E-C5F3-4E36081FC3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2344" y="5929710"/>
            <a:ext cx="1508292" cy="72199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6012442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D74B8B-AFFD-F5B6-BE99-063232D496EC}"/>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791DD8D-A905-7608-7527-063A4525CC1F}"/>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3176" r="3406"/>
          <a:stretch>
            <a:fillRect/>
          </a:stretch>
        </p:blipFill>
        <p:spPr>
          <a:xfrm>
            <a:off x="0" y="0"/>
            <a:ext cx="12162973" cy="6858000"/>
          </a:xfrm>
        </p:spPr>
      </p:pic>
      <p:sp>
        <p:nvSpPr>
          <p:cNvPr id="2" name="Title 1">
            <a:extLst>
              <a:ext uri="{FF2B5EF4-FFF2-40B4-BE49-F238E27FC236}">
                <a16:creationId xmlns:a16="http://schemas.microsoft.com/office/drawing/2014/main" id="{5BFBD696-17F4-E142-91C7-A050D2C0C1D4}"/>
              </a:ext>
            </a:extLst>
          </p:cNvPr>
          <p:cNvSpPr>
            <a:spLocks noGrp="1"/>
          </p:cNvSpPr>
          <p:nvPr>
            <p:ph type="title"/>
          </p:nvPr>
        </p:nvSpPr>
        <p:spPr>
          <a:xfrm>
            <a:off x="29026" y="0"/>
            <a:ext cx="12143020" cy="6858000"/>
          </a:xfrm>
          <a:solidFill>
            <a:schemeClr val="tx1">
              <a:alpha val="60000"/>
            </a:schemeClr>
          </a:solidFill>
        </p:spPr>
        <p:txBody>
          <a:bodyPr>
            <a:normAutofit/>
          </a:bodyPr>
          <a:lstStyle/>
          <a:p>
            <a:r>
              <a:rPr lang="en-US" sz="100" dirty="0"/>
              <a:t>.</a:t>
            </a:r>
          </a:p>
        </p:txBody>
      </p:sp>
      <p:sp>
        <p:nvSpPr>
          <p:cNvPr id="3" name="TextBox 2">
            <a:extLst>
              <a:ext uri="{FF2B5EF4-FFF2-40B4-BE49-F238E27FC236}">
                <a16:creationId xmlns:a16="http://schemas.microsoft.com/office/drawing/2014/main" id="{5A609713-7E39-F9BF-34A1-E9EDF153C9FE}"/>
              </a:ext>
            </a:extLst>
          </p:cNvPr>
          <p:cNvSpPr txBox="1"/>
          <p:nvPr/>
        </p:nvSpPr>
        <p:spPr>
          <a:xfrm>
            <a:off x="89640" y="928290"/>
            <a:ext cx="12012720" cy="1754326"/>
          </a:xfrm>
          <a:prstGeom prst="rect">
            <a:avLst/>
          </a:prstGeom>
          <a:noFill/>
        </p:spPr>
        <p:txBody>
          <a:bodyPr wrap="square" rtlCol="0">
            <a:spAutoFit/>
          </a:bodyPr>
          <a:lstStyle/>
          <a:p>
            <a:pPr marL="685800" lvl="0" indent="-685800">
              <a:spcAft>
                <a:spcPts val="3000"/>
              </a:spcAft>
              <a:buFont typeface="+mj-lt"/>
              <a:buAutoNum type="arabicPeriod"/>
              <a:defRPr/>
            </a:pPr>
            <a:r>
              <a:rPr lang="en-US" sz="5400" b="1" dirty="0">
                <a:solidFill>
                  <a:srgbClr val="DBAD63"/>
                </a:solidFill>
                <a:latin typeface="Bell MT" panose="02020503060305020303" pitchFamily="18" charset="0"/>
                <a:cs typeface="Aldhabi" panose="01000000000000000000" pitchFamily="2" charset="-78"/>
              </a:rPr>
              <a:t>Jesus willfully espoused it, while Peter rejected it</a:t>
            </a:r>
          </a:p>
        </p:txBody>
      </p:sp>
      <p:sp>
        <p:nvSpPr>
          <p:cNvPr id="4" name="Rectangle: Rounded Corners 3">
            <a:extLst>
              <a:ext uri="{FF2B5EF4-FFF2-40B4-BE49-F238E27FC236}">
                <a16:creationId xmlns:a16="http://schemas.microsoft.com/office/drawing/2014/main" id="{14B551BD-F8F0-C64C-A659-59FE27223039}"/>
              </a:ext>
            </a:extLst>
          </p:cNvPr>
          <p:cNvSpPr/>
          <p:nvPr/>
        </p:nvSpPr>
        <p:spPr>
          <a:xfrm>
            <a:off x="89640" y="-136427"/>
            <a:ext cx="11730572" cy="1182234"/>
          </a:xfrm>
          <a:prstGeom prst="roundRect">
            <a:avLst/>
          </a:prstGeom>
          <a:solidFill>
            <a:srgbClr val="C3BAA9">
              <a:alpha val="0"/>
            </a:srgb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spcBef>
                <a:spcPts val="0"/>
              </a:spcBef>
              <a:spcAft>
                <a:spcPts val="0"/>
              </a:spcAft>
              <a:buClrTx/>
              <a:buSzTx/>
              <a:buFontTx/>
              <a:buNone/>
              <a:tabLst/>
              <a:defRPr/>
            </a:pPr>
            <a:r>
              <a:rPr kumimoji="0" lang="en-US" sz="5200" b="1" i="0" u="none" strike="noStrike" kern="1200" cap="none" spc="0" normalizeH="0" baseline="0" noProof="0" dirty="0">
                <a:ln>
                  <a:noFill/>
                </a:ln>
                <a:solidFill>
                  <a:schemeClr val="bg1">
                    <a:lumMod val="95000"/>
                  </a:schemeClr>
                </a:solidFill>
                <a:effectLst/>
                <a:uLnTx/>
                <a:uFillTx/>
                <a:latin typeface="Footlight MT Light" panose="0204060206030A020304" pitchFamily="18" charset="0"/>
                <a:ea typeface="+mn-ea"/>
                <a:cs typeface="+mn-cs"/>
              </a:rPr>
              <a:t>Embracing Our Godly Identity</a:t>
            </a:r>
          </a:p>
        </p:txBody>
      </p:sp>
      <p:sp>
        <p:nvSpPr>
          <p:cNvPr id="7" name="Rectangle 6">
            <a:extLst>
              <a:ext uri="{FF2B5EF4-FFF2-40B4-BE49-F238E27FC236}">
                <a16:creationId xmlns:a16="http://schemas.microsoft.com/office/drawing/2014/main" id="{7316B274-C13A-9002-F626-F26631DC59D7}"/>
              </a:ext>
            </a:extLst>
          </p:cNvPr>
          <p:cNvSpPr/>
          <p:nvPr/>
        </p:nvSpPr>
        <p:spPr>
          <a:xfrm>
            <a:off x="11760200" y="6462445"/>
            <a:ext cx="440872" cy="395555"/>
          </a:xfrm>
          <a:prstGeom prst="rect">
            <a:avLst/>
          </a:prstGeom>
          <a:solidFill>
            <a:srgbClr val="1A1006"/>
          </a:solidFill>
          <a:ln>
            <a:solidFill>
              <a:srgbClr val="1A100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Content Placeholder 7" descr="A hexagon shaped logo with red and blue text&#10;&#10;AI-generated content may be incorrect.">
            <a:extLst>
              <a:ext uri="{FF2B5EF4-FFF2-40B4-BE49-F238E27FC236}">
                <a16:creationId xmlns:a16="http://schemas.microsoft.com/office/drawing/2014/main" id="{FBBF3D63-2FFF-3AC0-C881-07C31655FB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2344" y="5929710"/>
            <a:ext cx="1508292" cy="72199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150595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ED805-A053-2AF3-6AAC-2389B7075D80}"/>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3FADC1D-05C0-B2A5-A7CD-D66416735618}"/>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3176" r="3406"/>
          <a:stretch>
            <a:fillRect/>
          </a:stretch>
        </p:blipFill>
        <p:spPr>
          <a:xfrm>
            <a:off x="0" y="0"/>
            <a:ext cx="12162973" cy="6858000"/>
          </a:xfrm>
        </p:spPr>
      </p:pic>
      <p:sp>
        <p:nvSpPr>
          <p:cNvPr id="2" name="Title 1">
            <a:extLst>
              <a:ext uri="{FF2B5EF4-FFF2-40B4-BE49-F238E27FC236}">
                <a16:creationId xmlns:a16="http://schemas.microsoft.com/office/drawing/2014/main" id="{500C4055-6D7F-A10D-1324-1895CDB34030}"/>
              </a:ext>
            </a:extLst>
          </p:cNvPr>
          <p:cNvSpPr>
            <a:spLocks noGrp="1"/>
          </p:cNvSpPr>
          <p:nvPr>
            <p:ph type="title"/>
          </p:nvPr>
        </p:nvSpPr>
        <p:spPr>
          <a:xfrm>
            <a:off x="29026" y="0"/>
            <a:ext cx="12143020" cy="6858000"/>
          </a:xfrm>
          <a:solidFill>
            <a:schemeClr val="tx1">
              <a:alpha val="60000"/>
            </a:schemeClr>
          </a:solidFill>
        </p:spPr>
        <p:txBody>
          <a:bodyPr>
            <a:normAutofit/>
          </a:bodyPr>
          <a:lstStyle/>
          <a:p>
            <a:r>
              <a:rPr lang="en-US" sz="100"/>
              <a:t>.</a:t>
            </a:r>
          </a:p>
        </p:txBody>
      </p:sp>
      <p:sp>
        <p:nvSpPr>
          <p:cNvPr id="3" name="TextBox 2">
            <a:extLst>
              <a:ext uri="{FF2B5EF4-FFF2-40B4-BE49-F238E27FC236}">
                <a16:creationId xmlns:a16="http://schemas.microsoft.com/office/drawing/2014/main" id="{AC299E03-3179-D930-E512-4F5F073FE0CC}"/>
              </a:ext>
            </a:extLst>
          </p:cNvPr>
          <p:cNvSpPr txBox="1"/>
          <p:nvPr/>
        </p:nvSpPr>
        <p:spPr>
          <a:xfrm>
            <a:off x="411969" y="758646"/>
            <a:ext cx="11368062" cy="440120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7000" b="1" i="0" u="none" strike="noStrike" kern="1200" cap="none" spc="0" normalizeH="0" baseline="0" noProof="0" dirty="0">
                <a:ln>
                  <a:noFill/>
                </a:ln>
                <a:solidFill>
                  <a:srgbClr val="DBAD63"/>
                </a:solidFill>
                <a:effectLst/>
                <a:uLnTx/>
                <a:uFillTx/>
                <a:latin typeface="Bell MT" panose="02020503060305020303" pitchFamily="18" charset="0"/>
                <a:ea typeface="+mn-ea"/>
                <a:cs typeface="Aldhabi" panose="01000000000000000000" pitchFamily="2" charset="-78"/>
              </a:rPr>
              <a:t>“So because you are lukewarm, and neither hot nor cold, I will spit you out of My mouth.”</a:t>
            </a:r>
          </a:p>
        </p:txBody>
      </p:sp>
      <p:sp>
        <p:nvSpPr>
          <p:cNvPr id="6" name="Rectangle 5">
            <a:extLst>
              <a:ext uri="{FF2B5EF4-FFF2-40B4-BE49-F238E27FC236}">
                <a16:creationId xmlns:a16="http://schemas.microsoft.com/office/drawing/2014/main" id="{08BA14BD-7E46-F04E-B5CE-70077F8EC05F}"/>
              </a:ext>
            </a:extLst>
          </p:cNvPr>
          <p:cNvSpPr/>
          <p:nvPr/>
        </p:nvSpPr>
        <p:spPr>
          <a:xfrm>
            <a:off x="11760200" y="6462445"/>
            <a:ext cx="440872" cy="395555"/>
          </a:xfrm>
          <a:prstGeom prst="rect">
            <a:avLst/>
          </a:prstGeom>
          <a:solidFill>
            <a:srgbClr val="1A1006"/>
          </a:solidFill>
          <a:ln>
            <a:solidFill>
              <a:srgbClr val="1A100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Rounded Corners 3">
            <a:extLst>
              <a:ext uri="{FF2B5EF4-FFF2-40B4-BE49-F238E27FC236}">
                <a16:creationId xmlns:a16="http://schemas.microsoft.com/office/drawing/2014/main" id="{46E359F4-F997-24EE-D7C4-76EBD15A80BD}"/>
              </a:ext>
            </a:extLst>
          </p:cNvPr>
          <p:cNvSpPr/>
          <p:nvPr/>
        </p:nvSpPr>
        <p:spPr>
          <a:xfrm>
            <a:off x="4657726" y="5826841"/>
            <a:ext cx="7383586" cy="1182234"/>
          </a:xfrm>
          <a:prstGeom prst="roundRect">
            <a:avLst/>
          </a:prstGeom>
          <a:solidFill>
            <a:srgbClr val="C3BAA9">
              <a:alpha val="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ts val="38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white">
                    <a:lumMod val="95000"/>
                  </a:prstClr>
                </a:solidFill>
                <a:effectLst/>
                <a:uLnTx/>
                <a:uFillTx/>
                <a:latin typeface="Footlight MT Light" panose="0204060206030A020304" pitchFamily="18" charset="0"/>
                <a:ea typeface="+mn-ea"/>
                <a:cs typeface="+mn-cs"/>
              </a:rPr>
              <a:t>Revelation 3:16</a:t>
            </a:r>
          </a:p>
        </p:txBody>
      </p:sp>
    </p:spTree>
    <p:extLst>
      <p:ext uri="{BB962C8B-B14F-4D97-AF65-F5344CB8AC3E}">
        <p14:creationId xmlns:p14="http://schemas.microsoft.com/office/powerpoint/2010/main" val="7813273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C83864-1F37-7DF2-9D44-511C16E85C33}"/>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2F7CEFB-12EF-6F54-CBA3-48456ACE068C}"/>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3176" r="3406"/>
          <a:stretch>
            <a:fillRect/>
          </a:stretch>
        </p:blipFill>
        <p:spPr>
          <a:xfrm>
            <a:off x="0" y="0"/>
            <a:ext cx="12162973" cy="6858000"/>
          </a:xfrm>
        </p:spPr>
      </p:pic>
      <p:sp>
        <p:nvSpPr>
          <p:cNvPr id="2" name="Title 1">
            <a:extLst>
              <a:ext uri="{FF2B5EF4-FFF2-40B4-BE49-F238E27FC236}">
                <a16:creationId xmlns:a16="http://schemas.microsoft.com/office/drawing/2014/main" id="{C3ADC66A-55F3-2601-4B3C-58E69FFDC714}"/>
              </a:ext>
            </a:extLst>
          </p:cNvPr>
          <p:cNvSpPr>
            <a:spLocks noGrp="1"/>
          </p:cNvSpPr>
          <p:nvPr>
            <p:ph type="title"/>
          </p:nvPr>
        </p:nvSpPr>
        <p:spPr>
          <a:xfrm>
            <a:off x="29026" y="0"/>
            <a:ext cx="12143020" cy="6858000"/>
          </a:xfrm>
          <a:solidFill>
            <a:schemeClr val="tx1">
              <a:alpha val="60000"/>
            </a:schemeClr>
          </a:solidFill>
        </p:spPr>
        <p:txBody>
          <a:bodyPr>
            <a:normAutofit/>
          </a:bodyPr>
          <a:lstStyle/>
          <a:p>
            <a:r>
              <a:rPr lang="en-US" sz="100" dirty="0"/>
              <a:t>.</a:t>
            </a:r>
          </a:p>
        </p:txBody>
      </p:sp>
      <p:sp>
        <p:nvSpPr>
          <p:cNvPr id="3" name="TextBox 2">
            <a:extLst>
              <a:ext uri="{FF2B5EF4-FFF2-40B4-BE49-F238E27FC236}">
                <a16:creationId xmlns:a16="http://schemas.microsoft.com/office/drawing/2014/main" id="{0811FA13-2BA8-5979-EB7F-13E13CC0D043}"/>
              </a:ext>
            </a:extLst>
          </p:cNvPr>
          <p:cNvSpPr txBox="1"/>
          <p:nvPr/>
        </p:nvSpPr>
        <p:spPr>
          <a:xfrm>
            <a:off x="89640" y="928290"/>
            <a:ext cx="12012720" cy="3801041"/>
          </a:xfrm>
          <a:prstGeom prst="rect">
            <a:avLst/>
          </a:prstGeom>
          <a:noFill/>
        </p:spPr>
        <p:txBody>
          <a:bodyPr wrap="square" rtlCol="0">
            <a:spAutoFit/>
          </a:bodyPr>
          <a:lstStyle/>
          <a:p>
            <a:pPr marL="685800" lvl="0" indent="-685800">
              <a:spcAft>
                <a:spcPts val="3000"/>
              </a:spcAft>
              <a:buFont typeface="+mj-lt"/>
              <a:buAutoNum type="arabicPeriod"/>
              <a:defRPr/>
            </a:pPr>
            <a:r>
              <a:rPr lang="en-US" sz="5400" b="1" dirty="0">
                <a:solidFill>
                  <a:srgbClr val="DBAD63"/>
                </a:solidFill>
                <a:latin typeface="Bell MT" panose="02020503060305020303" pitchFamily="18" charset="0"/>
                <a:cs typeface="Aldhabi" panose="01000000000000000000" pitchFamily="2" charset="-78"/>
              </a:rPr>
              <a:t>Jesus willfully espoused it, while Peter rejected it</a:t>
            </a:r>
          </a:p>
          <a:p>
            <a:pPr marL="685800" lvl="0" indent="-685800">
              <a:spcAft>
                <a:spcPts val="3000"/>
              </a:spcAft>
              <a:buFont typeface="+mj-lt"/>
              <a:buAutoNum type="arabicPeriod"/>
              <a:defRPr/>
            </a:pPr>
            <a:r>
              <a:rPr lang="en-US" sz="5400" b="1" dirty="0">
                <a:solidFill>
                  <a:srgbClr val="DBAD63"/>
                </a:solidFill>
                <a:latin typeface="Bell MT" panose="02020503060305020303" pitchFamily="18" charset="0"/>
                <a:cs typeface="Aldhabi" panose="01000000000000000000" pitchFamily="2" charset="-78"/>
              </a:rPr>
              <a:t>Jesus fully enveloped Himself in it, while Peter retreated from it</a:t>
            </a:r>
          </a:p>
        </p:txBody>
      </p:sp>
      <p:sp>
        <p:nvSpPr>
          <p:cNvPr id="4" name="Rectangle: Rounded Corners 3">
            <a:extLst>
              <a:ext uri="{FF2B5EF4-FFF2-40B4-BE49-F238E27FC236}">
                <a16:creationId xmlns:a16="http://schemas.microsoft.com/office/drawing/2014/main" id="{DE6AD509-4F3F-7480-5366-92B873BDB8DE}"/>
              </a:ext>
            </a:extLst>
          </p:cNvPr>
          <p:cNvSpPr/>
          <p:nvPr/>
        </p:nvSpPr>
        <p:spPr>
          <a:xfrm>
            <a:off x="89640" y="-136427"/>
            <a:ext cx="11730572" cy="1182234"/>
          </a:xfrm>
          <a:prstGeom prst="roundRect">
            <a:avLst/>
          </a:prstGeom>
          <a:solidFill>
            <a:srgbClr val="C3BAA9">
              <a:alpha val="0"/>
            </a:srgb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spcBef>
                <a:spcPts val="0"/>
              </a:spcBef>
              <a:spcAft>
                <a:spcPts val="0"/>
              </a:spcAft>
              <a:buClrTx/>
              <a:buSzTx/>
              <a:buFontTx/>
              <a:buNone/>
              <a:tabLst/>
              <a:defRPr/>
            </a:pPr>
            <a:r>
              <a:rPr kumimoji="0" lang="en-US" sz="5200" b="1" i="0" u="none" strike="noStrike" kern="1200" cap="none" spc="0" normalizeH="0" baseline="0" noProof="0" dirty="0">
                <a:ln>
                  <a:noFill/>
                </a:ln>
                <a:solidFill>
                  <a:schemeClr val="bg1">
                    <a:lumMod val="95000"/>
                  </a:schemeClr>
                </a:solidFill>
                <a:effectLst/>
                <a:uLnTx/>
                <a:uFillTx/>
                <a:latin typeface="Footlight MT Light" panose="0204060206030A020304" pitchFamily="18" charset="0"/>
                <a:ea typeface="+mn-ea"/>
                <a:cs typeface="+mn-cs"/>
              </a:rPr>
              <a:t>Embracing Our Godly Identity</a:t>
            </a:r>
          </a:p>
        </p:txBody>
      </p:sp>
      <p:sp>
        <p:nvSpPr>
          <p:cNvPr id="7" name="Rectangle 6">
            <a:extLst>
              <a:ext uri="{FF2B5EF4-FFF2-40B4-BE49-F238E27FC236}">
                <a16:creationId xmlns:a16="http://schemas.microsoft.com/office/drawing/2014/main" id="{9F9B6AF9-F477-2BD4-8165-50A817A7C67A}"/>
              </a:ext>
            </a:extLst>
          </p:cNvPr>
          <p:cNvSpPr/>
          <p:nvPr/>
        </p:nvSpPr>
        <p:spPr>
          <a:xfrm>
            <a:off x="11760200" y="6462445"/>
            <a:ext cx="440872" cy="395555"/>
          </a:xfrm>
          <a:prstGeom prst="rect">
            <a:avLst/>
          </a:prstGeom>
          <a:solidFill>
            <a:srgbClr val="1A1006"/>
          </a:solidFill>
          <a:ln>
            <a:solidFill>
              <a:srgbClr val="1A100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Content Placeholder 7" descr="A hexagon shaped logo with red and blue text&#10;&#10;AI-generated content may be incorrect.">
            <a:extLst>
              <a:ext uri="{FF2B5EF4-FFF2-40B4-BE49-F238E27FC236}">
                <a16:creationId xmlns:a16="http://schemas.microsoft.com/office/drawing/2014/main" id="{1FA72946-4A26-CDCB-0E76-34EF8A15EC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2344" y="5929710"/>
            <a:ext cx="1508292" cy="72199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749014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322B5-AC12-44B2-1DF7-36612B2E0DD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6696953-06AB-E07C-F697-22FA91C6B1A7}"/>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A63063C9-2791-49B2-6897-A2086AABE2CD}"/>
              </a:ext>
            </a:extLst>
          </p:cNvPr>
          <p:cNvPicPr>
            <a:picLocks noChangeAspect="1"/>
          </p:cNvPicPr>
          <p:nvPr/>
        </p:nvPicPr>
        <p:blipFill>
          <a:blip r:embed="rId2"/>
          <a:stretch>
            <a:fillRect/>
          </a:stretch>
        </p:blipFill>
        <p:spPr>
          <a:xfrm>
            <a:off x="0" y="0"/>
            <a:ext cx="12192000" cy="6858000"/>
          </a:xfrm>
          <a:prstGeom prst="rect">
            <a:avLst/>
          </a:prstGeom>
        </p:spPr>
      </p:pic>
      <p:pic>
        <p:nvPicPr>
          <p:cNvPr id="7" name="Content Placeholder 7" descr="A hexagon shaped logo with red and blue text&#10;&#10;AI-generated content may be incorrect.">
            <a:extLst>
              <a:ext uri="{FF2B5EF4-FFF2-40B4-BE49-F238E27FC236}">
                <a16:creationId xmlns:a16="http://schemas.microsoft.com/office/drawing/2014/main" id="{4D84171F-82C5-A98F-1610-F507851845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64608" y="305918"/>
            <a:ext cx="1508292" cy="72199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729747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89E975-E89E-A86C-A278-5216AA58E31C}"/>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A2AC420-03A6-C8E7-BB3E-082D6D7DA8C4}"/>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3176" r="3406"/>
          <a:stretch>
            <a:fillRect/>
          </a:stretch>
        </p:blipFill>
        <p:spPr>
          <a:xfrm>
            <a:off x="0" y="0"/>
            <a:ext cx="12162973" cy="6858000"/>
          </a:xfrm>
        </p:spPr>
      </p:pic>
      <p:sp>
        <p:nvSpPr>
          <p:cNvPr id="2" name="Title 1">
            <a:extLst>
              <a:ext uri="{FF2B5EF4-FFF2-40B4-BE49-F238E27FC236}">
                <a16:creationId xmlns:a16="http://schemas.microsoft.com/office/drawing/2014/main" id="{6868480F-E11C-FACD-4488-120E13237454}"/>
              </a:ext>
            </a:extLst>
          </p:cNvPr>
          <p:cNvSpPr>
            <a:spLocks noGrp="1"/>
          </p:cNvSpPr>
          <p:nvPr>
            <p:ph type="title"/>
          </p:nvPr>
        </p:nvSpPr>
        <p:spPr>
          <a:xfrm>
            <a:off x="29026" y="0"/>
            <a:ext cx="12143020" cy="6858000"/>
          </a:xfrm>
          <a:solidFill>
            <a:schemeClr val="tx1">
              <a:alpha val="60000"/>
            </a:schemeClr>
          </a:solidFill>
        </p:spPr>
        <p:txBody>
          <a:bodyPr>
            <a:normAutofit/>
          </a:bodyPr>
          <a:lstStyle/>
          <a:p>
            <a:r>
              <a:rPr lang="en-US" sz="100" dirty="0"/>
              <a:t>.</a:t>
            </a:r>
          </a:p>
        </p:txBody>
      </p:sp>
      <p:sp>
        <p:nvSpPr>
          <p:cNvPr id="3" name="TextBox 2">
            <a:extLst>
              <a:ext uri="{FF2B5EF4-FFF2-40B4-BE49-F238E27FC236}">
                <a16:creationId xmlns:a16="http://schemas.microsoft.com/office/drawing/2014/main" id="{4F65B816-F3FF-ADA1-A033-DFDB6CE1C8B6}"/>
              </a:ext>
            </a:extLst>
          </p:cNvPr>
          <p:cNvSpPr txBox="1"/>
          <p:nvPr/>
        </p:nvSpPr>
        <p:spPr>
          <a:xfrm>
            <a:off x="89640" y="928290"/>
            <a:ext cx="12012720" cy="3801041"/>
          </a:xfrm>
          <a:prstGeom prst="rect">
            <a:avLst/>
          </a:prstGeom>
          <a:noFill/>
        </p:spPr>
        <p:txBody>
          <a:bodyPr wrap="square" rtlCol="0">
            <a:spAutoFit/>
          </a:bodyPr>
          <a:lstStyle/>
          <a:p>
            <a:pPr marL="685800" lvl="0" indent="-685800">
              <a:spcAft>
                <a:spcPts val="3000"/>
              </a:spcAft>
              <a:buFont typeface="+mj-lt"/>
              <a:buAutoNum type="arabicPeriod"/>
              <a:defRPr/>
            </a:pPr>
            <a:r>
              <a:rPr lang="en-US" sz="5400" b="1" dirty="0">
                <a:solidFill>
                  <a:srgbClr val="DBAD63"/>
                </a:solidFill>
                <a:latin typeface="Bell MT" panose="02020503060305020303" pitchFamily="18" charset="0"/>
                <a:cs typeface="Aldhabi" panose="01000000000000000000" pitchFamily="2" charset="-78"/>
              </a:rPr>
              <a:t>Jesus willfully espoused it, while Peter rejected it</a:t>
            </a:r>
          </a:p>
          <a:p>
            <a:pPr marL="685800" lvl="0" indent="-685800">
              <a:spcAft>
                <a:spcPts val="3000"/>
              </a:spcAft>
              <a:buFont typeface="+mj-lt"/>
              <a:buAutoNum type="arabicPeriod"/>
              <a:defRPr/>
            </a:pPr>
            <a:r>
              <a:rPr lang="en-US" sz="5400" b="1" dirty="0">
                <a:solidFill>
                  <a:srgbClr val="DBAD63"/>
                </a:solidFill>
                <a:latin typeface="Bell MT" panose="02020503060305020303" pitchFamily="18" charset="0"/>
                <a:cs typeface="Aldhabi" panose="01000000000000000000" pitchFamily="2" charset="-78"/>
              </a:rPr>
              <a:t>Jesus fully enveloped Himself in it, while Peter retreated from it</a:t>
            </a:r>
          </a:p>
        </p:txBody>
      </p:sp>
      <p:sp>
        <p:nvSpPr>
          <p:cNvPr id="4" name="Rectangle: Rounded Corners 3">
            <a:extLst>
              <a:ext uri="{FF2B5EF4-FFF2-40B4-BE49-F238E27FC236}">
                <a16:creationId xmlns:a16="http://schemas.microsoft.com/office/drawing/2014/main" id="{EEBC1475-73E4-6B8F-0280-E9EC573880BB}"/>
              </a:ext>
            </a:extLst>
          </p:cNvPr>
          <p:cNvSpPr/>
          <p:nvPr/>
        </p:nvSpPr>
        <p:spPr>
          <a:xfrm>
            <a:off x="89640" y="-136427"/>
            <a:ext cx="11730572" cy="1182234"/>
          </a:xfrm>
          <a:prstGeom prst="roundRect">
            <a:avLst/>
          </a:prstGeom>
          <a:solidFill>
            <a:srgbClr val="C3BAA9">
              <a:alpha val="0"/>
            </a:srgb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spcBef>
                <a:spcPts val="0"/>
              </a:spcBef>
              <a:spcAft>
                <a:spcPts val="0"/>
              </a:spcAft>
              <a:buClrTx/>
              <a:buSzTx/>
              <a:buFontTx/>
              <a:buNone/>
              <a:tabLst/>
              <a:defRPr/>
            </a:pPr>
            <a:r>
              <a:rPr kumimoji="0" lang="en-US" sz="5200" b="1" i="0" u="none" strike="noStrike" kern="1200" cap="none" spc="0" normalizeH="0" baseline="0" noProof="0" dirty="0">
                <a:ln>
                  <a:noFill/>
                </a:ln>
                <a:solidFill>
                  <a:schemeClr val="bg1">
                    <a:lumMod val="95000"/>
                  </a:schemeClr>
                </a:solidFill>
                <a:effectLst/>
                <a:uLnTx/>
                <a:uFillTx/>
                <a:latin typeface="Footlight MT Light" panose="0204060206030A020304" pitchFamily="18" charset="0"/>
                <a:ea typeface="+mn-ea"/>
                <a:cs typeface="+mn-cs"/>
              </a:rPr>
              <a:t>Embracing Our Godly Identity</a:t>
            </a:r>
          </a:p>
        </p:txBody>
      </p:sp>
      <p:sp>
        <p:nvSpPr>
          <p:cNvPr id="7" name="Rectangle 6">
            <a:extLst>
              <a:ext uri="{FF2B5EF4-FFF2-40B4-BE49-F238E27FC236}">
                <a16:creationId xmlns:a16="http://schemas.microsoft.com/office/drawing/2014/main" id="{C0A06223-9E68-6163-FF75-48F2F3A1A414}"/>
              </a:ext>
            </a:extLst>
          </p:cNvPr>
          <p:cNvSpPr/>
          <p:nvPr/>
        </p:nvSpPr>
        <p:spPr>
          <a:xfrm>
            <a:off x="11760200" y="6462445"/>
            <a:ext cx="440872" cy="395555"/>
          </a:xfrm>
          <a:prstGeom prst="rect">
            <a:avLst/>
          </a:prstGeom>
          <a:solidFill>
            <a:srgbClr val="1A1006"/>
          </a:solidFill>
          <a:ln>
            <a:solidFill>
              <a:srgbClr val="1A100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Content Placeholder 7" descr="A hexagon shaped logo with red and blue text&#10;&#10;AI-generated content may be incorrect.">
            <a:extLst>
              <a:ext uri="{FF2B5EF4-FFF2-40B4-BE49-F238E27FC236}">
                <a16:creationId xmlns:a16="http://schemas.microsoft.com/office/drawing/2014/main" id="{18671682-787E-DF2C-79C4-90DA6591BE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2344" y="5929710"/>
            <a:ext cx="1508292" cy="72199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6082360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946D74-3A4D-DC08-588B-A39F279030DD}"/>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2262728-A41D-636C-6DBD-D1B7969EE2A1}"/>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3176" r="3406"/>
          <a:stretch>
            <a:fillRect/>
          </a:stretch>
        </p:blipFill>
        <p:spPr>
          <a:xfrm>
            <a:off x="0" y="0"/>
            <a:ext cx="12162973" cy="6858000"/>
          </a:xfrm>
        </p:spPr>
      </p:pic>
      <p:sp>
        <p:nvSpPr>
          <p:cNvPr id="2" name="Title 1">
            <a:extLst>
              <a:ext uri="{FF2B5EF4-FFF2-40B4-BE49-F238E27FC236}">
                <a16:creationId xmlns:a16="http://schemas.microsoft.com/office/drawing/2014/main" id="{A0AE22FC-0396-0C3B-55C0-BF0531C26572}"/>
              </a:ext>
            </a:extLst>
          </p:cNvPr>
          <p:cNvSpPr>
            <a:spLocks noGrp="1"/>
          </p:cNvSpPr>
          <p:nvPr>
            <p:ph type="title"/>
          </p:nvPr>
        </p:nvSpPr>
        <p:spPr>
          <a:xfrm>
            <a:off x="29026" y="0"/>
            <a:ext cx="12143020" cy="6858000"/>
          </a:xfrm>
          <a:solidFill>
            <a:schemeClr val="tx1">
              <a:alpha val="60000"/>
            </a:schemeClr>
          </a:solidFill>
        </p:spPr>
        <p:txBody>
          <a:bodyPr>
            <a:normAutofit/>
          </a:bodyPr>
          <a:lstStyle/>
          <a:p>
            <a:r>
              <a:rPr lang="en-US" sz="100"/>
              <a:t>.</a:t>
            </a:r>
          </a:p>
        </p:txBody>
      </p:sp>
      <p:sp>
        <p:nvSpPr>
          <p:cNvPr id="3" name="TextBox 2">
            <a:extLst>
              <a:ext uri="{FF2B5EF4-FFF2-40B4-BE49-F238E27FC236}">
                <a16:creationId xmlns:a16="http://schemas.microsoft.com/office/drawing/2014/main" id="{BC53E40A-F2CA-CE5D-AAC2-CC425372C05A}"/>
              </a:ext>
            </a:extLst>
          </p:cNvPr>
          <p:cNvSpPr txBox="1"/>
          <p:nvPr/>
        </p:nvSpPr>
        <p:spPr>
          <a:xfrm>
            <a:off x="411969" y="328364"/>
            <a:ext cx="11368062" cy="517064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DBAD63"/>
                </a:solidFill>
                <a:effectLst/>
                <a:uLnTx/>
                <a:uFillTx/>
                <a:latin typeface="Bell MT" panose="02020503060305020303" pitchFamily="18" charset="0"/>
                <a:ea typeface="+mn-ea"/>
                <a:cs typeface="Aldhabi" panose="01000000000000000000" pitchFamily="2" charset="-78"/>
              </a:rPr>
              <a:t>“Jesus answered, Will you lay down your life for Me? Truly, truly, I say to you, a rooster will not crow until you deny Me three times.”</a:t>
            </a:r>
          </a:p>
        </p:txBody>
      </p:sp>
      <p:sp>
        <p:nvSpPr>
          <p:cNvPr id="6" name="Rectangle 5">
            <a:extLst>
              <a:ext uri="{FF2B5EF4-FFF2-40B4-BE49-F238E27FC236}">
                <a16:creationId xmlns:a16="http://schemas.microsoft.com/office/drawing/2014/main" id="{A90634F4-2C18-6FCF-9A68-83686BB712C8}"/>
              </a:ext>
            </a:extLst>
          </p:cNvPr>
          <p:cNvSpPr/>
          <p:nvPr/>
        </p:nvSpPr>
        <p:spPr>
          <a:xfrm>
            <a:off x="11760200" y="6462445"/>
            <a:ext cx="440872" cy="395555"/>
          </a:xfrm>
          <a:prstGeom prst="rect">
            <a:avLst/>
          </a:prstGeom>
          <a:solidFill>
            <a:srgbClr val="1A1006"/>
          </a:solidFill>
          <a:ln>
            <a:solidFill>
              <a:srgbClr val="1A100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Rounded Corners 3">
            <a:extLst>
              <a:ext uri="{FF2B5EF4-FFF2-40B4-BE49-F238E27FC236}">
                <a16:creationId xmlns:a16="http://schemas.microsoft.com/office/drawing/2014/main" id="{C9EA500A-6953-5273-C6AB-630FD807784B}"/>
              </a:ext>
            </a:extLst>
          </p:cNvPr>
          <p:cNvSpPr/>
          <p:nvPr/>
        </p:nvSpPr>
        <p:spPr>
          <a:xfrm>
            <a:off x="4657726" y="5826841"/>
            <a:ext cx="7383586" cy="1182234"/>
          </a:xfrm>
          <a:prstGeom prst="roundRect">
            <a:avLst/>
          </a:prstGeom>
          <a:solidFill>
            <a:srgbClr val="C3BAA9">
              <a:alpha val="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ts val="38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white">
                    <a:lumMod val="95000"/>
                  </a:prstClr>
                </a:solidFill>
                <a:effectLst/>
                <a:uLnTx/>
                <a:uFillTx/>
                <a:latin typeface="Footlight MT Light" panose="0204060206030A020304" pitchFamily="18" charset="0"/>
                <a:ea typeface="+mn-ea"/>
                <a:cs typeface="+mn-cs"/>
              </a:rPr>
              <a:t>John 13:38</a:t>
            </a:r>
          </a:p>
        </p:txBody>
      </p:sp>
    </p:spTree>
    <p:extLst>
      <p:ext uri="{BB962C8B-B14F-4D97-AF65-F5344CB8AC3E}">
        <p14:creationId xmlns:p14="http://schemas.microsoft.com/office/powerpoint/2010/main" val="8504418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3487F2-CDD2-644E-1A34-59DA1FC1533C}"/>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A15BD9F-AE84-70D5-EDD7-6D91B80A5924}"/>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3176" r="3406"/>
          <a:stretch>
            <a:fillRect/>
          </a:stretch>
        </p:blipFill>
        <p:spPr>
          <a:xfrm>
            <a:off x="0" y="0"/>
            <a:ext cx="12162973" cy="6858000"/>
          </a:xfrm>
        </p:spPr>
      </p:pic>
      <p:sp>
        <p:nvSpPr>
          <p:cNvPr id="2" name="Title 1">
            <a:extLst>
              <a:ext uri="{FF2B5EF4-FFF2-40B4-BE49-F238E27FC236}">
                <a16:creationId xmlns:a16="http://schemas.microsoft.com/office/drawing/2014/main" id="{EE26A01E-0A29-17AF-ED19-47AE0CD374B5}"/>
              </a:ext>
            </a:extLst>
          </p:cNvPr>
          <p:cNvSpPr>
            <a:spLocks noGrp="1"/>
          </p:cNvSpPr>
          <p:nvPr>
            <p:ph type="title"/>
          </p:nvPr>
        </p:nvSpPr>
        <p:spPr>
          <a:xfrm>
            <a:off x="29026" y="0"/>
            <a:ext cx="12143020" cy="6858000"/>
          </a:xfrm>
          <a:solidFill>
            <a:schemeClr val="tx1">
              <a:alpha val="60000"/>
            </a:schemeClr>
          </a:solidFill>
        </p:spPr>
        <p:txBody>
          <a:bodyPr>
            <a:normAutofit/>
          </a:bodyPr>
          <a:lstStyle/>
          <a:p>
            <a:r>
              <a:rPr lang="en-US" sz="100" dirty="0"/>
              <a:t>.</a:t>
            </a:r>
          </a:p>
        </p:txBody>
      </p:sp>
      <p:sp>
        <p:nvSpPr>
          <p:cNvPr id="3" name="TextBox 2">
            <a:extLst>
              <a:ext uri="{FF2B5EF4-FFF2-40B4-BE49-F238E27FC236}">
                <a16:creationId xmlns:a16="http://schemas.microsoft.com/office/drawing/2014/main" id="{95037F23-0B9F-5CF6-5B7B-8A459A958C34}"/>
              </a:ext>
            </a:extLst>
          </p:cNvPr>
          <p:cNvSpPr txBox="1"/>
          <p:nvPr/>
        </p:nvSpPr>
        <p:spPr>
          <a:xfrm>
            <a:off x="89640" y="928290"/>
            <a:ext cx="12012720" cy="5847755"/>
          </a:xfrm>
          <a:prstGeom prst="rect">
            <a:avLst/>
          </a:prstGeom>
          <a:noFill/>
        </p:spPr>
        <p:txBody>
          <a:bodyPr wrap="square" rtlCol="0">
            <a:spAutoFit/>
          </a:bodyPr>
          <a:lstStyle/>
          <a:p>
            <a:pPr marL="685800" lvl="0" indent="-685800">
              <a:spcAft>
                <a:spcPts val="3000"/>
              </a:spcAft>
              <a:buFont typeface="+mj-lt"/>
              <a:buAutoNum type="arabicPeriod"/>
              <a:defRPr/>
            </a:pPr>
            <a:r>
              <a:rPr lang="en-US" sz="5400" b="1" dirty="0">
                <a:solidFill>
                  <a:srgbClr val="DBAD63"/>
                </a:solidFill>
                <a:latin typeface="Bell MT" panose="02020503060305020303" pitchFamily="18" charset="0"/>
                <a:cs typeface="Aldhabi" panose="01000000000000000000" pitchFamily="2" charset="-78"/>
              </a:rPr>
              <a:t>Jesus willfully espoused it, while Peter rejected it</a:t>
            </a:r>
          </a:p>
          <a:p>
            <a:pPr marL="685800" lvl="0" indent="-685800">
              <a:spcAft>
                <a:spcPts val="3000"/>
              </a:spcAft>
              <a:buFont typeface="+mj-lt"/>
              <a:buAutoNum type="arabicPeriod"/>
              <a:defRPr/>
            </a:pPr>
            <a:r>
              <a:rPr lang="en-US" sz="5400" b="1" dirty="0">
                <a:solidFill>
                  <a:srgbClr val="DBAD63"/>
                </a:solidFill>
                <a:latin typeface="Bell MT" panose="02020503060305020303" pitchFamily="18" charset="0"/>
                <a:cs typeface="Aldhabi" panose="01000000000000000000" pitchFamily="2" charset="-78"/>
              </a:rPr>
              <a:t>Jesus fully enveloped Himself in it, while Peter retreated from it</a:t>
            </a:r>
          </a:p>
          <a:p>
            <a:pPr marL="685800" lvl="0" indent="-685800">
              <a:spcAft>
                <a:spcPts val="3000"/>
              </a:spcAft>
              <a:buFont typeface="+mj-lt"/>
              <a:buAutoNum type="arabicPeriod"/>
              <a:defRPr/>
            </a:pPr>
            <a:r>
              <a:rPr lang="en-US" sz="5400" b="1" dirty="0">
                <a:solidFill>
                  <a:srgbClr val="DBAD63"/>
                </a:solidFill>
                <a:latin typeface="Bell MT" panose="02020503060305020303" pitchFamily="18" charset="0"/>
                <a:cs typeface="Aldhabi" panose="01000000000000000000" pitchFamily="2" charset="-78"/>
              </a:rPr>
              <a:t>Jesus forcefully expressed it, while Peter recanted it </a:t>
            </a:r>
          </a:p>
        </p:txBody>
      </p:sp>
      <p:sp>
        <p:nvSpPr>
          <p:cNvPr id="4" name="Rectangle: Rounded Corners 3">
            <a:extLst>
              <a:ext uri="{FF2B5EF4-FFF2-40B4-BE49-F238E27FC236}">
                <a16:creationId xmlns:a16="http://schemas.microsoft.com/office/drawing/2014/main" id="{165290AA-9909-90B0-E740-2B936FE41C32}"/>
              </a:ext>
            </a:extLst>
          </p:cNvPr>
          <p:cNvSpPr/>
          <p:nvPr/>
        </p:nvSpPr>
        <p:spPr>
          <a:xfrm>
            <a:off x="89640" y="-136427"/>
            <a:ext cx="11730572" cy="1182234"/>
          </a:xfrm>
          <a:prstGeom prst="roundRect">
            <a:avLst/>
          </a:prstGeom>
          <a:solidFill>
            <a:srgbClr val="C3BAA9">
              <a:alpha val="0"/>
            </a:srgb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spcBef>
                <a:spcPts val="0"/>
              </a:spcBef>
              <a:spcAft>
                <a:spcPts val="0"/>
              </a:spcAft>
              <a:buClrTx/>
              <a:buSzTx/>
              <a:buFontTx/>
              <a:buNone/>
              <a:tabLst/>
              <a:defRPr/>
            </a:pPr>
            <a:r>
              <a:rPr kumimoji="0" lang="en-US" sz="5200" b="1" i="0" u="none" strike="noStrike" kern="1200" cap="none" spc="0" normalizeH="0" baseline="0" noProof="0" dirty="0">
                <a:ln>
                  <a:noFill/>
                </a:ln>
                <a:solidFill>
                  <a:schemeClr val="bg1">
                    <a:lumMod val="95000"/>
                  </a:schemeClr>
                </a:solidFill>
                <a:effectLst/>
                <a:uLnTx/>
                <a:uFillTx/>
                <a:latin typeface="Footlight MT Light" panose="0204060206030A020304" pitchFamily="18" charset="0"/>
                <a:ea typeface="+mn-ea"/>
                <a:cs typeface="+mn-cs"/>
              </a:rPr>
              <a:t>Embracing Our Godly Identity</a:t>
            </a:r>
          </a:p>
        </p:txBody>
      </p:sp>
      <p:sp>
        <p:nvSpPr>
          <p:cNvPr id="7" name="Rectangle 6">
            <a:extLst>
              <a:ext uri="{FF2B5EF4-FFF2-40B4-BE49-F238E27FC236}">
                <a16:creationId xmlns:a16="http://schemas.microsoft.com/office/drawing/2014/main" id="{D9FAFBB3-89B1-89D5-1589-522952D1ECBD}"/>
              </a:ext>
            </a:extLst>
          </p:cNvPr>
          <p:cNvSpPr/>
          <p:nvPr/>
        </p:nvSpPr>
        <p:spPr>
          <a:xfrm>
            <a:off x="11760200" y="6462445"/>
            <a:ext cx="440872" cy="395555"/>
          </a:xfrm>
          <a:prstGeom prst="rect">
            <a:avLst/>
          </a:prstGeom>
          <a:solidFill>
            <a:srgbClr val="1A1006"/>
          </a:solidFill>
          <a:ln>
            <a:solidFill>
              <a:srgbClr val="1A100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Content Placeholder 7" descr="A hexagon shaped logo with red and blue text&#10;&#10;AI-generated content may be incorrect.">
            <a:extLst>
              <a:ext uri="{FF2B5EF4-FFF2-40B4-BE49-F238E27FC236}">
                <a16:creationId xmlns:a16="http://schemas.microsoft.com/office/drawing/2014/main" id="{53260E87-E52C-6E4E-F785-C66D7EFCCC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2344" y="5929710"/>
            <a:ext cx="1508292" cy="72199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756577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FD1D75-BFBA-B0CB-99E9-F89B72802DD9}"/>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F864AB01-0B8C-A3F7-19E8-A435EBD06AD7}"/>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3176" r="3406"/>
          <a:stretch>
            <a:fillRect/>
          </a:stretch>
        </p:blipFill>
        <p:spPr>
          <a:xfrm>
            <a:off x="0" y="0"/>
            <a:ext cx="12162973" cy="6858000"/>
          </a:xfrm>
        </p:spPr>
      </p:pic>
      <p:sp>
        <p:nvSpPr>
          <p:cNvPr id="2" name="Title 1">
            <a:extLst>
              <a:ext uri="{FF2B5EF4-FFF2-40B4-BE49-F238E27FC236}">
                <a16:creationId xmlns:a16="http://schemas.microsoft.com/office/drawing/2014/main" id="{569FC804-DFEF-0B6E-CD9D-611EBC4B2E39}"/>
              </a:ext>
            </a:extLst>
          </p:cNvPr>
          <p:cNvSpPr>
            <a:spLocks noGrp="1"/>
          </p:cNvSpPr>
          <p:nvPr>
            <p:ph type="title"/>
          </p:nvPr>
        </p:nvSpPr>
        <p:spPr>
          <a:xfrm>
            <a:off x="29026" y="0"/>
            <a:ext cx="12143020" cy="6858000"/>
          </a:xfrm>
          <a:solidFill>
            <a:schemeClr val="tx1">
              <a:alpha val="60000"/>
            </a:schemeClr>
          </a:solidFill>
        </p:spPr>
        <p:txBody>
          <a:bodyPr>
            <a:normAutofit/>
          </a:bodyPr>
          <a:lstStyle/>
          <a:p>
            <a:r>
              <a:rPr lang="en-US" sz="100"/>
              <a:t>.</a:t>
            </a:r>
          </a:p>
        </p:txBody>
      </p:sp>
      <p:sp>
        <p:nvSpPr>
          <p:cNvPr id="3" name="TextBox 2">
            <a:extLst>
              <a:ext uri="{FF2B5EF4-FFF2-40B4-BE49-F238E27FC236}">
                <a16:creationId xmlns:a16="http://schemas.microsoft.com/office/drawing/2014/main" id="{2D44ABD9-8768-3920-77D3-21C51874D94C}"/>
              </a:ext>
            </a:extLst>
          </p:cNvPr>
          <p:cNvSpPr txBox="1"/>
          <p:nvPr/>
        </p:nvSpPr>
        <p:spPr>
          <a:xfrm>
            <a:off x="411969" y="33089"/>
            <a:ext cx="11368062" cy="612475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5600" b="1" i="0" u="none" strike="noStrike" kern="1200" cap="none" spc="0" normalizeH="0" baseline="0" noProof="0" dirty="0">
                <a:ln>
                  <a:noFill/>
                </a:ln>
                <a:solidFill>
                  <a:srgbClr val="DBAD63"/>
                </a:solidFill>
                <a:effectLst/>
                <a:uLnTx/>
                <a:uFillTx/>
                <a:latin typeface="Bell MT" panose="02020503060305020303" pitchFamily="18" charset="0"/>
                <a:ea typeface="+mn-ea"/>
                <a:cs typeface="Aldhabi" panose="01000000000000000000" pitchFamily="2" charset="-78"/>
              </a:rPr>
              <a:t>“Now the chief priests &amp; the whole Sanhedrin kept trying to obtain false testimony against Jesus, so that they might put Him to death. And they did not find any, even though many false witnesses came forward.”</a:t>
            </a:r>
          </a:p>
        </p:txBody>
      </p:sp>
      <p:sp>
        <p:nvSpPr>
          <p:cNvPr id="6" name="Rectangle 5">
            <a:extLst>
              <a:ext uri="{FF2B5EF4-FFF2-40B4-BE49-F238E27FC236}">
                <a16:creationId xmlns:a16="http://schemas.microsoft.com/office/drawing/2014/main" id="{0CC02214-8E6B-B423-16D9-124E45AA6EFA}"/>
              </a:ext>
            </a:extLst>
          </p:cNvPr>
          <p:cNvSpPr/>
          <p:nvPr/>
        </p:nvSpPr>
        <p:spPr>
          <a:xfrm>
            <a:off x="11760200" y="6462445"/>
            <a:ext cx="440872" cy="395555"/>
          </a:xfrm>
          <a:prstGeom prst="rect">
            <a:avLst/>
          </a:prstGeom>
          <a:solidFill>
            <a:srgbClr val="1A1006"/>
          </a:solidFill>
          <a:ln>
            <a:solidFill>
              <a:srgbClr val="1A100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Rounded Corners 3">
            <a:extLst>
              <a:ext uri="{FF2B5EF4-FFF2-40B4-BE49-F238E27FC236}">
                <a16:creationId xmlns:a16="http://schemas.microsoft.com/office/drawing/2014/main" id="{E8CCE1F7-4B4D-16ED-F6CB-1727EB31A523}"/>
              </a:ext>
            </a:extLst>
          </p:cNvPr>
          <p:cNvSpPr/>
          <p:nvPr/>
        </p:nvSpPr>
        <p:spPr>
          <a:xfrm>
            <a:off x="4657726" y="5826841"/>
            <a:ext cx="7383586" cy="1182234"/>
          </a:xfrm>
          <a:prstGeom prst="roundRect">
            <a:avLst/>
          </a:prstGeom>
          <a:solidFill>
            <a:srgbClr val="C3BAA9">
              <a:alpha val="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ts val="38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white">
                    <a:lumMod val="95000"/>
                  </a:prstClr>
                </a:solidFill>
                <a:effectLst/>
                <a:uLnTx/>
                <a:uFillTx/>
                <a:latin typeface="Footlight MT Light" panose="0204060206030A020304" pitchFamily="18" charset="0"/>
                <a:ea typeface="+mn-ea"/>
                <a:cs typeface="+mn-cs"/>
              </a:rPr>
              <a:t>Matthew 26:59-60a</a:t>
            </a:r>
          </a:p>
        </p:txBody>
      </p:sp>
    </p:spTree>
    <p:extLst>
      <p:ext uri="{BB962C8B-B14F-4D97-AF65-F5344CB8AC3E}">
        <p14:creationId xmlns:p14="http://schemas.microsoft.com/office/powerpoint/2010/main" val="2059827174"/>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1054</TotalTime>
  <Words>289</Words>
  <Application>Microsoft Office PowerPoint</Application>
  <PresentationFormat>Widescreen</PresentationFormat>
  <Paragraphs>41</Paragraphs>
  <Slides>11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Aldhabi</vt:lpstr>
      <vt:lpstr>Arial</vt:lpstr>
      <vt:lpstr>Bell MT</vt:lpstr>
      <vt:lpstr>Calibri</vt:lpstr>
      <vt:lpstr>Calibri Light</vt:lpstr>
      <vt:lpstr>Footlight MT Light</vt:lpstr>
      <vt:lpstr>Harlow Solid Italic</vt:lpstr>
      <vt:lpstr>2_Office Theme</vt:lpstr>
      <vt:lpstr>.</vt:lpstr>
      <vt:lpstr>.</vt:lpstr>
      <vt:lpstr>.</vt:lpstr>
      <vt:lpstr>.</vt:lpstr>
      <vt:lpstr>PowerPoint Presentation</vt:lpstr>
      <vt:lpstr>.</vt:lpstr>
      <vt:lpstr>.</vt:lpstr>
      <vt:lpstr>.</vt:lpstr>
      <vt:lpstr>.</vt:lpstr>
      <vt:lpstr>.</vt:lpstr>
      <vt:lpst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Daniel Shunk</dc:creator>
  <cp:lastModifiedBy>Daniel Shunk</cp:lastModifiedBy>
  <cp:revision>25</cp:revision>
  <dcterms:created xsi:type="dcterms:W3CDTF">2026-01-20T17:02:20Z</dcterms:created>
  <dcterms:modified xsi:type="dcterms:W3CDTF">2026-08-17T18:38:59Z</dcterms:modified>
</cp:coreProperties>
</file>