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609" r:id="rId2"/>
    <p:sldId id="610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6" autoAdjust="0"/>
    <p:restoredTop sz="94660"/>
  </p:normalViewPr>
  <p:slideViewPr>
    <p:cSldViewPr snapToGrid="0">
      <p:cViewPr varScale="1">
        <p:scale>
          <a:sx n="82" d="100"/>
          <a:sy n="82" d="100"/>
        </p:scale>
        <p:origin x="192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79B715-8D04-4D30-95A6-98A05950CF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8CBFC9-C7C6-4B93-A5C2-C8A360993F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523AA1-9ACA-4D56-AA6D-F9D8A6A5F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FDC36-999F-4E72-9EE7-6FDD261760F8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39B5E8-2305-46C5-8CE7-A103235F1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0A8664-77D1-45B6-8692-4BE5BE381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D87B6-34F0-4646-92A5-5FBB0427E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1123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77128-CE0E-4B75-A69F-0D65898C93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6C0A04-E7CB-4274-9C16-246F2902E0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06DAF3-92CB-4BC4-98C2-32F5FD6330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FDC36-999F-4E72-9EE7-6FDD261760F8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B209D0-A7BC-4BEC-879E-C119BDC550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FF73EC-B810-4F67-AB77-AD9365995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D87B6-34F0-4646-92A5-5FBB0427E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864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B894DA-6B15-4F6F-90DD-4456D1276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E2BC9F-933F-44C3-B228-5E4EE7316E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A4A558-611B-4101-871B-B1216FD79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FDC36-999F-4E72-9EE7-6FDD261760F8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012A65-6A45-461A-9378-3B14F1FBA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584D3D-CEFD-4F66-98AA-E7AA80248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D87B6-34F0-4646-92A5-5FBB0427E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9920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E9ED09-F382-474C-B816-E5425653F4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C1503E-060E-4CA1-A21B-CF25FDBFDE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7D40C8-5790-440D-9095-1628C13476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B3C645-E876-41A6-B2FA-81FE808028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FDC36-999F-4E72-9EE7-6FDD261760F8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C9B73F-141E-4303-B17F-DD2264237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762450-6EF0-4D8D-A28F-15951B588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D87B6-34F0-4646-92A5-5FBB0427E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531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DE9F7-5DDA-4FC4-9E2D-281D8ED82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E9004D-8F32-42F9-B126-C12FF180F9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FC5DE6-DD52-4E66-99FD-C96A23920E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1DE3F0-3B3B-474B-9C9A-A4071ECE6C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6BB200-33CB-4CE2-B047-6E13F803CD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2ED0C0D-EF81-4129-891E-9E773AEA9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FDC36-999F-4E72-9EE7-6FDD261760F8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2BC4B36-C6B5-4F7D-8C18-521AEAFA8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848371F-184B-47F0-9CE4-8F4ED4243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D87B6-34F0-4646-92A5-5FBB0427E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0186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F5447-1327-4C2A-AF47-D9E948ACE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D95219-A767-416F-B72A-06DB62B97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FDC36-999F-4E72-9EE7-6FDD261760F8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291C2C-57CB-4F57-A11A-AA90EDA0B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F7FC7D-3262-40F3-B047-7478067BD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D87B6-34F0-4646-92A5-5FBB0427E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681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462A474-DE80-4286-A09A-71AF42E1C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FDC36-999F-4E72-9EE7-6FDD261760F8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04B39E5-DC03-45DE-8DE8-EF1A59D5D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89D03B-EBC8-43EC-BC22-9AA9BC148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D87B6-34F0-4646-92A5-5FBB0427E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45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13123B-7738-4575-B49B-5EA9A960C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A01CAF-9B8E-472F-BA60-99C41AEBB0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C8AEFC-F31D-4268-A091-5A407AAFB5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E6FB8B-AE8B-4D98-81B8-9865E2C769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FDC36-999F-4E72-9EE7-6FDD261760F8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E66DF0-0D67-41AC-BB70-61A76950E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396EEA-FD9C-4DCA-A6FB-2FE1A0656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D87B6-34F0-4646-92A5-5FBB0427E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13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267593-5515-4AC5-B82B-1F699CBBDA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51F1F2-6EFA-4AF3-A1AC-D1C78AE0A6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84BB2E-FFD9-4672-AF78-BA32BD74D1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CB74BE-7D85-4C6E-8E51-0B402CCFA1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FDC36-999F-4E72-9EE7-6FDD261760F8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B9909F-B63D-47C2-8311-51AE09689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E84EFE-A407-40EF-9DE3-F65937D71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D87B6-34F0-4646-92A5-5FBB0427E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043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1395C-497C-4D19-A61E-3C345BFD3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CD1B56-9A48-4E63-B02C-40E44CC377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01AC2A-ACE7-4A2B-8674-1D6B668FA6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FDC36-999F-4E72-9EE7-6FDD261760F8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2590AC-E2E6-47FD-9B7E-A73A2D1A00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EF9282-8815-4187-B572-7A5B85330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D87B6-34F0-4646-92A5-5FBB0427E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7400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A663258-A567-4ECB-822F-85EC4B7F0EE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D94F6F-65A9-44FC-A172-9B03126D1E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621B97-FEBD-4CCA-B928-A51F41AF13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FDC36-999F-4E72-9EE7-6FDD261760F8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D56E76-69F5-480F-BF20-A44BA0EA0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3D13EA-19FE-44E0-84F4-A22909274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D87B6-34F0-4646-92A5-5FBB0427E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835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4C4D141-9878-446A-85B4-15005203F3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C9DE12-7079-4FF3-A138-542B74E3FC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36072A-0F0C-4256-AACC-88AFDB9FE2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FFDC36-999F-4E72-9EE7-6FDD261760F8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ABB613-B724-49E7-B8D9-8531ACEBF3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49E951-E282-409A-91D6-A07EE00EC0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CD87B6-34F0-4646-92A5-5FBB0427E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019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C5F0484-66F0-169F-0A31-28FED19D2EB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7B1A192-0958-C334-DFC6-357E075792D7}"/>
              </a:ext>
            </a:extLst>
          </p:cNvPr>
          <p:cNvSpPr txBox="1"/>
          <p:nvPr/>
        </p:nvSpPr>
        <p:spPr>
          <a:xfrm>
            <a:off x="181841" y="537725"/>
            <a:ext cx="11828318" cy="36625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200" b="0" i="0" u="none" strike="noStrike" kern="1200" cap="none" spc="0" normalizeH="0" baseline="0" noProof="0" dirty="0">
                <a:ln>
                  <a:solidFill>
                    <a:srgbClr val="FFFF00"/>
                  </a:solidFill>
                </a:ln>
                <a:blipFill>
                  <a:blip r:embed="rId3"/>
                  <a:stretch>
                    <a:fillRect/>
                  </a:stretch>
                </a:blipFill>
                <a:effectLst/>
                <a:uLnTx/>
                <a:uFillTx/>
                <a:latin typeface="Cooper Black" panose="0208090404030B020404" pitchFamily="18" charset="0"/>
                <a:ea typeface="+mn-ea"/>
                <a:cs typeface="+mn-cs"/>
              </a:rPr>
              <a:t>Malachi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6000A07-4E73-9A54-719C-AA3DEFA16F61}"/>
              </a:ext>
            </a:extLst>
          </p:cNvPr>
          <p:cNvSpPr txBox="1"/>
          <p:nvPr/>
        </p:nvSpPr>
        <p:spPr>
          <a:xfrm>
            <a:off x="4490462" y="362866"/>
            <a:ext cx="7566291" cy="116955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0" b="0" i="0" u="none" strike="noStrike" kern="1200" cap="none" spc="0" normalizeH="0" baseline="0" noProof="0" dirty="0">
                <a:ln>
                  <a:solidFill>
                    <a:srgbClr val="FFFF00"/>
                  </a:solidFill>
                </a:ln>
                <a:blipFill>
                  <a:blip r:embed="rId4"/>
                  <a:stretch>
                    <a:fillRect/>
                  </a:stretch>
                </a:blipFill>
                <a:effectLst/>
                <a:uLnTx/>
                <a:uFillTx/>
                <a:latin typeface="Cooper Black" panose="0208090404030B020404" pitchFamily="18" charset="0"/>
                <a:ea typeface="+mn-ea"/>
                <a:cs typeface="+mn-cs"/>
              </a:rPr>
              <a:t>Chapter 1:1-3:5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2D1612E-35F2-2CF0-D9B6-2F929C4D46FC}"/>
              </a:ext>
            </a:extLst>
          </p:cNvPr>
          <p:cNvSpPr txBox="1"/>
          <p:nvPr/>
        </p:nvSpPr>
        <p:spPr>
          <a:xfrm>
            <a:off x="0" y="3876333"/>
            <a:ext cx="12191999" cy="178510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solidFill>
                    <a:srgbClr val="FFFF00"/>
                  </a:solidFill>
                </a:ln>
                <a:blipFill>
                  <a:blip r:embed="rId4"/>
                  <a:stretch>
                    <a:fillRect/>
                  </a:stretch>
                </a:blipFill>
                <a:effectLst/>
                <a:uLnTx/>
                <a:uFillTx/>
                <a:latin typeface="Cooper Black" panose="0208090404030B020404" pitchFamily="18" charset="0"/>
                <a:ea typeface="+mn-ea"/>
                <a:cs typeface="+mn-cs"/>
              </a:rPr>
              <a:t>Not A Factory But A Family </a:t>
            </a:r>
            <a:r>
              <a:rPr kumimoji="0" lang="en-US" sz="4400" b="0" i="0" u="none" strike="noStrike" kern="1200" cap="none" spc="0" normalizeH="0" baseline="0" noProof="0" dirty="0">
                <a:ln>
                  <a:solidFill>
                    <a:srgbClr val="FFFF00"/>
                  </a:solidFill>
                </a:ln>
                <a:blipFill>
                  <a:blip r:embed="rId4"/>
                  <a:stretch>
                    <a:fillRect/>
                  </a:stretch>
                </a:blipFill>
                <a:effectLst/>
                <a:uLnTx/>
                <a:uFillTx/>
                <a:latin typeface="Cooper Black" panose="0208090404030B020404" pitchFamily="18" charset="0"/>
                <a:ea typeface="+mn-ea"/>
                <a:cs typeface="+mn-cs"/>
              </a:rPr>
              <a:t>Episode 1 of 2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AF5C88C-5287-17D5-DB4B-E6ACA65799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746" y="410532"/>
            <a:ext cx="1750366" cy="83786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472801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91DA77-C568-EF81-AC2B-D163FD3EE0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54FFE4A-FC40-3CAF-9AEC-907F91ED868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B48A35A-C0BD-A046-6574-67A1F965C327}"/>
              </a:ext>
            </a:extLst>
          </p:cNvPr>
          <p:cNvSpPr txBox="1"/>
          <p:nvPr/>
        </p:nvSpPr>
        <p:spPr>
          <a:xfrm>
            <a:off x="174727" y="199786"/>
            <a:ext cx="11304780" cy="12782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ts val="4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0" i="0" u="none" strike="noStrike" kern="1200" cap="none" spc="0" normalizeH="0" baseline="0" noProof="0" dirty="0">
                <a:ln>
                  <a:solidFill>
                    <a:srgbClr val="FFFF00"/>
                  </a:solidFill>
                </a:ln>
                <a:blipFill>
                  <a:blip r:embed="rId3"/>
                  <a:stretch>
                    <a:fillRect/>
                  </a:stretch>
                </a:blipFill>
                <a:effectLst/>
                <a:uLnTx/>
                <a:uFillTx/>
                <a:latin typeface="Cooper Black" panose="0208090404030B020404" pitchFamily="18" charset="0"/>
                <a:ea typeface="+mn-ea"/>
                <a:cs typeface="+mn-cs"/>
              </a:rPr>
              <a:t>Israel’s ‘Factory-mindset’ Questions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FB413B4-082E-F6DB-B7DB-9DDA6C8676B2}"/>
              </a:ext>
            </a:extLst>
          </p:cNvPr>
          <p:cNvSpPr txBox="1"/>
          <p:nvPr/>
        </p:nvSpPr>
        <p:spPr>
          <a:xfrm>
            <a:off x="0" y="1837866"/>
            <a:ext cx="12191999" cy="49972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marL="914400" marR="0" lvl="0" indent="-914400" defTabSz="914400" rtl="0" eaLnBrk="1" fontAlgn="auto" latinLnBrk="0" hangingPunct="1">
              <a:lnSpc>
                <a:spcPts val="4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5000" b="0" i="0" u="none" strike="noStrike" kern="1200" cap="none" spc="0" normalizeH="0" baseline="0" noProof="0" dirty="0">
                <a:ln>
                  <a:solidFill>
                    <a:srgbClr val="FFFF00"/>
                  </a:solidFill>
                </a:ln>
                <a:blipFill>
                  <a:blip r:embed="rId3"/>
                  <a:stretch>
                    <a:fillRect/>
                  </a:stretch>
                </a:blipFill>
                <a:effectLst/>
                <a:uLnTx/>
                <a:uFillTx/>
                <a:latin typeface="Cooper Black" panose="0208090404030B020404" pitchFamily="18" charset="0"/>
                <a:ea typeface="+mn-ea"/>
                <a:cs typeface="+mn-cs"/>
              </a:rPr>
              <a:t>How have we seen Your love?</a:t>
            </a:r>
          </a:p>
          <a:p>
            <a:pPr marR="0" lvl="0" defTabSz="914400" rtl="0" eaLnBrk="1" fontAlgn="auto" latinLnBrk="0" hangingPunct="1">
              <a:lnSpc>
                <a:spcPts val="4600"/>
              </a:lnSpc>
              <a:spcBef>
                <a:spcPts val="0"/>
              </a:spcBef>
              <a:spcAft>
                <a:spcPts val="3000"/>
              </a:spcAft>
              <a:buClrTx/>
              <a:buSzTx/>
              <a:tabLst/>
              <a:defRPr/>
            </a:pPr>
            <a:r>
              <a:rPr lang="en-US" sz="5000" dirty="0">
                <a:ln>
                  <a:solidFill>
                    <a:srgbClr val="FFFF00"/>
                  </a:solidFill>
                </a:ln>
                <a:blipFill>
                  <a:blip r:embed="rId3"/>
                  <a:stretch>
                    <a:fillRect/>
                  </a:stretch>
                </a:blipFill>
                <a:latin typeface="Cooper Black" panose="0208090404030B020404" pitchFamily="18" charset="0"/>
              </a:rPr>
              <a:t>		I’ve restored them to the land</a:t>
            </a:r>
          </a:p>
          <a:p>
            <a:pPr marL="914400" lvl="0" indent="-914400">
              <a:lnSpc>
                <a:spcPts val="4600"/>
              </a:lnSpc>
              <a:buFont typeface="+mj-lt"/>
              <a:buAutoNum type="arabicPeriod" startAt="2"/>
              <a:defRPr/>
            </a:pPr>
            <a:r>
              <a:rPr lang="en-US" sz="5000" dirty="0">
                <a:ln>
                  <a:solidFill>
                    <a:srgbClr val="FFFF00"/>
                  </a:solidFill>
                </a:ln>
                <a:blipFill>
                  <a:blip r:embed="rId3"/>
                  <a:stretch>
                    <a:fillRect/>
                  </a:stretch>
                </a:blipFill>
                <a:latin typeface="Cooper Black" panose="0208090404030B020404" pitchFamily="18" charset="0"/>
              </a:rPr>
              <a:t>How have we despised You?</a:t>
            </a:r>
          </a:p>
          <a:p>
            <a:pPr lvl="0">
              <a:lnSpc>
                <a:spcPts val="4600"/>
              </a:lnSpc>
              <a:spcAft>
                <a:spcPts val="3000"/>
              </a:spcAft>
              <a:defRPr/>
            </a:pPr>
            <a:r>
              <a:rPr lang="en-US" sz="5000" dirty="0">
                <a:ln>
                  <a:solidFill>
                    <a:srgbClr val="FFFF00"/>
                  </a:solidFill>
                </a:ln>
                <a:blipFill>
                  <a:blip r:embed="rId3"/>
                  <a:stretch>
                    <a:fillRect/>
                  </a:stretch>
                </a:blipFill>
                <a:latin typeface="Cooper Black" panose="0208090404030B020404" pitchFamily="18" charset="0"/>
              </a:rPr>
              <a:t>		By bringing less than your best</a:t>
            </a:r>
          </a:p>
          <a:p>
            <a:pPr marL="914400" lvl="0" indent="-914400">
              <a:lnSpc>
                <a:spcPts val="4600"/>
              </a:lnSpc>
              <a:buFont typeface="+mj-lt"/>
              <a:buAutoNum type="arabicPeriod" startAt="3"/>
              <a:defRPr/>
            </a:pPr>
            <a:r>
              <a:rPr lang="en-US" sz="5000" dirty="0">
                <a:ln>
                  <a:solidFill>
                    <a:srgbClr val="FFFF00"/>
                  </a:solidFill>
                </a:ln>
                <a:blipFill>
                  <a:blip r:embed="rId3"/>
                  <a:stretch>
                    <a:fillRect/>
                  </a:stretch>
                </a:blipFill>
                <a:latin typeface="Cooper Black" panose="0208090404030B020404" pitchFamily="18" charset="0"/>
              </a:rPr>
              <a:t>How have we wearied You?</a:t>
            </a:r>
          </a:p>
          <a:p>
            <a:pPr lvl="0">
              <a:lnSpc>
                <a:spcPts val="4600"/>
              </a:lnSpc>
              <a:defRPr/>
            </a:pPr>
            <a:r>
              <a:rPr lang="en-US" sz="5000" dirty="0">
                <a:ln>
                  <a:solidFill>
                    <a:srgbClr val="FFFF00"/>
                  </a:solidFill>
                </a:ln>
                <a:blipFill>
                  <a:blip r:embed="rId3"/>
                  <a:stretch>
                    <a:fillRect/>
                  </a:stretch>
                </a:blipFill>
                <a:latin typeface="Cooper Black" panose="0208090404030B020404" pitchFamily="18" charset="0"/>
              </a:rPr>
              <a:t>		By profaning the Sanctuary </a:t>
            </a:r>
          </a:p>
          <a:p>
            <a:pPr lvl="0">
              <a:lnSpc>
                <a:spcPts val="4600"/>
              </a:lnSpc>
              <a:defRPr/>
            </a:pPr>
            <a:r>
              <a:rPr lang="en-US" sz="5000" dirty="0">
                <a:ln>
                  <a:solidFill>
                    <a:srgbClr val="FFFF00"/>
                  </a:solidFill>
                </a:ln>
                <a:blipFill>
                  <a:blip r:embed="rId3"/>
                  <a:stretch>
                    <a:fillRect/>
                  </a:stretch>
                </a:blipFill>
                <a:latin typeface="Cooper Black" panose="0208090404030B020404" pitchFamily="18" charset="0"/>
              </a:rPr>
              <a:t>		with internal betrayal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9A7B405-541B-BB1C-F5DB-963E23561F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1011" y="266620"/>
            <a:ext cx="1750366" cy="83786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54523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42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2_Office Theme">
  <a:themeElements>
    <a:clrScheme name="Orange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64</Words>
  <Application>Microsoft Office PowerPoint</Application>
  <PresentationFormat>Widescreen</PresentationFormat>
  <Paragraphs>11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Cooper Black</vt:lpstr>
      <vt:lpstr>2_Office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Daniel Shunk</dc:creator>
  <cp:lastModifiedBy>Daniel Shunk</cp:lastModifiedBy>
  <cp:revision>1</cp:revision>
  <dcterms:created xsi:type="dcterms:W3CDTF">2026-08-20T14:11:26Z</dcterms:created>
  <dcterms:modified xsi:type="dcterms:W3CDTF">2026-08-20T14:32:05Z</dcterms:modified>
</cp:coreProperties>
</file>