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3"/>
  </p:notesMasterIdLst>
  <p:sldIdLst>
    <p:sldId id="568" r:id="rId3"/>
    <p:sldId id="618" r:id="rId4"/>
    <p:sldId id="619" r:id="rId5"/>
    <p:sldId id="604" r:id="rId6"/>
    <p:sldId id="257" r:id="rId7"/>
    <p:sldId id="620" r:id="rId8"/>
    <p:sldId id="612" r:id="rId9"/>
    <p:sldId id="623" r:id="rId10"/>
    <p:sldId id="621" r:id="rId11"/>
    <p:sldId id="62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464C"/>
    <a:srgbClr val="1A1006"/>
    <a:srgbClr val="C3BAA9"/>
    <a:srgbClr val="936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111B76-95D9-4C37-93E1-96FFC7DC2345}" v="132" dt="2026-08-24T20:36:21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94660"/>
  </p:normalViewPr>
  <p:slideViewPr>
    <p:cSldViewPr snapToGrid="0">
      <p:cViewPr varScale="1">
        <p:scale>
          <a:sx n="99" d="100"/>
          <a:sy n="99" d="100"/>
        </p:scale>
        <p:origin x="137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Shunk" userId="8b1a05f26d681f8b" providerId="LiveId" clId="{92551CD1-72E2-4A83-B06E-9F01B71D04EE}"/>
    <pc:docChg chg="undo custSel addSld delSld modSld sldOrd">
      <pc:chgData name="Daniel Shunk" userId="8b1a05f26d681f8b" providerId="LiveId" clId="{92551CD1-72E2-4A83-B06E-9F01B71D04EE}" dt="2026-08-24T20:36:37.690" v="663" actId="47"/>
      <pc:docMkLst>
        <pc:docMk/>
      </pc:docMkLst>
      <pc:sldChg chg="add">
        <pc:chgData name="Daniel Shunk" userId="8b1a05f26d681f8b" providerId="LiveId" clId="{92551CD1-72E2-4A83-B06E-9F01B71D04EE}" dt="2026-08-24T20:24:45.929" v="204"/>
        <pc:sldMkLst>
          <pc:docMk/>
          <pc:sldMk cId="2937375893" sldId="257"/>
        </pc:sldMkLst>
      </pc:sldChg>
      <pc:sldChg chg="modSp mod">
        <pc:chgData name="Daniel Shunk" userId="8b1a05f26d681f8b" providerId="LiveId" clId="{92551CD1-72E2-4A83-B06E-9F01B71D04EE}" dt="2026-08-24T20:07:02.504" v="43" actId="1038"/>
        <pc:sldMkLst>
          <pc:docMk/>
          <pc:sldMk cId="2607255789" sldId="568"/>
        </pc:sldMkLst>
        <pc:spChg chg="mod">
          <ac:chgData name="Daniel Shunk" userId="8b1a05f26d681f8b" providerId="LiveId" clId="{92551CD1-72E2-4A83-B06E-9F01B71D04EE}" dt="2026-08-24T20:07:02.504" v="43" actId="1038"/>
          <ac:spMkLst>
            <pc:docMk/>
            <pc:sldMk cId="2607255789" sldId="568"/>
            <ac:spMk id="3" creationId="{C0F96349-CA6A-4C10-F41C-3E09A34054C2}"/>
          </ac:spMkLst>
        </pc:spChg>
        <pc:spChg chg="mod">
          <ac:chgData name="Daniel Shunk" userId="8b1a05f26d681f8b" providerId="LiveId" clId="{92551CD1-72E2-4A83-B06E-9F01B71D04EE}" dt="2026-08-24T20:06:23.090" v="27" actId="1076"/>
          <ac:spMkLst>
            <pc:docMk/>
            <pc:sldMk cId="2607255789" sldId="568"/>
            <ac:spMk id="4" creationId="{279D2CDB-A0CD-92AC-0D1A-D18B3D8D1524}"/>
          </ac:spMkLst>
        </pc:spChg>
      </pc:sldChg>
      <pc:sldChg chg="modSp mod addAnim delAnim modAnim">
        <pc:chgData name="Daniel Shunk" userId="8b1a05f26d681f8b" providerId="LiveId" clId="{92551CD1-72E2-4A83-B06E-9F01B71D04EE}" dt="2026-08-24T20:27:19.274" v="208" actId="20577"/>
        <pc:sldMkLst>
          <pc:docMk/>
          <pc:sldMk cId="1150595109" sldId="604"/>
        </pc:sldMkLst>
        <pc:spChg chg="mod">
          <ac:chgData name="Daniel Shunk" userId="8b1a05f26d681f8b" providerId="LiveId" clId="{92551CD1-72E2-4A83-B06E-9F01B71D04EE}" dt="2026-08-24T20:27:19.274" v="208" actId="20577"/>
          <ac:spMkLst>
            <pc:docMk/>
            <pc:sldMk cId="1150595109" sldId="604"/>
            <ac:spMk id="3" creationId="{5A609713-7E39-F9BF-34A1-E9EDF153C9FE}"/>
          </ac:spMkLst>
        </pc:spChg>
        <pc:spChg chg="mod">
          <ac:chgData name="Daniel Shunk" userId="8b1a05f26d681f8b" providerId="LiveId" clId="{92551CD1-72E2-4A83-B06E-9F01B71D04EE}" dt="2026-08-24T20:10:26.481" v="76" actId="20577"/>
          <ac:spMkLst>
            <pc:docMk/>
            <pc:sldMk cId="1150595109" sldId="604"/>
            <ac:spMk id="4" creationId="{14B551BD-F8F0-C64C-A659-59FE27223039}"/>
          </ac:spMkLst>
        </pc:spChg>
      </pc:sldChg>
      <pc:sldChg chg="modSp mod">
        <pc:chgData name="Daniel Shunk" userId="8b1a05f26d681f8b" providerId="LiveId" clId="{92551CD1-72E2-4A83-B06E-9F01B71D04EE}" dt="2026-08-24T20:29:11.996" v="265" actId="1035"/>
        <pc:sldMkLst>
          <pc:docMk/>
          <pc:sldMk cId="781327317" sldId="612"/>
        </pc:sldMkLst>
        <pc:spChg chg="mod">
          <ac:chgData name="Daniel Shunk" userId="8b1a05f26d681f8b" providerId="LiveId" clId="{92551CD1-72E2-4A83-B06E-9F01B71D04EE}" dt="2026-08-24T20:29:11.996" v="265" actId="1035"/>
          <ac:spMkLst>
            <pc:docMk/>
            <pc:sldMk cId="781327317" sldId="612"/>
            <ac:spMk id="3" creationId="{AC299E03-3179-D930-E512-4F5F073FE0CC}"/>
          </ac:spMkLst>
        </pc:spChg>
        <pc:spChg chg="mod">
          <ac:chgData name="Daniel Shunk" userId="8b1a05f26d681f8b" providerId="LiveId" clId="{92551CD1-72E2-4A83-B06E-9F01B71D04EE}" dt="2026-08-24T20:27:58.579" v="226" actId="20577"/>
          <ac:spMkLst>
            <pc:docMk/>
            <pc:sldMk cId="781327317" sldId="612"/>
            <ac:spMk id="4" creationId="{46E359F4-F997-24EE-D7C4-76EBD15A80BD}"/>
          </ac:spMkLst>
        </pc:spChg>
      </pc:sldChg>
      <pc:sldChg chg="del">
        <pc:chgData name="Daniel Shunk" userId="8b1a05f26d681f8b" providerId="LiveId" clId="{92551CD1-72E2-4A83-B06E-9F01B71D04EE}" dt="2026-08-24T20:07:56.769" v="44" actId="47"/>
        <pc:sldMkLst>
          <pc:docMk/>
          <pc:sldMk cId="749014438" sldId="613"/>
        </pc:sldMkLst>
      </pc:sldChg>
      <pc:sldChg chg="del">
        <pc:chgData name="Daniel Shunk" userId="8b1a05f26d681f8b" providerId="LiveId" clId="{92551CD1-72E2-4A83-B06E-9F01B71D04EE}" dt="2026-08-24T20:07:57.979" v="45" actId="47"/>
        <pc:sldMkLst>
          <pc:docMk/>
          <pc:sldMk cId="1608236050" sldId="615"/>
        </pc:sldMkLst>
      </pc:sldChg>
      <pc:sldChg chg="del">
        <pc:chgData name="Daniel Shunk" userId="8b1a05f26d681f8b" providerId="LiveId" clId="{92551CD1-72E2-4A83-B06E-9F01B71D04EE}" dt="2026-08-24T20:07:58.452" v="46" actId="47"/>
        <pc:sldMkLst>
          <pc:docMk/>
          <pc:sldMk cId="850441866" sldId="616"/>
        </pc:sldMkLst>
      </pc:sldChg>
      <pc:sldChg chg="ord">
        <pc:chgData name="Daniel Shunk" userId="8b1a05f26d681f8b" providerId="LiveId" clId="{92551CD1-72E2-4A83-B06E-9F01B71D04EE}" dt="2026-08-24T20:08:09.028" v="52"/>
        <pc:sldMkLst>
          <pc:docMk/>
          <pc:sldMk cId="72974786" sldId="618"/>
        </pc:sldMkLst>
      </pc:sldChg>
      <pc:sldChg chg="del">
        <pc:chgData name="Daniel Shunk" userId="8b1a05f26d681f8b" providerId="LiveId" clId="{92551CD1-72E2-4A83-B06E-9F01B71D04EE}" dt="2026-08-24T20:07:58.786" v="47" actId="47"/>
        <pc:sldMkLst>
          <pc:docMk/>
          <pc:sldMk cId="756577546" sldId="619"/>
        </pc:sldMkLst>
      </pc:sldChg>
      <pc:sldChg chg="add ord">
        <pc:chgData name="Daniel Shunk" userId="8b1a05f26d681f8b" providerId="LiveId" clId="{92551CD1-72E2-4A83-B06E-9F01B71D04EE}" dt="2026-08-24T20:08:15.203" v="55"/>
        <pc:sldMkLst>
          <pc:docMk/>
          <pc:sldMk cId="2902782762" sldId="619"/>
        </pc:sldMkLst>
      </pc:sldChg>
      <pc:sldChg chg="modSp add ord modAnim">
        <pc:chgData name="Daniel Shunk" userId="8b1a05f26d681f8b" providerId="LiveId" clId="{92551CD1-72E2-4A83-B06E-9F01B71D04EE}" dt="2026-08-24T20:27:47.009" v="211" actId="20577"/>
        <pc:sldMkLst>
          <pc:docMk/>
          <pc:sldMk cId="205438757" sldId="620"/>
        </pc:sldMkLst>
        <pc:spChg chg="mod">
          <ac:chgData name="Daniel Shunk" userId="8b1a05f26d681f8b" providerId="LiveId" clId="{92551CD1-72E2-4A83-B06E-9F01B71D04EE}" dt="2026-08-24T20:27:47.009" v="211" actId="20577"/>
          <ac:spMkLst>
            <pc:docMk/>
            <pc:sldMk cId="205438757" sldId="620"/>
            <ac:spMk id="3" creationId="{128887B5-AFEC-D642-CAFA-0E3D7BCA1D9D}"/>
          </ac:spMkLst>
        </pc:spChg>
      </pc:sldChg>
      <pc:sldChg chg="del">
        <pc:chgData name="Daniel Shunk" userId="8b1a05f26d681f8b" providerId="LiveId" clId="{92551CD1-72E2-4A83-B06E-9F01B71D04EE}" dt="2026-08-24T20:07:59.220" v="48" actId="47"/>
        <pc:sldMkLst>
          <pc:docMk/>
          <pc:sldMk cId="2059827174" sldId="620"/>
        </pc:sldMkLst>
      </pc:sldChg>
      <pc:sldChg chg="del">
        <pc:chgData name="Daniel Shunk" userId="8b1a05f26d681f8b" providerId="LiveId" clId="{92551CD1-72E2-4A83-B06E-9F01B71D04EE}" dt="2026-08-24T20:08:00.331" v="50" actId="47"/>
        <pc:sldMkLst>
          <pc:docMk/>
          <pc:sldMk cId="601244202" sldId="621"/>
        </pc:sldMkLst>
      </pc:sldChg>
      <pc:sldChg chg="modSp add mod modAnim">
        <pc:chgData name="Daniel Shunk" userId="8b1a05f26d681f8b" providerId="LiveId" clId="{92551CD1-72E2-4A83-B06E-9F01B71D04EE}" dt="2026-08-24T20:36:03.210" v="659" actId="207"/>
        <pc:sldMkLst>
          <pc:docMk/>
          <pc:sldMk cId="2309920233" sldId="621"/>
        </pc:sldMkLst>
        <pc:spChg chg="mod">
          <ac:chgData name="Daniel Shunk" userId="8b1a05f26d681f8b" providerId="LiveId" clId="{92551CD1-72E2-4A83-B06E-9F01B71D04EE}" dt="2026-08-24T20:36:03.210" v="659" actId="207"/>
          <ac:spMkLst>
            <pc:docMk/>
            <pc:sldMk cId="2309920233" sldId="621"/>
            <ac:spMk id="3" creationId="{1267DAB2-64FB-8916-26A1-687EDF41895D}"/>
          </ac:spMkLst>
        </pc:spChg>
        <pc:spChg chg="mod">
          <ac:chgData name="Daniel Shunk" userId="8b1a05f26d681f8b" providerId="LiveId" clId="{92551CD1-72E2-4A83-B06E-9F01B71D04EE}" dt="2026-08-24T20:31:34.104" v="337" actId="20577"/>
          <ac:spMkLst>
            <pc:docMk/>
            <pc:sldMk cId="2309920233" sldId="621"/>
            <ac:spMk id="4" creationId="{F854A8BA-AEC6-89B3-3FD7-45A9CAB04DEC}"/>
          </ac:spMkLst>
        </pc:spChg>
      </pc:sldChg>
      <pc:sldChg chg="add del replId">
        <pc:chgData name="Daniel Shunk" userId="8b1a05f26d681f8b" providerId="LiveId" clId="{92551CD1-72E2-4A83-B06E-9F01B71D04EE}" dt="2026-08-24T20:29:18.364" v="266" actId="47"/>
        <pc:sldMkLst>
          <pc:docMk/>
          <pc:sldMk cId="1524866004" sldId="622"/>
        </pc:sldMkLst>
      </pc:sldChg>
      <pc:sldChg chg="add del ord">
        <pc:chgData name="Daniel Shunk" userId="8b1a05f26d681f8b" providerId="LiveId" clId="{92551CD1-72E2-4A83-B06E-9F01B71D04EE}" dt="2026-08-24T20:36:37.690" v="663" actId="47"/>
        <pc:sldMkLst>
          <pc:docMk/>
          <pc:sldMk cId="2366260814" sldId="622"/>
        </pc:sldMkLst>
      </pc:sldChg>
      <pc:sldChg chg="del">
        <pc:chgData name="Daniel Shunk" userId="8b1a05f26d681f8b" providerId="LiveId" clId="{92551CD1-72E2-4A83-B06E-9F01B71D04EE}" dt="2026-08-24T20:07:59.643" v="49" actId="47"/>
        <pc:sldMkLst>
          <pc:docMk/>
          <pc:sldMk cId="3867970647" sldId="622"/>
        </pc:sldMkLst>
      </pc:sldChg>
      <pc:sldChg chg="modSp add mod">
        <pc:chgData name="Daniel Shunk" userId="8b1a05f26d681f8b" providerId="LiveId" clId="{92551CD1-72E2-4A83-B06E-9F01B71D04EE}" dt="2026-08-24T20:30:55.394" v="299" actId="255"/>
        <pc:sldMkLst>
          <pc:docMk/>
          <pc:sldMk cId="1002446751" sldId="623"/>
        </pc:sldMkLst>
        <pc:spChg chg="mod">
          <ac:chgData name="Daniel Shunk" userId="8b1a05f26d681f8b" providerId="LiveId" clId="{92551CD1-72E2-4A83-B06E-9F01B71D04EE}" dt="2026-08-24T20:30:55.394" v="299" actId="255"/>
          <ac:spMkLst>
            <pc:docMk/>
            <pc:sldMk cId="1002446751" sldId="623"/>
            <ac:spMk id="3" creationId="{8460C798-C90E-B0CF-251E-9B425140924C}"/>
          </ac:spMkLst>
        </pc:spChg>
        <pc:spChg chg="mod">
          <ac:chgData name="Daniel Shunk" userId="8b1a05f26d681f8b" providerId="LiveId" clId="{92551CD1-72E2-4A83-B06E-9F01B71D04EE}" dt="2026-08-24T20:29:45.163" v="279" actId="20577"/>
          <ac:spMkLst>
            <pc:docMk/>
            <pc:sldMk cId="1002446751" sldId="623"/>
            <ac:spMk id="4" creationId="{0D4B5A6F-96A2-99DC-86D9-0ACC33F34F0B}"/>
          </ac:spMkLst>
        </pc:spChg>
      </pc:sldChg>
      <pc:sldChg chg="add addAnim delAnim modAnim">
        <pc:chgData name="Daniel Shunk" userId="8b1a05f26d681f8b" providerId="LiveId" clId="{92551CD1-72E2-4A83-B06E-9F01B71D04EE}" dt="2026-08-24T20:36:24.762" v="662"/>
        <pc:sldMkLst>
          <pc:docMk/>
          <pc:sldMk cId="1187907489" sldId="62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2B902-4A42-49D4-8B63-E690B09C534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46E8E-FE19-424D-BCBD-F11FEE3B7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94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2480F-7685-4DD3-9432-C4DD176327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126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9B715-8D04-4D30-95A6-98A05950C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8CBFC9-C7C6-4B93-A5C2-C8A360993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23AA1-9ACA-4D56-AA6D-F9D8A6A5F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9B5E8-2305-46C5-8CE7-A103235F1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A8664-77D1-45B6-8692-4BE5BE381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49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77128-CE0E-4B75-A69F-0D65898C9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C0A04-E7CB-4274-9C16-246F2902E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6DAF3-92CB-4BC4-98C2-32F5FD633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209D0-A7BC-4BEC-879E-C119BDC55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F73EC-B810-4F67-AB77-AD9365995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6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894DA-6B15-4F6F-90DD-4456D1276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2BC9F-933F-44C3-B228-5E4EE7316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4A558-611B-4101-871B-B1216FD7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12A65-6A45-461A-9378-3B14F1FB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84D3D-CEFD-4F66-98AA-E7AA80248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187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9ED09-F382-474C-B816-E5425653F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1503E-060E-4CA1-A21B-CF25FDBFD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D40C8-5790-440D-9095-1628C1347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3C645-E876-41A6-B2FA-81FE8080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9B73F-141E-4303-B17F-DD2264237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62450-6EF0-4D8D-A28F-15951B58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29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DE9F7-5DDA-4FC4-9E2D-281D8ED82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9004D-8F32-42F9-B126-C12FF180F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FC5DE6-DD52-4E66-99FD-C96A23920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1DE3F0-3B3B-474B-9C9A-A4071ECE6C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6BB200-33CB-4CE2-B047-6E13F803C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ED0C0D-EF81-4129-891E-9E773AEA9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BC4B36-C6B5-4F7D-8C18-521AEAFA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48371F-184B-47F0-9CE4-8F4ED4243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6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F5447-1327-4C2A-AF47-D9E948ACE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D95219-A767-416F-B72A-06DB62B97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291C2C-57CB-4F57-A11A-AA90EDA0B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7FC7D-3262-40F3-B047-7478067BD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07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62A474-DE80-4286-A09A-71AF42E1C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4B39E5-DC03-45DE-8DE8-EF1A59D5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9D03B-EBC8-43EC-BC22-9AA9BC148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05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3123B-7738-4575-B49B-5EA9A960C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01CAF-9B8E-472F-BA60-99C41AEBB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8AEFC-F31D-4268-A091-5A407AAFB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E6FB8B-AE8B-4D98-81B8-9865E2C76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66DF0-0D67-41AC-BB70-61A76950E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396EEA-FD9C-4DCA-A6FB-2FE1A0656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85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67593-5515-4AC5-B82B-1F699CBBD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51F1F2-6EFA-4AF3-A1AC-D1C78AE0A6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4BB2E-FFD9-4672-AF78-BA32BD74D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CB74BE-7D85-4C6E-8E51-0B402CCFA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B9909F-B63D-47C2-8311-51AE0968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84EFE-A407-40EF-9DE3-F65937D71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82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1395C-497C-4D19-A61E-3C345BFD3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CD1B56-9A48-4E63-B02C-40E44CC3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1AC2A-ACE7-4A2B-8674-1D6B668FA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590AC-E2E6-47FD-9B7E-A73A2D1A0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F9282-8815-4187-B572-7A5B85330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58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663258-A567-4ECB-822F-85EC4B7F0E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94F6F-65A9-44FC-A172-9B03126D1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21B97-FEBD-4CCA-B928-A51F41AF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56E76-69F5-480F-BF20-A44BA0EA0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D13EA-19FE-44E0-84F4-A2290927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5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876DA-F248-958C-3B4E-7A7DE363F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A27A17-92F4-2A5B-86E7-7BDE8C1EBD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5A69D-CB0B-5BAB-FE8B-86CB5E905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2BF5-0DB9-4B89-B639-A8D6A77D2B9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9C02C-9D89-6BBE-AF04-5BC229987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B0A0A-2566-B6FB-EBDC-02DEA38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8DC3-8326-4F09-9B6B-2C48BF30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93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A5B2B-7DE5-7F13-9994-FF5EA5A3E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0EB80-76C8-E236-5350-5265DD576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482A5-E010-4132-17FE-54CE9D3A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2BF5-0DB9-4B89-B639-A8D6A77D2B9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AC4B-2C15-939D-9048-C619C7732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36F4C-6613-1D28-7605-DC3B28905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8DC3-8326-4F09-9B6B-2C48BF30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68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76971-79D1-6AB2-36A7-F7065E691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DB40CA-3540-8197-896E-8FB11D706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3D18D-E50B-C86A-3207-2A4C4AA4F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2BF5-0DB9-4B89-B639-A8D6A77D2B9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23DEC-CA20-0C10-B10E-30FDFED1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15FB4-70F2-2DE3-9D38-4269FCF7A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8DC3-8326-4F09-9B6B-2C48BF30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83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12CDA-4B80-9AAA-CD79-DA195B44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FE976-70AE-AD01-3BE2-D8BADD1F00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09477B-A0DD-CF7D-F609-1F4FDDAF7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EDF1B6-E062-F65F-EDA0-A585B16D0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2BF5-0DB9-4B89-B639-A8D6A77D2B9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8FC20-87FC-D394-6D5E-F6DE41D82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46C467-B5DB-7DA8-DCF9-81A70ACF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8DC3-8326-4F09-9B6B-2C48BF30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016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80DC6-B72C-4435-E262-F53149988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6DB0A-CBDE-F692-3254-F1586B504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A7DD3-FCAF-605A-9746-57062CFDB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86A901-6D21-7E88-7118-355D54AF6F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593D56-956C-7A8B-CFC4-3E6B527192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26A08B-3FD6-F54E-E07B-AC53E84E2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2BF5-0DB9-4B89-B639-A8D6A77D2B9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74245E-7D1B-576E-1A8F-03623A757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9855AF-C7B4-ECD6-ECF7-4E1E1473F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8DC3-8326-4F09-9B6B-2C48BF30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154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BA02C-A425-80CF-A615-F96CC3C49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6BF3EE-5FB0-6154-CC81-709A5C65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2BF5-0DB9-4B89-B639-A8D6A77D2B9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63811E-8F5D-EC82-DBCE-279C0217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EE3F6-B7C1-752F-80D4-3191B4132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8DC3-8326-4F09-9B6B-2C48BF30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901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1571BD-DE01-64CE-B875-A93B89344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2BF5-0DB9-4B89-B639-A8D6A77D2B9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072034-0C55-1DE0-E946-8F523F732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FC161-DA67-1F7E-B6A5-66E0202D6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8DC3-8326-4F09-9B6B-2C48BF30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165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CED7E-0354-18F8-7C02-4ADED9804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ECBC2-F48C-D5C3-4849-AACD56E9E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DC994-299F-0B3F-3EC8-5C1E1C1EB8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EBEEC-1CFC-AB38-9A2B-BD73D1EF2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2BF5-0DB9-4B89-B639-A8D6A77D2B9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EA877-6371-8645-97CC-5231C6852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BC18E-1208-9964-8B1C-2CB25DB8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8DC3-8326-4F09-9B6B-2C48BF30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261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D5C3B-E593-92B4-09F5-5B138B195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B651A0-73F3-1E1E-0ACA-081DEA94A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882DB-93F5-C4AE-3F4D-151FB096E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E9E12D-1DCF-E25A-40AC-FE665D5C4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2BF5-0DB9-4B89-B639-A8D6A77D2B9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D693AA-9816-9B3E-A54C-121EB5805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B6C5B-B961-0282-9B48-A61B0F391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8DC3-8326-4F09-9B6B-2C48BF30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046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0127-C6AF-B5D6-8CE6-EF26016A8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9F9D00-6197-0DF6-8AF7-6064031EA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BA297-DEAC-112B-07AC-E33C619CE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2BF5-0DB9-4B89-B639-A8D6A77D2B9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C12B7-2B9A-99CB-CE74-EA35FD260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8DF17-6A69-26CA-1C70-CB8C8A02A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8DC3-8326-4F09-9B6B-2C48BF30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686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980F87-ECD4-6604-BDC5-5E528D0953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23D108-66A1-DCC8-A9D2-13C53F61FC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E0E88-ED94-B2E2-05E0-FDA008993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E2BF5-0DB9-4B89-B639-A8D6A77D2B9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3B9F1-4EAA-1965-81CB-911986128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DC3E0-68D4-C901-56A2-E168FBF2F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C8DC3-8326-4F09-9B6B-2C48BF30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5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C4D141-9878-446A-85B4-15005203F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9DE12-7079-4FF3-A138-542B74E3F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6072A-0F0C-4256-AACC-88AFDB9FE2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FDC36-999F-4E72-9EE7-6FDD26176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BB613-B724-49E7-B8D9-8531ACEBF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9E951-E282-409A-91D6-A07EE00EC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48A590-36FC-8078-7618-C6648055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10B994-D2F5-F009-438D-756C72D1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60254-6E9C-E891-F4DF-685B7F3BE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EE2BF5-0DB9-4B89-B639-A8D6A77D2B9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27480-43B2-954C-EC2D-86EF040E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B1C64-DD11-0AAA-2086-2C2629ED14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6C8DC3-8326-4F09-9B6B-2C48BF30F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856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2CDB92-8193-B2B4-A6BA-EFACCECE5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 r="3406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366E6C-5D06-D2F0-60A0-9E9A904CF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7" y="3185459"/>
            <a:ext cx="5638800" cy="3356841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/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D4B0C-5469-0CE8-4BB3-DEEBB73A1B6B}"/>
              </a:ext>
            </a:extLst>
          </p:cNvPr>
          <p:cNvSpPr/>
          <p:nvPr/>
        </p:nvSpPr>
        <p:spPr>
          <a:xfrm>
            <a:off x="11547907" y="6513272"/>
            <a:ext cx="639366" cy="344728"/>
          </a:xfrm>
          <a:prstGeom prst="rect">
            <a:avLst/>
          </a:prstGeom>
          <a:solidFill>
            <a:srgbClr val="533618"/>
          </a:solidFill>
          <a:ln>
            <a:solidFill>
              <a:srgbClr val="5336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1BC3DA-DFE6-5471-14FA-0A24832F0DFD}"/>
              </a:ext>
            </a:extLst>
          </p:cNvPr>
          <p:cNvSpPr txBox="1"/>
          <p:nvPr/>
        </p:nvSpPr>
        <p:spPr>
          <a:xfrm rot="16200000">
            <a:off x="-837532" y="2944926"/>
            <a:ext cx="24852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Aldhabi" panose="01000000000000000000" pitchFamily="2" charset="-78"/>
                <a:ea typeface="+mn-ea"/>
                <a:cs typeface="Aldhabi" panose="01000000000000000000" pitchFamily="2" charset="-78"/>
              </a:rPr>
              <a:t>THE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8850F9-7095-EAC2-EFF0-347479336871}"/>
              </a:ext>
            </a:extLst>
          </p:cNvPr>
          <p:cNvSpPr txBox="1"/>
          <p:nvPr/>
        </p:nvSpPr>
        <p:spPr>
          <a:xfrm>
            <a:off x="1249662" y="3714351"/>
            <a:ext cx="469558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OHN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36B1D9-9065-5A3B-EC1F-3E183B0DD96A}"/>
              </a:ext>
            </a:extLst>
          </p:cNvPr>
          <p:cNvSpPr txBox="1"/>
          <p:nvPr/>
        </p:nvSpPr>
        <p:spPr>
          <a:xfrm>
            <a:off x="-9073" y="2029858"/>
            <a:ext cx="206033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J</a:t>
            </a:r>
            <a:endParaRPr kumimoji="0" lang="en-US" sz="10000" b="0" i="0" u="none" strike="noStrike" kern="1200" cap="none" spc="0" normalizeH="0" baseline="0" noProof="0" dirty="0">
              <a:ln>
                <a:noFill/>
              </a:ln>
              <a:solidFill>
                <a:srgbClr val="DBAD63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Aldhabi" panose="0100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8330DC-95ED-5DAB-FBC1-699839823B8A}"/>
              </a:ext>
            </a:extLst>
          </p:cNvPr>
          <p:cNvSpPr txBox="1"/>
          <p:nvPr/>
        </p:nvSpPr>
        <p:spPr>
          <a:xfrm>
            <a:off x="1427188" y="3154240"/>
            <a:ext cx="3052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BOOK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57B866-8448-0D52-B94F-B8A2A8ADED33}"/>
              </a:ext>
            </a:extLst>
          </p:cNvPr>
          <p:cNvSpPr txBox="1"/>
          <p:nvPr/>
        </p:nvSpPr>
        <p:spPr>
          <a:xfrm>
            <a:off x="4391340" y="3199095"/>
            <a:ext cx="1765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Harlow Solid Italic" panose="04030604020F02020D02" pitchFamily="82" charset="0"/>
                <a:ea typeface="+mn-ea"/>
                <a:cs typeface="Aldhabi" panose="01000000000000000000" pitchFamily="2" charset="-78"/>
              </a:rPr>
              <a:t>of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72C6889-9F15-A9A3-69D6-9BFA6CF8BDC8}"/>
              </a:ext>
            </a:extLst>
          </p:cNvPr>
          <p:cNvSpPr/>
          <p:nvPr/>
        </p:nvSpPr>
        <p:spPr>
          <a:xfrm>
            <a:off x="84408" y="129288"/>
            <a:ext cx="5527498" cy="2234711"/>
          </a:xfrm>
          <a:prstGeom prst="ellipse">
            <a:avLst/>
          </a:prstGeom>
          <a:solidFill>
            <a:srgbClr val="E8E0C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372517"/>
              </a:solidFill>
              <a:effectLst/>
              <a:uLnTx/>
              <a:uFillTx/>
              <a:latin typeface="Footlight MT Light" panose="0204060206030A020304" pitchFamily="18" charset="0"/>
              <a:ea typeface="+mn-ea"/>
              <a:cs typeface="+mn-cs"/>
            </a:endParaRPr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0A5BC780-4ADD-273B-93EB-76712454A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842" y="5850328"/>
            <a:ext cx="1877831" cy="8988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F96349-CA6A-4C10-F41C-3E09A34054C2}"/>
              </a:ext>
            </a:extLst>
          </p:cNvPr>
          <p:cNvSpPr txBox="1"/>
          <p:nvPr/>
        </p:nvSpPr>
        <p:spPr>
          <a:xfrm>
            <a:off x="797730" y="5591882"/>
            <a:ext cx="479344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Chapter 18:28-19:16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79D2CDB-A0CD-92AC-0D1A-D18B3D8D1524}"/>
              </a:ext>
            </a:extLst>
          </p:cNvPr>
          <p:cNvSpPr/>
          <p:nvPr/>
        </p:nvSpPr>
        <p:spPr>
          <a:xfrm>
            <a:off x="-1079207" y="129288"/>
            <a:ext cx="7854728" cy="2238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72517"/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When Confronted With Jesus</a:t>
            </a:r>
          </a:p>
        </p:txBody>
      </p:sp>
    </p:spTree>
    <p:extLst>
      <p:ext uri="{BB962C8B-B14F-4D97-AF65-F5344CB8AC3E}">
        <p14:creationId xmlns:p14="http://schemas.microsoft.com/office/powerpoint/2010/main" val="2607255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322B5-AC12-44B2-1DF7-36612B2E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96953-06AB-E07C-F697-22FA91C6B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3063C9-2791-49B2-6897-A2086AABE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4D84171F-82C5-A98F-1610-F50785184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608" y="305918"/>
            <a:ext cx="1508292" cy="7219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974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70AD-EB6D-8343-6B6E-E72B46D0D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8F324A-C41D-FE9A-20B6-54AE3A779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 r="3406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D662A-D680-1BC9-DD49-B5C80B761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7" y="3185459"/>
            <a:ext cx="5638800" cy="3356841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/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4CC005-C8D7-532B-75C1-9EBA62753244}"/>
              </a:ext>
            </a:extLst>
          </p:cNvPr>
          <p:cNvSpPr/>
          <p:nvPr/>
        </p:nvSpPr>
        <p:spPr>
          <a:xfrm>
            <a:off x="11547907" y="6513272"/>
            <a:ext cx="639366" cy="344728"/>
          </a:xfrm>
          <a:prstGeom prst="rect">
            <a:avLst/>
          </a:prstGeom>
          <a:solidFill>
            <a:srgbClr val="533618"/>
          </a:solidFill>
          <a:ln>
            <a:solidFill>
              <a:srgbClr val="5336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1EB9EB-1508-9E9D-7B2B-5B7A2A49ABA3}"/>
              </a:ext>
            </a:extLst>
          </p:cNvPr>
          <p:cNvSpPr txBox="1"/>
          <p:nvPr/>
        </p:nvSpPr>
        <p:spPr>
          <a:xfrm rot="16200000">
            <a:off x="-837532" y="2944926"/>
            <a:ext cx="24852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Aldhabi" panose="01000000000000000000" pitchFamily="2" charset="-78"/>
                <a:ea typeface="+mn-ea"/>
                <a:cs typeface="Aldhabi" panose="01000000000000000000" pitchFamily="2" charset="-78"/>
              </a:rPr>
              <a:t>THE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23C8FF-6789-2E77-59AC-9EC3C580685E}"/>
              </a:ext>
            </a:extLst>
          </p:cNvPr>
          <p:cNvSpPr txBox="1"/>
          <p:nvPr/>
        </p:nvSpPr>
        <p:spPr>
          <a:xfrm>
            <a:off x="1249662" y="3714351"/>
            <a:ext cx="469558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OHN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651233-ED0E-D710-2740-AFC30E9357C4}"/>
              </a:ext>
            </a:extLst>
          </p:cNvPr>
          <p:cNvSpPr txBox="1"/>
          <p:nvPr/>
        </p:nvSpPr>
        <p:spPr>
          <a:xfrm>
            <a:off x="-9073" y="2029858"/>
            <a:ext cx="206033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J</a:t>
            </a:r>
            <a:endParaRPr kumimoji="0" lang="en-US" sz="10000" b="0" i="0" u="none" strike="noStrike" kern="1200" cap="none" spc="0" normalizeH="0" baseline="0" noProof="0" dirty="0">
              <a:ln>
                <a:noFill/>
              </a:ln>
              <a:solidFill>
                <a:srgbClr val="DBAD63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Aldhabi" panose="0100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6F7AB7-DD95-9B47-1F74-2A6D1CACF3DB}"/>
              </a:ext>
            </a:extLst>
          </p:cNvPr>
          <p:cNvSpPr txBox="1"/>
          <p:nvPr/>
        </p:nvSpPr>
        <p:spPr>
          <a:xfrm>
            <a:off x="1427188" y="3154240"/>
            <a:ext cx="3052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BOOK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EADA3D-EE54-5598-A988-7286E2C9F999}"/>
              </a:ext>
            </a:extLst>
          </p:cNvPr>
          <p:cNvSpPr txBox="1"/>
          <p:nvPr/>
        </p:nvSpPr>
        <p:spPr>
          <a:xfrm>
            <a:off x="4391340" y="3199095"/>
            <a:ext cx="1765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Harlow Solid Italic" panose="04030604020F02020D02" pitchFamily="82" charset="0"/>
                <a:ea typeface="+mn-ea"/>
                <a:cs typeface="Aldhabi" panose="01000000000000000000" pitchFamily="2" charset="-78"/>
              </a:rPr>
              <a:t>of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1E37C47-0FDD-A012-E257-472EC0E517A8}"/>
              </a:ext>
            </a:extLst>
          </p:cNvPr>
          <p:cNvSpPr/>
          <p:nvPr/>
        </p:nvSpPr>
        <p:spPr>
          <a:xfrm>
            <a:off x="84408" y="129288"/>
            <a:ext cx="5527498" cy="2234711"/>
          </a:xfrm>
          <a:prstGeom prst="ellipse">
            <a:avLst/>
          </a:prstGeom>
          <a:solidFill>
            <a:srgbClr val="E8E0C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372517"/>
              </a:solidFill>
              <a:effectLst/>
              <a:uLnTx/>
              <a:uFillTx/>
              <a:latin typeface="Footlight MT Light" panose="0204060206030A020304" pitchFamily="18" charset="0"/>
              <a:ea typeface="+mn-ea"/>
              <a:cs typeface="+mn-cs"/>
            </a:endParaRPr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A5F19417-CD37-01D4-4524-58A9298341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842" y="5850328"/>
            <a:ext cx="1877831" cy="8988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BF21C4-6E89-CF39-B9B3-F26E7EF8B558}"/>
              </a:ext>
            </a:extLst>
          </p:cNvPr>
          <p:cNvSpPr txBox="1"/>
          <p:nvPr/>
        </p:nvSpPr>
        <p:spPr>
          <a:xfrm>
            <a:off x="797730" y="5591882"/>
            <a:ext cx="479344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Chapter 18:28-19:16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C9F4BC9-7215-F3A0-F4F7-C8FF3EA9FE92}"/>
              </a:ext>
            </a:extLst>
          </p:cNvPr>
          <p:cNvSpPr/>
          <p:nvPr/>
        </p:nvSpPr>
        <p:spPr>
          <a:xfrm>
            <a:off x="-1079207" y="129288"/>
            <a:ext cx="7854728" cy="2238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72517"/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When Confronted With Jesus</a:t>
            </a:r>
          </a:p>
        </p:txBody>
      </p:sp>
    </p:spTree>
    <p:extLst>
      <p:ext uri="{BB962C8B-B14F-4D97-AF65-F5344CB8AC3E}">
        <p14:creationId xmlns:p14="http://schemas.microsoft.com/office/powerpoint/2010/main" val="2902782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74B8B-AFFD-F5B6-BE99-063232D49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91DD8D-A905-7608-7527-063A4525CC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 r="3406"/>
          <a:stretch>
            <a:fillRect/>
          </a:stretch>
        </p:blipFill>
        <p:spPr>
          <a:xfrm>
            <a:off x="0" y="0"/>
            <a:ext cx="12162973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FBD696-17F4-E142-91C7-A050D2C0C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6" y="0"/>
            <a:ext cx="12143020" cy="6858000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609713-7E39-F9BF-34A1-E9EDF153C9FE}"/>
              </a:ext>
            </a:extLst>
          </p:cNvPr>
          <p:cNvSpPr txBox="1"/>
          <p:nvPr/>
        </p:nvSpPr>
        <p:spPr>
          <a:xfrm>
            <a:off x="89640" y="928290"/>
            <a:ext cx="12012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spcAft>
                <a:spcPts val="3000"/>
              </a:spcAft>
              <a:buFont typeface="+mj-lt"/>
              <a:buAutoNum type="arabicPeriod"/>
              <a:defRPr/>
            </a:pPr>
            <a:r>
              <a:rPr lang="en-US" sz="54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What’s the accusation about Jesus?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4B551BD-F8F0-C64C-A659-59FE27223039}"/>
              </a:ext>
            </a:extLst>
          </p:cNvPr>
          <p:cNvSpPr/>
          <p:nvPr/>
        </p:nvSpPr>
        <p:spPr>
          <a:xfrm>
            <a:off x="89640" y="-136427"/>
            <a:ext cx="11730572" cy="1182234"/>
          </a:xfrm>
          <a:prstGeom prst="roundRect">
            <a:avLst/>
          </a:prstGeom>
          <a:solidFill>
            <a:srgbClr val="C3BAA9">
              <a:alpha val="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Confronted With Jesus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16B274-C13A-9002-F626-F26631DC59D7}"/>
              </a:ext>
            </a:extLst>
          </p:cNvPr>
          <p:cNvSpPr/>
          <p:nvPr/>
        </p:nvSpPr>
        <p:spPr>
          <a:xfrm>
            <a:off x="11760200" y="6462445"/>
            <a:ext cx="440872" cy="395555"/>
          </a:xfrm>
          <a:prstGeom prst="rect">
            <a:avLst/>
          </a:prstGeom>
          <a:solidFill>
            <a:srgbClr val="1A1006"/>
          </a:solidFill>
          <a:ln>
            <a:solidFill>
              <a:srgbClr val="1A1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FBBF3D63-2FFF-3AC0-C881-07C31655F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44" y="5929710"/>
            <a:ext cx="1508292" cy="7219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059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189243E7-2488-6FD6-2188-017EB2148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984194"/>
            <a:ext cx="1457324" cy="697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C2C7C8-D5E0-331D-1AE3-485C4D28B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1549" y="292100"/>
            <a:ext cx="3400425" cy="1325563"/>
          </a:xfrm>
        </p:spPr>
        <p:txBody>
          <a:bodyPr>
            <a:noAutofit/>
          </a:bodyPr>
          <a:lstStyle/>
          <a:p>
            <a:r>
              <a:rPr lang="en-US" sz="3000" dirty="0"/>
              <a:t>Lamb was gotten on 1</a:t>
            </a:r>
            <a:r>
              <a:rPr lang="en-US" sz="3000" baseline="30000" dirty="0"/>
              <a:t>st</a:t>
            </a:r>
            <a:r>
              <a:rPr lang="en-US" sz="3000" dirty="0"/>
              <a:t> month 10</a:t>
            </a:r>
            <a:r>
              <a:rPr lang="en-US" sz="3000" baseline="30000" dirty="0"/>
              <a:t>th</a:t>
            </a:r>
            <a:r>
              <a:rPr lang="en-US" sz="3000" dirty="0"/>
              <a:t> day</a:t>
            </a:r>
            <a:br>
              <a:rPr lang="en-US" sz="3000" dirty="0"/>
            </a:br>
            <a:r>
              <a:rPr lang="en-US" sz="3000" dirty="0"/>
              <a:t>(Exodus 12:3)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36D6729-8222-E92C-08F5-8F5C15CD6B2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33425" y="292100"/>
          <a:ext cx="7248525" cy="647192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14178818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2693678286"/>
                    </a:ext>
                  </a:extLst>
                </a:gridCol>
                <a:gridCol w="3390900">
                  <a:extLst>
                    <a:ext uri="{9D8B030D-6E8A-4147-A177-3AD203B41FA5}">
                      <a16:colId xmlns:a16="http://schemas.microsoft.com/office/drawing/2014/main" val="4095333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Evening &amp; 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Hebrew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Biblical Events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142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Sunday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Triumphal Entry (Palm Sunday)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8458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Sunday Evening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91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Cursing the Fig Tree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Temple Cleansing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378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Monday Evening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480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Tuesday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Jesus Challenged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50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Tuesday Evening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521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493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Wednesday Evening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Passover Meal &amp; Jewish Trials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82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Roman Trials &amp; the Cross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650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Thursday Evening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1444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High Sabbath</a:t>
                      </a:r>
                      <a:r>
                        <a:rPr lang="en-US" b="0" dirty="0"/>
                        <a:t> (1</a:t>
                      </a:r>
                      <a:r>
                        <a:rPr lang="en-US" b="0" baseline="30000" dirty="0"/>
                        <a:t>st</a:t>
                      </a:r>
                      <a:r>
                        <a:rPr lang="en-US" b="0" dirty="0"/>
                        <a:t> day of Feast of Unleavened Bread – Lev 23:7)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60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Friday Evening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53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Saturday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Weekly Sabbath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648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Saturday Evening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34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Sunday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Nisan 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Resurrection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6354870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D5C4C46-47D7-BCD8-E209-8CFE9467A646}"/>
              </a:ext>
            </a:extLst>
          </p:cNvPr>
          <p:cNvCxnSpPr>
            <a:cxnSpLocks/>
          </p:cNvCxnSpPr>
          <p:nvPr/>
        </p:nvCxnSpPr>
        <p:spPr>
          <a:xfrm flipH="1">
            <a:off x="7981950" y="809625"/>
            <a:ext cx="542925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D1D9CF4C-443A-AAEB-AC11-73FA7BEF4695}"/>
              </a:ext>
            </a:extLst>
          </p:cNvPr>
          <p:cNvSpPr txBox="1">
            <a:spLocks/>
          </p:cNvSpPr>
          <p:nvPr/>
        </p:nvSpPr>
        <p:spPr>
          <a:xfrm>
            <a:off x="8591549" y="3502025"/>
            <a:ext cx="34004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Lamb was killed on 1</a:t>
            </a:r>
            <a:r>
              <a:rPr kumimoji="0" lang="en-US" sz="3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st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month 14</a:t>
            </a:r>
            <a:r>
              <a:rPr kumimoji="0" lang="en-US" sz="3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th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day</a:t>
            </a: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(Exodus 12:6)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08EF136-D37B-1BDF-A685-392F40715C6E}"/>
              </a:ext>
            </a:extLst>
          </p:cNvPr>
          <p:cNvCxnSpPr>
            <a:cxnSpLocks/>
          </p:cNvCxnSpPr>
          <p:nvPr/>
        </p:nvCxnSpPr>
        <p:spPr>
          <a:xfrm flipH="1">
            <a:off x="7981950" y="4095750"/>
            <a:ext cx="571500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Block Arc 8">
            <a:extLst>
              <a:ext uri="{FF2B5EF4-FFF2-40B4-BE49-F238E27FC236}">
                <a16:creationId xmlns:a16="http://schemas.microsoft.com/office/drawing/2014/main" id="{65BCF9BF-AA15-1B1B-8DF8-D8F802D914FF}"/>
              </a:ext>
            </a:extLst>
          </p:cNvPr>
          <p:cNvSpPr/>
          <p:nvPr/>
        </p:nvSpPr>
        <p:spPr>
          <a:xfrm rot="5400000">
            <a:off x="6949440" y="5071431"/>
            <a:ext cx="2179319" cy="809624"/>
          </a:xfrm>
          <a:prstGeom prst="blockArc">
            <a:avLst>
              <a:gd name="adj1" fmla="val 10703400"/>
              <a:gd name="adj2" fmla="val 21529473"/>
              <a:gd name="adj3" fmla="val 9682"/>
            </a:avLst>
          </a:prstGeom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720D9F7-865B-2929-82D2-4FC7B81B8A49}"/>
              </a:ext>
            </a:extLst>
          </p:cNvPr>
          <p:cNvSpPr txBox="1">
            <a:spLocks/>
          </p:cNvSpPr>
          <p:nvPr/>
        </p:nvSpPr>
        <p:spPr>
          <a:xfrm>
            <a:off x="8591549" y="4959350"/>
            <a:ext cx="34004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Jesus said He’d be 3 days &amp; 3 nights gone</a:t>
            </a: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(Matt 12:40)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AD93CA1-A299-3499-C662-DA3682AF62B5}"/>
              </a:ext>
            </a:extLst>
          </p:cNvPr>
          <p:cNvCxnSpPr/>
          <p:nvPr/>
        </p:nvCxnSpPr>
        <p:spPr>
          <a:xfrm flipH="1">
            <a:off x="8429624" y="5393694"/>
            <a:ext cx="457200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49F9DBF-B6E6-B044-0F40-916498FF07F5}"/>
              </a:ext>
            </a:extLst>
          </p:cNvPr>
          <p:cNvSpPr/>
          <p:nvPr/>
        </p:nvSpPr>
        <p:spPr>
          <a:xfrm>
            <a:off x="8429624" y="1924050"/>
            <a:ext cx="3400425" cy="12871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Passion Week Timeline</a:t>
            </a:r>
          </a:p>
        </p:txBody>
      </p:sp>
    </p:spTree>
    <p:extLst>
      <p:ext uri="{BB962C8B-B14F-4D97-AF65-F5344CB8AC3E}">
        <p14:creationId xmlns:p14="http://schemas.microsoft.com/office/powerpoint/2010/main" val="2937375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94AF4-1F7F-4A08-3259-CC5FBF8CA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3DBB7F-46E6-9662-C2A3-496A92E22F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 r="3406"/>
          <a:stretch>
            <a:fillRect/>
          </a:stretch>
        </p:blipFill>
        <p:spPr>
          <a:xfrm>
            <a:off x="0" y="0"/>
            <a:ext cx="12162973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B0002E-A760-E59B-2402-488BA248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6" y="0"/>
            <a:ext cx="12143020" cy="6858000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8887B5-AFEC-D642-CAFA-0E3D7BCA1D9D}"/>
              </a:ext>
            </a:extLst>
          </p:cNvPr>
          <p:cNvSpPr txBox="1"/>
          <p:nvPr/>
        </p:nvSpPr>
        <p:spPr>
          <a:xfrm>
            <a:off x="89640" y="928290"/>
            <a:ext cx="1201272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spcAft>
                <a:spcPts val="3000"/>
              </a:spcAft>
              <a:buFont typeface="+mj-lt"/>
              <a:buAutoNum type="arabicPeriod"/>
              <a:defRPr/>
            </a:pPr>
            <a:r>
              <a:rPr lang="en-US" sz="54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What’s the accusation about Jesus?</a:t>
            </a:r>
          </a:p>
          <a:p>
            <a:pPr marL="685800" lvl="0" indent="-685800">
              <a:spcAft>
                <a:spcPts val="3000"/>
              </a:spcAft>
              <a:buFont typeface="+mj-lt"/>
              <a:buAutoNum type="arabicPeriod"/>
              <a:defRPr/>
            </a:pPr>
            <a:r>
              <a:rPr lang="en-US" sz="54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Who is Jesus?</a:t>
            </a:r>
          </a:p>
          <a:p>
            <a:pPr marL="685800" lvl="0" indent="-685800">
              <a:spcAft>
                <a:spcPts val="3000"/>
              </a:spcAft>
              <a:buFont typeface="+mj-lt"/>
              <a:buAutoNum type="arabicPeriod"/>
              <a:defRPr/>
            </a:pPr>
            <a:r>
              <a:rPr lang="en-US" sz="54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What is truth?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1308026-3C30-0007-F86B-D7DB3752ADB8}"/>
              </a:ext>
            </a:extLst>
          </p:cNvPr>
          <p:cNvSpPr/>
          <p:nvPr/>
        </p:nvSpPr>
        <p:spPr>
          <a:xfrm>
            <a:off x="89640" y="-136427"/>
            <a:ext cx="11730572" cy="1182234"/>
          </a:xfrm>
          <a:prstGeom prst="roundRect">
            <a:avLst/>
          </a:prstGeom>
          <a:solidFill>
            <a:srgbClr val="C3BAA9">
              <a:alpha val="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Confronted With Jesus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B1D117-7304-4128-40FC-C15B7DB41CD9}"/>
              </a:ext>
            </a:extLst>
          </p:cNvPr>
          <p:cNvSpPr/>
          <p:nvPr/>
        </p:nvSpPr>
        <p:spPr>
          <a:xfrm>
            <a:off x="11760200" y="6462445"/>
            <a:ext cx="440872" cy="395555"/>
          </a:xfrm>
          <a:prstGeom prst="rect">
            <a:avLst/>
          </a:prstGeom>
          <a:solidFill>
            <a:srgbClr val="1A1006"/>
          </a:solidFill>
          <a:ln>
            <a:solidFill>
              <a:srgbClr val="1A1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4D97AC37-12D3-BD93-9CE9-D7D173853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44" y="5929710"/>
            <a:ext cx="1508292" cy="7219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43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ED805-A053-2AF3-6AAC-2389B7075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FADC1D-05C0-B2A5-A7CD-D664167356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 r="3406"/>
          <a:stretch>
            <a:fillRect/>
          </a:stretch>
        </p:blipFill>
        <p:spPr>
          <a:xfrm>
            <a:off x="0" y="0"/>
            <a:ext cx="12162973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0C4055-6D7F-A10D-1324-1895CDB34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6" y="0"/>
            <a:ext cx="12143020" cy="6858000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299E03-3179-D930-E512-4F5F073FE0CC}"/>
              </a:ext>
            </a:extLst>
          </p:cNvPr>
          <p:cNvSpPr txBox="1"/>
          <p:nvPr/>
        </p:nvSpPr>
        <p:spPr>
          <a:xfrm>
            <a:off x="411969" y="149046"/>
            <a:ext cx="1136806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“Thomas said to Him, ‘Lord, we do not know where You are going. How do we know the way?’ Jesus said to him, ‘I am the way, &amp; the truth, &amp; the life. No one comes to the Father but through Me.’”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BA14BD-7E46-F04E-B5CE-70077F8EC05F}"/>
              </a:ext>
            </a:extLst>
          </p:cNvPr>
          <p:cNvSpPr/>
          <p:nvPr/>
        </p:nvSpPr>
        <p:spPr>
          <a:xfrm>
            <a:off x="11760200" y="6462445"/>
            <a:ext cx="440872" cy="395555"/>
          </a:xfrm>
          <a:prstGeom prst="rect">
            <a:avLst/>
          </a:prstGeom>
          <a:solidFill>
            <a:srgbClr val="1A1006"/>
          </a:solidFill>
          <a:ln>
            <a:solidFill>
              <a:srgbClr val="1A1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6E359F4-F997-24EE-D7C4-76EBD15A80BD}"/>
              </a:ext>
            </a:extLst>
          </p:cNvPr>
          <p:cNvSpPr/>
          <p:nvPr/>
        </p:nvSpPr>
        <p:spPr>
          <a:xfrm>
            <a:off x="4657726" y="5826841"/>
            <a:ext cx="7383586" cy="1182234"/>
          </a:xfrm>
          <a:prstGeom prst="roundRect">
            <a:avLst/>
          </a:prstGeom>
          <a:solidFill>
            <a:srgbClr val="C3BAA9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John 14:5-6</a:t>
            </a:r>
          </a:p>
        </p:txBody>
      </p:sp>
    </p:spTree>
    <p:extLst>
      <p:ext uri="{BB962C8B-B14F-4D97-AF65-F5344CB8AC3E}">
        <p14:creationId xmlns:p14="http://schemas.microsoft.com/office/powerpoint/2010/main" val="781327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A87C5-FDEF-8453-2B61-AB8C9789A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F9446E-1BE2-FAF6-92BF-F3653C8375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 r="3406"/>
          <a:stretch>
            <a:fillRect/>
          </a:stretch>
        </p:blipFill>
        <p:spPr>
          <a:xfrm>
            <a:off x="0" y="0"/>
            <a:ext cx="12162973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785AB8-7887-116C-FA17-746044F3C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6" y="0"/>
            <a:ext cx="12143020" cy="6858000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60C798-C90E-B0CF-251E-9B425140924C}"/>
              </a:ext>
            </a:extLst>
          </p:cNvPr>
          <p:cNvSpPr txBox="1"/>
          <p:nvPr/>
        </p:nvSpPr>
        <p:spPr>
          <a:xfrm>
            <a:off x="411969" y="149046"/>
            <a:ext cx="11368062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“Nicodemus answered &amp; said to Him, ‘How can these things be?’ …As Moses lifted up the serpent in the wilderness, even so must the Son of Man be lifted up; so that whoever believes will in Him have eternal life.”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699C0E-94CE-08DC-E03A-7F4ADD0E3BDF}"/>
              </a:ext>
            </a:extLst>
          </p:cNvPr>
          <p:cNvSpPr/>
          <p:nvPr/>
        </p:nvSpPr>
        <p:spPr>
          <a:xfrm>
            <a:off x="11760200" y="6462445"/>
            <a:ext cx="440872" cy="395555"/>
          </a:xfrm>
          <a:prstGeom prst="rect">
            <a:avLst/>
          </a:prstGeom>
          <a:solidFill>
            <a:srgbClr val="1A1006"/>
          </a:solidFill>
          <a:ln>
            <a:solidFill>
              <a:srgbClr val="1A1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4B5A6F-96A2-99DC-86D9-0ACC33F34F0B}"/>
              </a:ext>
            </a:extLst>
          </p:cNvPr>
          <p:cNvSpPr/>
          <p:nvPr/>
        </p:nvSpPr>
        <p:spPr>
          <a:xfrm>
            <a:off x="4657726" y="5826841"/>
            <a:ext cx="7383586" cy="1182234"/>
          </a:xfrm>
          <a:prstGeom prst="roundRect">
            <a:avLst/>
          </a:prstGeom>
          <a:solidFill>
            <a:srgbClr val="C3BAA9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John 3:9, 14-15</a:t>
            </a:r>
          </a:p>
        </p:txBody>
      </p:sp>
    </p:spTree>
    <p:extLst>
      <p:ext uri="{BB962C8B-B14F-4D97-AF65-F5344CB8AC3E}">
        <p14:creationId xmlns:p14="http://schemas.microsoft.com/office/powerpoint/2010/main" val="1002446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73539-4B93-B356-47D3-D1656710E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7C8442-0C4C-4497-91E4-6BAD55B894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 r="3406"/>
          <a:stretch>
            <a:fillRect/>
          </a:stretch>
        </p:blipFill>
        <p:spPr>
          <a:xfrm>
            <a:off x="0" y="0"/>
            <a:ext cx="12162973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A7764A-D308-B3F6-2F23-B8EEB814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6" y="0"/>
            <a:ext cx="12143020" cy="6858000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67DAB2-64FB-8916-26A1-687EDF41895D}"/>
              </a:ext>
            </a:extLst>
          </p:cNvPr>
          <p:cNvSpPr txBox="1"/>
          <p:nvPr/>
        </p:nvSpPr>
        <p:spPr>
          <a:xfrm>
            <a:off x="89640" y="861615"/>
            <a:ext cx="1201272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spcAft>
                <a:spcPts val="2400"/>
              </a:spcAft>
              <a:buFont typeface="+mj-lt"/>
              <a:buAutoNum type="arabicPeriod"/>
              <a:defRPr/>
            </a:pP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Thief on the cross – “nothing amiss” (Luke 23:41)</a:t>
            </a:r>
          </a:p>
          <a:p>
            <a:pPr marL="685800" lvl="0" indent="-685800">
              <a:spcAft>
                <a:spcPts val="2400"/>
              </a:spcAft>
              <a:buFont typeface="+mj-lt"/>
              <a:buAutoNum type="arabicPeriod"/>
              <a:defRPr/>
            </a:pP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Judas – “innocent blood” (Matt 27:4)</a:t>
            </a:r>
          </a:p>
          <a:p>
            <a:pPr marL="685800" lvl="0" indent="-685800">
              <a:spcAft>
                <a:spcPts val="2400"/>
              </a:spcAft>
              <a:buFont typeface="+mj-lt"/>
              <a:buAutoNum type="arabicPeriod"/>
              <a:defRPr/>
            </a:pP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Herod – “No fault” (Luke 23:15)</a:t>
            </a:r>
          </a:p>
          <a:p>
            <a:pPr marL="685800" lvl="0" indent="-685800">
              <a:spcAft>
                <a:spcPts val="2400"/>
              </a:spcAft>
              <a:buFont typeface="+mj-lt"/>
              <a:buAutoNum type="arabicPeriod"/>
              <a:defRPr/>
            </a:pP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Pilate’s wife – “righteous man” (Matt 27:19)</a:t>
            </a:r>
          </a:p>
          <a:p>
            <a:pPr marL="685800" lvl="0" indent="-685800">
              <a:spcAft>
                <a:spcPts val="2400"/>
              </a:spcAft>
              <a:buFont typeface="+mj-lt"/>
              <a:buAutoNum type="arabicPeriod"/>
              <a:defRPr/>
            </a:pP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Centurion at cross – “righteous man, God’s Son” (Luke 23:47)</a:t>
            </a:r>
          </a:p>
          <a:p>
            <a:pPr marL="685800" lvl="0" indent="-685800">
              <a:spcAft>
                <a:spcPts val="2400"/>
              </a:spcAft>
              <a:buFont typeface="+mj-lt"/>
              <a:buAutoNum type="arabicPeriod"/>
              <a:defRPr/>
            </a:pP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Pilate – “No fault” (John 18:38)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54A8BA-AEC6-89B3-3FD7-45A9CAB04DEC}"/>
              </a:ext>
            </a:extLst>
          </p:cNvPr>
          <p:cNvSpPr/>
          <p:nvPr/>
        </p:nvSpPr>
        <p:spPr>
          <a:xfrm>
            <a:off x="89640" y="-136427"/>
            <a:ext cx="11730572" cy="1182234"/>
          </a:xfrm>
          <a:prstGeom prst="roundRect">
            <a:avLst/>
          </a:prstGeom>
          <a:solidFill>
            <a:srgbClr val="C3BAA9">
              <a:alpha val="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Enemies Spoke of Jesus’s Innocence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9462D7-A97B-CC42-1E44-2B89B71F36E0}"/>
              </a:ext>
            </a:extLst>
          </p:cNvPr>
          <p:cNvSpPr/>
          <p:nvPr/>
        </p:nvSpPr>
        <p:spPr>
          <a:xfrm>
            <a:off x="11760200" y="6462445"/>
            <a:ext cx="440872" cy="395555"/>
          </a:xfrm>
          <a:prstGeom prst="rect">
            <a:avLst/>
          </a:prstGeom>
          <a:solidFill>
            <a:srgbClr val="1A1006"/>
          </a:solidFill>
          <a:ln>
            <a:solidFill>
              <a:srgbClr val="1A1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64A6741F-E4C2-B803-7C8E-2B5B82EB8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44" y="5929710"/>
            <a:ext cx="1508292" cy="7219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9920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F4B58-2065-7D11-4DF8-D0EF0563B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50870A-BB8D-4595-5F7C-6499EBFCC9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 r="3406"/>
          <a:stretch>
            <a:fillRect/>
          </a:stretch>
        </p:blipFill>
        <p:spPr>
          <a:xfrm>
            <a:off x="0" y="0"/>
            <a:ext cx="12162973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1A3AE8-6B5F-E2D7-0F19-A510CE4B0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6" y="0"/>
            <a:ext cx="12143020" cy="6858000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42D2AA-DDCF-B502-9396-9BA263F6E791}"/>
              </a:ext>
            </a:extLst>
          </p:cNvPr>
          <p:cNvSpPr txBox="1"/>
          <p:nvPr/>
        </p:nvSpPr>
        <p:spPr>
          <a:xfrm>
            <a:off x="89640" y="928290"/>
            <a:ext cx="1201272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spcAft>
                <a:spcPts val="3000"/>
              </a:spcAft>
              <a:buFont typeface="+mj-lt"/>
              <a:buAutoNum type="arabicPeriod"/>
              <a:defRPr/>
            </a:pPr>
            <a:r>
              <a:rPr lang="en-US" sz="54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What’s the accusation about Jesus?</a:t>
            </a:r>
          </a:p>
          <a:p>
            <a:pPr marL="685800" lvl="0" indent="-685800">
              <a:spcAft>
                <a:spcPts val="3000"/>
              </a:spcAft>
              <a:buFont typeface="+mj-lt"/>
              <a:buAutoNum type="arabicPeriod"/>
              <a:defRPr/>
            </a:pPr>
            <a:r>
              <a:rPr lang="en-US" sz="54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Who is Jesus?</a:t>
            </a:r>
          </a:p>
          <a:p>
            <a:pPr marL="685800" lvl="0" indent="-685800">
              <a:spcAft>
                <a:spcPts val="3000"/>
              </a:spcAft>
              <a:buFont typeface="+mj-lt"/>
              <a:buAutoNum type="arabicPeriod"/>
              <a:defRPr/>
            </a:pPr>
            <a:r>
              <a:rPr lang="en-US" sz="54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What is truth?</a:t>
            </a:r>
          </a:p>
          <a:p>
            <a:pPr marL="685800" lvl="0" indent="-685800">
              <a:spcAft>
                <a:spcPts val="3000"/>
              </a:spcAft>
              <a:buFont typeface="+mj-lt"/>
              <a:buAutoNum type="arabicPeriod"/>
              <a:defRPr/>
            </a:pPr>
            <a:r>
              <a:rPr lang="en-US" sz="54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What should I do about Jesus?</a:t>
            </a:r>
          </a:p>
          <a:p>
            <a:pPr marL="685800" lvl="0" indent="-685800">
              <a:spcAft>
                <a:spcPts val="3000"/>
              </a:spcAft>
              <a:buFont typeface="+mj-lt"/>
              <a:buAutoNum type="arabicPeriod"/>
              <a:defRPr/>
            </a:pPr>
            <a:r>
              <a:rPr lang="en-US" sz="54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Who is my authority?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B394430-B479-D0E1-4922-258D3C897205}"/>
              </a:ext>
            </a:extLst>
          </p:cNvPr>
          <p:cNvSpPr/>
          <p:nvPr/>
        </p:nvSpPr>
        <p:spPr>
          <a:xfrm>
            <a:off x="89640" y="-136427"/>
            <a:ext cx="11730572" cy="1182234"/>
          </a:xfrm>
          <a:prstGeom prst="roundRect">
            <a:avLst/>
          </a:prstGeom>
          <a:solidFill>
            <a:srgbClr val="C3BAA9">
              <a:alpha val="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Confronted With Jesus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BF478D-FA53-047D-A11E-F1DA8F0EA976}"/>
              </a:ext>
            </a:extLst>
          </p:cNvPr>
          <p:cNvSpPr/>
          <p:nvPr/>
        </p:nvSpPr>
        <p:spPr>
          <a:xfrm>
            <a:off x="11760200" y="6462445"/>
            <a:ext cx="440872" cy="395555"/>
          </a:xfrm>
          <a:prstGeom prst="rect">
            <a:avLst/>
          </a:prstGeom>
          <a:solidFill>
            <a:srgbClr val="1A1006"/>
          </a:solidFill>
          <a:ln>
            <a:solidFill>
              <a:srgbClr val="1A1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4C915E8E-B493-2225-3045-E23D2FF4F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44" y="5929710"/>
            <a:ext cx="1508292" cy="7219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790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</TotalTime>
  <Words>413</Words>
  <Application>Microsoft Office PowerPoint</Application>
  <PresentationFormat>Widescreen</PresentationFormat>
  <Paragraphs>92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Aldhabi</vt:lpstr>
      <vt:lpstr>Aptos</vt:lpstr>
      <vt:lpstr>Aptos Display</vt:lpstr>
      <vt:lpstr>Arial</vt:lpstr>
      <vt:lpstr>Bell MT</vt:lpstr>
      <vt:lpstr>Calibri</vt:lpstr>
      <vt:lpstr>Calibri Light</vt:lpstr>
      <vt:lpstr>Footlight MT Light</vt:lpstr>
      <vt:lpstr>Harlow Solid Italic</vt:lpstr>
      <vt:lpstr>2_Office Theme</vt:lpstr>
      <vt:lpstr>Office Theme</vt:lpstr>
      <vt:lpstr>.</vt:lpstr>
      <vt:lpstr>PowerPoint Presentation</vt:lpstr>
      <vt:lpstr>.</vt:lpstr>
      <vt:lpstr>.</vt:lpstr>
      <vt:lpstr>Lamb was gotten on 1st month 10th day (Exodus 12:3)</vt:lpstr>
      <vt:lpstr>.</vt:lpstr>
      <vt:lpstr>.</vt:lpstr>
      <vt:lpstr>.</vt:lpstr>
      <vt:lpstr>.</vt:lpstr>
      <vt:lpstr>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Shunk</dc:creator>
  <cp:lastModifiedBy>Daniel Shunk</cp:lastModifiedBy>
  <cp:revision>26</cp:revision>
  <dcterms:created xsi:type="dcterms:W3CDTF">2026-01-20T17:02:20Z</dcterms:created>
  <dcterms:modified xsi:type="dcterms:W3CDTF">2026-08-24T20:36:40Z</dcterms:modified>
</cp:coreProperties>
</file>