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609" r:id="rId2"/>
    <p:sldId id="610" r:id="rId3"/>
    <p:sldId id="612" r:id="rId4"/>
    <p:sldId id="611" r:id="rId5"/>
    <p:sldId id="617" r:id="rId6"/>
    <p:sldId id="618" r:id="rId7"/>
    <p:sldId id="619" r:id="rId8"/>
    <p:sldId id="614" r:id="rId9"/>
    <p:sldId id="620" r:id="rId10"/>
    <p:sldId id="621" r:id="rId11"/>
    <p:sldId id="622" r:id="rId12"/>
    <p:sldId id="623" r:id="rId13"/>
    <p:sldId id="62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EEABB3-C52A-4C76-BD3C-833DF79EBC02}" v="274" dt="2026-08-20T18:29:31.0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6" autoAdjust="0"/>
    <p:restoredTop sz="94660"/>
  </p:normalViewPr>
  <p:slideViewPr>
    <p:cSldViewPr snapToGrid="0">
      <p:cViewPr>
        <p:scale>
          <a:sx n="50" d="100"/>
          <a:sy n="50" d="100"/>
        </p:scale>
        <p:origin x="234" y="7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Shunk" userId="8b1a05f26d681f8b" providerId="LiveId" clId="{92551CD1-72E2-4A83-B06E-9F01B71D04EE}"/>
    <pc:docChg chg="undo custSel addSld delSld modSld sldOrd">
      <pc:chgData name="Daniel Shunk" userId="8b1a05f26d681f8b" providerId="LiveId" clId="{92551CD1-72E2-4A83-B06E-9F01B71D04EE}" dt="2026-08-20T18:30:04.327" v="448"/>
      <pc:docMkLst>
        <pc:docMk/>
      </pc:docMkLst>
      <pc:sldChg chg="modSp mod">
        <pc:chgData name="Daniel Shunk" userId="8b1a05f26d681f8b" providerId="LiveId" clId="{92551CD1-72E2-4A83-B06E-9F01B71D04EE}" dt="2026-08-20T18:08:06.704" v="4" actId="20577"/>
        <pc:sldMkLst>
          <pc:docMk/>
          <pc:sldMk cId="2147280182" sldId="609"/>
        </pc:sldMkLst>
        <pc:spChg chg="mod">
          <ac:chgData name="Daniel Shunk" userId="8b1a05f26d681f8b" providerId="LiveId" clId="{92551CD1-72E2-4A83-B06E-9F01B71D04EE}" dt="2026-08-20T18:08:03.062" v="3" actId="20577"/>
          <ac:spMkLst>
            <pc:docMk/>
            <pc:sldMk cId="2147280182" sldId="609"/>
            <ac:spMk id="3" creationId="{F6000A07-4E73-9A54-719C-AA3DEFA16F61}"/>
          </ac:spMkLst>
        </pc:spChg>
        <pc:spChg chg="mod">
          <ac:chgData name="Daniel Shunk" userId="8b1a05f26d681f8b" providerId="LiveId" clId="{92551CD1-72E2-4A83-B06E-9F01B71D04EE}" dt="2026-08-20T18:08:06.704" v="4" actId="20577"/>
          <ac:spMkLst>
            <pc:docMk/>
            <pc:sldMk cId="2147280182" sldId="609"/>
            <ac:spMk id="7" creationId="{C2D1612E-35F2-2CF0-D9B6-2F929C4D46FC}"/>
          </ac:spMkLst>
        </pc:spChg>
      </pc:sldChg>
      <pc:sldChg chg="addAnim delAnim">
        <pc:chgData name="Daniel Shunk" userId="8b1a05f26d681f8b" providerId="LiveId" clId="{92551CD1-72E2-4A83-B06E-9F01B71D04EE}" dt="2026-08-20T18:09:47.703" v="53"/>
        <pc:sldMkLst>
          <pc:docMk/>
          <pc:sldMk cId="3454523825" sldId="610"/>
        </pc:sldMkLst>
      </pc:sldChg>
      <pc:sldChg chg="delSp modSp add mod ord modAnim">
        <pc:chgData name="Daniel Shunk" userId="8b1a05f26d681f8b" providerId="LiveId" clId="{92551CD1-72E2-4A83-B06E-9F01B71D04EE}" dt="2026-08-20T18:15:29.112" v="203" actId="255"/>
        <pc:sldMkLst>
          <pc:docMk/>
          <pc:sldMk cId="942563338" sldId="611"/>
        </pc:sldMkLst>
        <pc:spChg chg="mod">
          <ac:chgData name="Daniel Shunk" userId="8b1a05f26d681f8b" providerId="LiveId" clId="{92551CD1-72E2-4A83-B06E-9F01B71D04EE}" dt="2026-08-20T18:14:00.687" v="179" actId="14100"/>
          <ac:spMkLst>
            <pc:docMk/>
            <pc:sldMk cId="942563338" sldId="611"/>
            <ac:spMk id="3" creationId="{1B339C7E-F57B-D81E-259B-BB7017BE3D69}"/>
          </ac:spMkLst>
        </pc:spChg>
        <pc:spChg chg="mod">
          <ac:chgData name="Daniel Shunk" userId="8b1a05f26d681f8b" providerId="LiveId" clId="{92551CD1-72E2-4A83-B06E-9F01B71D04EE}" dt="2026-08-20T18:15:29.112" v="203" actId="255"/>
          <ac:spMkLst>
            <pc:docMk/>
            <pc:sldMk cId="942563338" sldId="611"/>
            <ac:spMk id="7" creationId="{D1E8EB98-EDD5-F465-89F5-E1E9AF7CF11F}"/>
          </ac:spMkLst>
        </pc:spChg>
        <pc:picChg chg="del">
          <ac:chgData name="Daniel Shunk" userId="8b1a05f26d681f8b" providerId="LiveId" clId="{92551CD1-72E2-4A83-B06E-9F01B71D04EE}" dt="2026-08-20T18:08:32.429" v="38" actId="478"/>
          <ac:picMkLst>
            <pc:docMk/>
            <pc:sldMk cId="942563338" sldId="611"/>
            <ac:picMk id="6" creationId="{BCE2A853-B878-C79A-2B8C-3DE83F5896D1}"/>
          </ac:picMkLst>
        </pc:picChg>
      </pc:sldChg>
      <pc:sldChg chg="modSp add modAnim">
        <pc:chgData name="Daniel Shunk" userId="8b1a05f26d681f8b" providerId="LiveId" clId="{92551CD1-72E2-4A83-B06E-9F01B71D04EE}" dt="2026-08-20T18:13:23.039" v="159" actId="20577"/>
        <pc:sldMkLst>
          <pc:docMk/>
          <pc:sldMk cId="1113450201" sldId="612"/>
        </pc:sldMkLst>
        <pc:spChg chg="mod">
          <ac:chgData name="Daniel Shunk" userId="8b1a05f26d681f8b" providerId="LiveId" clId="{92551CD1-72E2-4A83-B06E-9F01B71D04EE}" dt="2026-08-20T18:13:23.039" v="159" actId="20577"/>
          <ac:spMkLst>
            <pc:docMk/>
            <pc:sldMk cId="1113450201" sldId="612"/>
            <ac:spMk id="7" creationId="{773D0703-379A-9719-EFD8-888551B107D7}"/>
          </ac:spMkLst>
        </pc:spChg>
      </pc:sldChg>
      <pc:sldChg chg="add del replId">
        <pc:chgData name="Daniel Shunk" userId="8b1a05f26d681f8b" providerId="LiveId" clId="{92551CD1-72E2-4A83-B06E-9F01B71D04EE}" dt="2026-08-20T18:16:00.432" v="205" actId="47"/>
        <pc:sldMkLst>
          <pc:docMk/>
          <pc:sldMk cId="3621015015" sldId="613"/>
        </pc:sldMkLst>
      </pc:sldChg>
      <pc:sldChg chg="add addAnim delAnim modAnim">
        <pc:chgData name="Daniel Shunk" userId="8b1a05f26d681f8b" providerId="LiveId" clId="{92551CD1-72E2-4A83-B06E-9F01B71D04EE}" dt="2026-08-20T18:23:01.073" v="307"/>
        <pc:sldMkLst>
          <pc:docMk/>
          <pc:sldMk cId="2842995196" sldId="614"/>
        </pc:sldMkLst>
      </pc:sldChg>
      <pc:sldChg chg="add del ord replId">
        <pc:chgData name="Daniel Shunk" userId="8b1a05f26d681f8b" providerId="LiveId" clId="{92551CD1-72E2-4A83-B06E-9F01B71D04EE}" dt="2026-08-20T18:18:52.780" v="272" actId="47"/>
        <pc:sldMkLst>
          <pc:docMk/>
          <pc:sldMk cId="295469305" sldId="615"/>
        </pc:sldMkLst>
      </pc:sldChg>
      <pc:sldChg chg="add del replId">
        <pc:chgData name="Daniel Shunk" userId="8b1a05f26d681f8b" providerId="LiveId" clId="{92551CD1-72E2-4A83-B06E-9F01B71D04EE}" dt="2026-08-20T18:23:20.151" v="312" actId="47"/>
        <pc:sldMkLst>
          <pc:docMk/>
          <pc:sldMk cId="1197616380" sldId="616"/>
        </pc:sldMkLst>
      </pc:sldChg>
      <pc:sldChg chg="modSp add mod modAnim">
        <pc:chgData name="Daniel Shunk" userId="8b1a05f26d681f8b" providerId="LiveId" clId="{92551CD1-72E2-4A83-B06E-9F01B71D04EE}" dt="2026-08-20T18:17:46.682" v="247" actId="20577"/>
        <pc:sldMkLst>
          <pc:docMk/>
          <pc:sldMk cId="2058652432" sldId="617"/>
        </pc:sldMkLst>
        <pc:spChg chg="mod">
          <ac:chgData name="Daniel Shunk" userId="8b1a05f26d681f8b" providerId="LiveId" clId="{92551CD1-72E2-4A83-B06E-9F01B71D04EE}" dt="2026-08-20T18:17:04.378" v="227" actId="20577"/>
          <ac:spMkLst>
            <pc:docMk/>
            <pc:sldMk cId="2058652432" sldId="617"/>
            <ac:spMk id="3" creationId="{92351E11-6DA8-17D3-61FE-E8703C68ECED}"/>
          </ac:spMkLst>
        </pc:spChg>
        <pc:spChg chg="mod">
          <ac:chgData name="Daniel Shunk" userId="8b1a05f26d681f8b" providerId="LiveId" clId="{92551CD1-72E2-4A83-B06E-9F01B71D04EE}" dt="2026-08-20T18:17:46.682" v="247" actId="20577"/>
          <ac:spMkLst>
            <pc:docMk/>
            <pc:sldMk cId="2058652432" sldId="617"/>
            <ac:spMk id="7" creationId="{A26E7DF3-5C18-CA08-DA64-0BBDF7CF8C53}"/>
          </ac:spMkLst>
        </pc:spChg>
      </pc:sldChg>
      <pc:sldChg chg="modSp add">
        <pc:chgData name="Daniel Shunk" userId="8b1a05f26d681f8b" providerId="LiveId" clId="{92551CD1-72E2-4A83-B06E-9F01B71D04EE}" dt="2026-08-20T18:18:32.494" v="268" actId="255"/>
        <pc:sldMkLst>
          <pc:docMk/>
          <pc:sldMk cId="3012793350" sldId="618"/>
        </pc:sldMkLst>
        <pc:spChg chg="mod">
          <ac:chgData name="Daniel Shunk" userId="8b1a05f26d681f8b" providerId="LiveId" clId="{92551CD1-72E2-4A83-B06E-9F01B71D04EE}" dt="2026-08-20T18:18:32.494" v="268" actId="255"/>
          <ac:spMkLst>
            <pc:docMk/>
            <pc:sldMk cId="3012793350" sldId="618"/>
            <ac:spMk id="7" creationId="{415842E6-9F57-5CA0-9A94-E1417E47BC69}"/>
          </ac:spMkLst>
        </pc:spChg>
      </pc:sldChg>
      <pc:sldChg chg="modSp add mod ord">
        <pc:chgData name="Daniel Shunk" userId="8b1a05f26d681f8b" providerId="LiveId" clId="{92551CD1-72E2-4A83-B06E-9F01B71D04EE}" dt="2026-08-20T18:22:46.762" v="303" actId="2710"/>
        <pc:sldMkLst>
          <pc:docMk/>
          <pc:sldMk cId="2616905732" sldId="619"/>
        </pc:sldMkLst>
        <pc:spChg chg="mod">
          <ac:chgData name="Daniel Shunk" userId="8b1a05f26d681f8b" providerId="LiveId" clId="{92551CD1-72E2-4A83-B06E-9F01B71D04EE}" dt="2026-08-20T18:21:14.311" v="297" actId="20577"/>
          <ac:spMkLst>
            <pc:docMk/>
            <pc:sldMk cId="2616905732" sldId="619"/>
            <ac:spMk id="3" creationId="{2EDD26F3-BDC8-8251-1C24-DFEB3F5BBE31}"/>
          </ac:spMkLst>
        </pc:spChg>
        <pc:spChg chg="mod">
          <ac:chgData name="Daniel Shunk" userId="8b1a05f26d681f8b" providerId="LiveId" clId="{92551CD1-72E2-4A83-B06E-9F01B71D04EE}" dt="2026-08-20T18:22:46.762" v="303" actId="2710"/>
          <ac:spMkLst>
            <pc:docMk/>
            <pc:sldMk cId="2616905732" sldId="619"/>
            <ac:spMk id="7" creationId="{AE9F572F-D75B-96A8-5F5A-5220BC47EBB2}"/>
          </ac:spMkLst>
        </pc:spChg>
      </pc:sldChg>
      <pc:sldChg chg="modSp add mod ord modAnim">
        <pc:chgData name="Daniel Shunk" userId="8b1a05f26d681f8b" providerId="LiveId" clId="{92551CD1-72E2-4A83-B06E-9F01B71D04EE}" dt="2026-08-20T18:24:40.957" v="340" actId="255"/>
        <pc:sldMkLst>
          <pc:docMk/>
          <pc:sldMk cId="488206728" sldId="620"/>
        </pc:sldMkLst>
        <pc:spChg chg="mod">
          <ac:chgData name="Daniel Shunk" userId="8b1a05f26d681f8b" providerId="LiveId" clId="{92551CD1-72E2-4A83-B06E-9F01B71D04EE}" dt="2026-08-20T18:23:38.279" v="328" actId="20577"/>
          <ac:spMkLst>
            <pc:docMk/>
            <pc:sldMk cId="488206728" sldId="620"/>
            <ac:spMk id="3" creationId="{80E07B55-6EF2-C82F-3EAE-190A9A4953AB}"/>
          </ac:spMkLst>
        </pc:spChg>
        <pc:spChg chg="mod">
          <ac:chgData name="Daniel Shunk" userId="8b1a05f26d681f8b" providerId="LiveId" clId="{92551CD1-72E2-4A83-B06E-9F01B71D04EE}" dt="2026-08-20T18:24:40.957" v="340" actId="255"/>
          <ac:spMkLst>
            <pc:docMk/>
            <pc:sldMk cId="488206728" sldId="620"/>
            <ac:spMk id="7" creationId="{9C82F83E-11C2-DD57-52E8-43DA86B5C02A}"/>
          </ac:spMkLst>
        </pc:spChg>
      </pc:sldChg>
      <pc:sldChg chg="modSp add mod modAnim">
        <pc:chgData name="Daniel Shunk" userId="8b1a05f26d681f8b" providerId="LiveId" clId="{92551CD1-72E2-4A83-B06E-9F01B71D04EE}" dt="2026-08-20T18:28:10.658" v="434" actId="255"/>
        <pc:sldMkLst>
          <pc:docMk/>
          <pc:sldMk cId="750489425" sldId="621"/>
        </pc:sldMkLst>
        <pc:spChg chg="mod">
          <ac:chgData name="Daniel Shunk" userId="8b1a05f26d681f8b" providerId="LiveId" clId="{92551CD1-72E2-4A83-B06E-9F01B71D04EE}" dt="2026-08-20T18:24:55.042" v="358" actId="20577"/>
          <ac:spMkLst>
            <pc:docMk/>
            <pc:sldMk cId="750489425" sldId="621"/>
            <ac:spMk id="3" creationId="{61595B6F-B872-DF40-3608-38ED67D07855}"/>
          </ac:spMkLst>
        </pc:spChg>
        <pc:spChg chg="mod">
          <ac:chgData name="Daniel Shunk" userId="8b1a05f26d681f8b" providerId="LiveId" clId="{92551CD1-72E2-4A83-B06E-9F01B71D04EE}" dt="2026-08-20T18:28:10.658" v="434" actId="255"/>
          <ac:spMkLst>
            <pc:docMk/>
            <pc:sldMk cId="750489425" sldId="621"/>
            <ac:spMk id="7" creationId="{6150DF56-40AF-CD19-2D7C-12FD295792C4}"/>
          </ac:spMkLst>
        </pc:spChg>
      </pc:sldChg>
      <pc:sldChg chg="modSp add">
        <pc:chgData name="Daniel Shunk" userId="8b1a05f26d681f8b" providerId="LiveId" clId="{92551CD1-72E2-4A83-B06E-9F01B71D04EE}" dt="2026-08-20T18:27:51.491" v="433" actId="255"/>
        <pc:sldMkLst>
          <pc:docMk/>
          <pc:sldMk cId="2148777037" sldId="622"/>
        </pc:sldMkLst>
        <pc:spChg chg="mod">
          <ac:chgData name="Daniel Shunk" userId="8b1a05f26d681f8b" providerId="LiveId" clId="{92551CD1-72E2-4A83-B06E-9F01B71D04EE}" dt="2026-08-20T18:27:51.491" v="433" actId="255"/>
          <ac:spMkLst>
            <pc:docMk/>
            <pc:sldMk cId="2148777037" sldId="622"/>
            <ac:spMk id="7" creationId="{5C557071-F468-6ED7-E72A-3C7C44235277}"/>
          </ac:spMkLst>
        </pc:spChg>
      </pc:sldChg>
      <pc:sldChg chg="add ord">
        <pc:chgData name="Daniel Shunk" userId="8b1a05f26d681f8b" providerId="LiveId" clId="{92551CD1-72E2-4A83-B06E-9F01B71D04EE}" dt="2026-08-20T18:28:40.397" v="437"/>
        <pc:sldMkLst>
          <pc:docMk/>
          <pc:sldMk cId="1323380138" sldId="623"/>
        </pc:sldMkLst>
      </pc:sldChg>
      <pc:sldChg chg="add ord addAnim delAnim modAnim">
        <pc:chgData name="Daniel Shunk" userId="8b1a05f26d681f8b" providerId="LiveId" clId="{92551CD1-72E2-4A83-B06E-9F01B71D04EE}" dt="2026-08-20T18:30:04.327" v="448"/>
        <pc:sldMkLst>
          <pc:docMk/>
          <pc:sldMk cId="4127282803" sldId="624"/>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9B715-8D04-4D30-95A6-98A05950CF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98CBFC9-C7C6-4B93-A5C2-C8A360993F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523AA1-9ACA-4D56-AA6D-F9D8A6A5FB80}"/>
              </a:ext>
            </a:extLst>
          </p:cNvPr>
          <p:cNvSpPr>
            <a:spLocks noGrp="1"/>
          </p:cNvSpPr>
          <p:nvPr>
            <p:ph type="dt" sz="half" idx="10"/>
          </p:nvPr>
        </p:nvSpPr>
        <p:spPr/>
        <p:txBody>
          <a:bodyPr/>
          <a:lstStyle/>
          <a:p>
            <a:fld id="{5AFFDC36-999F-4E72-9EE7-6FDD261760F8}" type="datetimeFigureOut">
              <a:rPr lang="en-US" smtClean="0"/>
              <a:t>8/20/2026</a:t>
            </a:fld>
            <a:endParaRPr lang="en-US"/>
          </a:p>
        </p:txBody>
      </p:sp>
      <p:sp>
        <p:nvSpPr>
          <p:cNvPr id="5" name="Footer Placeholder 4">
            <a:extLst>
              <a:ext uri="{FF2B5EF4-FFF2-40B4-BE49-F238E27FC236}">
                <a16:creationId xmlns:a16="http://schemas.microsoft.com/office/drawing/2014/main" id="{8B39B5E8-2305-46C5-8CE7-A103235F1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0A8664-77D1-45B6-8692-4BE5BE381BE0}"/>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1850112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77128-CE0E-4B75-A69F-0D65898C93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6C0A04-E7CB-4274-9C16-246F2902E0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06DAF3-92CB-4BC4-98C2-32F5FD633057}"/>
              </a:ext>
            </a:extLst>
          </p:cNvPr>
          <p:cNvSpPr>
            <a:spLocks noGrp="1"/>
          </p:cNvSpPr>
          <p:nvPr>
            <p:ph type="dt" sz="half" idx="10"/>
          </p:nvPr>
        </p:nvSpPr>
        <p:spPr/>
        <p:txBody>
          <a:bodyPr/>
          <a:lstStyle/>
          <a:p>
            <a:fld id="{5AFFDC36-999F-4E72-9EE7-6FDD261760F8}" type="datetimeFigureOut">
              <a:rPr lang="en-US" smtClean="0"/>
              <a:t>8/20/2026</a:t>
            </a:fld>
            <a:endParaRPr lang="en-US"/>
          </a:p>
        </p:txBody>
      </p:sp>
      <p:sp>
        <p:nvSpPr>
          <p:cNvPr id="5" name="Footer Placeholder 4">
            <a:extLst>
              <a:ext uri="{FF2B5EF4-FFF2-40B4-BE49-F238E27FC236}">
                <a16:creationId xmlns:a16="http://schemas.microsoft.com/office/drawing/2014/main" id="{D8B209D0-A7BC-4BEC-879E-C119BDC550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FF73EC-B810-4F67-AB77-AD9365995062}"/>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3056864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894DA-6B15-4F6F-90DD-4456D12765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5E2BC9F-933F-44C3-B228-5E4EE7316E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A4A558-611B-4101-871B-B1216FD79A15}"/>
              </a:ext>
            </a:extLst>
          </p:cNvPr>
          <p:cNvSpPr>
            <a:spLocks noGrp="1"/>
          </p:cNvSpPr>
          <p:nvPr>
            <p:ph type="dt" sz="half" idx="10"/>
          </p:nvPr>
        </p:nvSpPr>
        <p:spPr/>
        <p:txBody>
          <a:bodyPr/>
          <a:lstStyle/>
          <a:p>
            <a:fld id="{5AFFDC36-999F-4E72-9EE7-6FDD261760F8}" type="datetimeFigureOut">
              <a:rPr lang="en-US" smtClean="0"/>
              <a:t>8/20/2026</a:t>
            </a:fld>
            <a:endParaRPr lang="en-US"/>
          </a:p>
        </p:txBody>
      </p:sp>
      <p:sp>
        <p:nvSpPr>
          <p:cNvPr id="5" name="Footer Placeholder 4">
            <a:extLst>
              <a:ext uri="{FF2B5EF4-FFF2-40B4-BE49-F238E27FC236}">
                <a16:creationId xmlns:a16="http://schemas.microsoft.com/office/drawing/2014/main" id="{85012A65-6A45-461A-9378-3B14F1FBA7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584D3D-CEFD-4F66-98AA-E7AA80248F3D}"/>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452992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9ED09-F382-474C-B816-E5425653F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C1503E-060E-4CA1-A21B-CF25FDBFDE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E7D40C8-5790-440D-9095-1628C13476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B3C645-E876-41A6-B2FA-81FE80802840}"/>
              </a:ext>
            </a:extLst>
          </p:cNvPr>
          <p:cNvSpPr>
            <a:spLocks noGrp="1"/>
          </p:cNvSpPr>
          <p:nvPr>
            <p:ph type="dt" sz="half" idx="10"/>
          </p:nvPr>
        </p:nvSpPr>
        <p:spPr/>
        <p:txBody>
          <a:bodyPr/>
          <a:lstStyle/>
          <a:p>
            <a:fld id="{5AFFDC36-999F-4E72-9EE7-6FDD261760F8}" type="datetimeFigureOut">
              <a:rPr lang="en-US" smtClean="0"/>
              <a:t>8/20/2026</a:t>
            </a:fld>
            <a:endParaRPr lang="en-US"/>
          </a:p>
        </p:txBody>
      </p:sp>
      <p:sp>
        <p:nvSpPr>
          <p:cNvPr id="6" name="Footer Placeholder 5">
            <a:extLst>
              <a:ext uri="{FF2B5EF4-FFF2-40B4-BE49-F238E27FC236}">
                <a16:creationId xmlns:a16="http://schemas.microsoft.com/office/drawing/2014/main" id="{4BC9B73F-141E-4303-B17F-DD22642372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762450-6EF0-4D8D-A28F-15951B588EC0}"/>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3731531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DE9F7-5DDA-4FC4-9E2D-281D8ED820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E9004D-8F32-42F9-B126-C12FF180F9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FC5DE6-DD52-4E66-99FD-C96A23920E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1DE3F0-3B3B-474B-9C9A-A4071ECE6C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6BB200-33CB-4CE2-B047-6E13F803CD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ED0C0D-EF81-4129-891E-9E773AEA94B5}"/>
              </a:ext>
            </a:extLst>
          </p:cNvPr>
          <p:cNvSpPr>
            <a:spLocks noGrp="1"/>
          </p:cNvSpPr>
          <p:nvPr>
            <p:ph type="dt" sz="half" idx="10"/>
          </p:nvPr>
        </p:nvSpPr>
        <p:spPr/>
        <p:txBody>
          <a:bodyPr/>
          <a:lstStyle/>
          <a:p>
            <a:fld id="{5AFFDC36-999F-4E72-9EE7-6FDD261760F8}" type="datetimeFigureOut">
              <a:rPr lang="en-US" smtClean="0"/>
              <a:t>8/20/2026</a:t>
            </a:fld>
            <a:endParaRPr lang="en-US"/>
          </a:p>
        </p:txBody>
      </p:sp>
      <p:sp>
        <p:nvSpPr>
          <p:cNvPr id="8" name="Footer Placeholder 7">
            <a:extLst>
              <a:ext uri="{FF2B5EF4-FFF2-40B4-BE49-F238E27FC236}">
                <a16:creationId xmlns:a16="http://schemas.microsoft.com/office/drawing/2014/main" id="{22BC4B36-C6B5-4F7D-8C18-521AEAFA827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48371F-184B-47F0-9CE4-8F4ED4243718}"/>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1082018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F5447-1327-4C2A-AF47-D9E948ACEF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D95219-A767-416F-B72A-06DB62B9773A}"/>
              </a:ext>
            </a:extLst>
          </p:cNvPr>
          <p:cNvSpPr>
            <a:spLocks noGrp="1"/>
          </p:cNvSpPr>
          <p:nvPr>
            <p:ph type="dt" sz="half" idx="10"/>
          </p:nvPr>
        </p:nvSpPr>
        <p:spPr/>
        <p:txBody>
          <a:bodyPr/>
          <a:lstStyle/>
          <a:p>
            <a:fld id="{5AFFDC36-999F-4E72-9EE7-6FDD261760F8}" type="datetimeFigureOut">
              <a:rPr lang="en-US" smtClean="0"/>
              <a:t>8/20/2026</a:t>
            </a:fld>
            <a:endParaRPr lang="en-US"/>
          </a:p>
        </p:txBody>
      </p:sp>
      <p:sp>
        <p:nvSpPr>
          <p:cNvPr id="4" name="Footer Placeholder 3">
            <a:extLst>
              <a:ext uri="{FF2B5EF4-FFF2-40B4-BE49-F238E27FC236}">
                <a16:creationId xmlns:a16="http://schemas.microsoft.com/office/drawing/2014/main" id="{06291C2C-57CB-4F57-A11A-AA90EDA0B0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F7FC7D-3262-40F3-B047-7478067BDE5F}"/>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623681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62A474-DE80-4286-A09A-71AF42E1C005}"/>
              </a:ext>
            </a:extLst>
          </p:cNvPr>
          <p:cNvSpPr>
            <a:spLocks noGrp="1"/>
          </p:cNvSpPr>
          <p:nvPr>
            <p:ph type="dt" sz="half" idx="10"/>
          </p:nvPr>
        </p:nvSpPr>
        <p:spPr/>
        <p:txBody>
          <a:bodyPr/>
          <a:lstStyle/>
          <a:p>
            <a:fld id="{5AFFDC36-999F-4E72-9EE7-6FDD261760F8}" type="datetimeFigureOut">
              <a:rPr lang="en-US" smtClean="0"/>
              <a:t>8/20/2026</a:t>
            </a:fld>
            <a:endParaRPr lang="en-US"/>
          </a:p>
        </p:txBody>
      </p:sp>
      <p:sp>
        <p:nvSpPr>
          <p:cNvPr id="3" name="Footer Placeholder 2">
            <a:extLst>
              <a:ext uri="{FF2B5EF4-FFF2-40B4-BE49-F238E27FC236}">
                <a16:creationId xmlns:a16="http://schemas.microsoft.com/office/drawing/2014/main" id="{404B39E5-DC03-45DE-8DE8-EF1A59D5DF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89D03B-EBC8-43EC-BC22-9AA9BC1483F8}"/>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371245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3123B-7738-4575-B49B-5EA9A960CA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A01CAF-9B8E-472F-BA60-99C41AEBB0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C8AEFC-F31D-4268-A091-5A407AAFB5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E6FB8B-AE8B-4D98-81B8-9865E2C769FF}"/>
              </a:ext>
            </a:extLst>
          </p:cNvPr>
          <p:cNvSpPr>
            <a:spLocks noGrp="1"/>
          </p:cNvSpPr>
          <p:nvPr>
            <p:ph type="dt" sz="half" idx="10"/>
          </p:nvPr>
        </p:nvSpPr>
        <p:spPr/>
        <p:txBody>
          <a:bodyPr/>
          <a:lstStyle/>
          <a:p>
            <a:fld id="{5AFFDC36-999F-4E72-9EE7-6FDD261760F8}" type="datetimeFigureOut">
              <a:rPr lang="en-US" smtClean="0"/>
              <a:t>8/20/2026</a:t>
            </a:fld>
            <a:endParaRPr lang="en-US"/>
          </a:p>
        </p:txBody>
      </p:sp>
      <p:sp>
        <p:nvSpPr>
          <p:cNvPr id="6" name="Footer Placeholder 5">
            <a:extLst>
              <a:ext uri="{FF2B5EF4-FFF2-40B4-BE49-F238E27FC236}">
                <a16:creationId xmlns:a16="http://schemas.microsoft.com/office/drawing/2014/main" id="{84E66DF0-0D67-41AC-BB70-61A76950E2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396EEA-FD9C-4DCA-A6FB-2FE1A0656448}"/>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185413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67593-5515-4AC5-B82B-1F699CBBDA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51F1F2-6EFA-4AF3-A1AC-D1C78AE0A6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84BB2E-FFD9-4672-AF78-BA32BD74D1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CB74BE-7D85-4C6E-8E51-0B402CCFA18E}"/>
              </a:ext>
            </a:extLst>
          </p:cNvPr>
          <p:cNvSpPr>
            <a:spLocks noGrp="1"/>
          </p:cNvSpPr>
          <p:nvPr>
            <p:ph type="dt" sz="half" idx="10"/>
          </p:nvPr>
        </p:nvSpPr>
        <p:spPr/>
        <p:txBody>
          <a:bodyPr/>
          <a:lstStyle/>
          <a:p>
            <a:fld id="{5AFFDC36-999F-4E72-9EE7-6FDD261760F8}" type="datetimeFigureOut">
              <a:rPr lang="en-US" smtClean="0"/>
              <a:t>8/20/2026</a:t>
            </a:fld>
            <a:endParaRPr lang="en-US"/>
          </a:p>
        </p:txBody>
      </p:sp>
      <p:sp>
        <p:nvSpPr>
          <p:cNvPr id="6" name="Footer Placeholder 5">
            <a:extLst>
              <a:ext uri="{FF2B5EF4-FFF2-40B4-BE49-F238E27FC236}">
                <a16:creationId xmlns:a16="http://schemas.microsoft.com/office/drawing/2014/main" id="{DBB9909F-B63D-47C2-8311-51AE096891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E84EFE-A407-40EF-9DE3-F65937D71CC4}"/>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1773043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1395C-497C-4D19-A61E-3C345BFD31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2CD1B56-9A48-4E63-B02C-40E44CC377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01AC2A-ACE7-4A2B-8674-1D6B668FA6A5}"/>
              </a:ext>
            </a:extLst>
          </p:cNvPr>
          <p:cNvSpPr>
            <a:spLocks noGrp="1"/>
          </p:cNvSpPr>
          <p:nvPr>
            <p:ph type="dt" sz="half" idx="10"/>
          </p:nvPr>
        </p:nvSpPr>
        <p:spPr/>
        <p:txBody>
          <a:bodyPr/>
          <a:lstStyle/>
          <a:p>
            <a:fld id="{5AFFDC36-999F-4E72-9EE7-6FDD261760F8}" type="datetimeFigureOut">
              <a:rPr lang="en-US" smtClean="0"/>
              <a:t>8/20/2026</a:t>
            </a:fld>
            <a:endParaRPr lang="en-US"/>
          </a:p>
        </p:txBody>
      </p:sp>
      <p:sp>
        <p:nvSpPr>
          <p:cNvPr id="5" name="Footer Placeholder 4">
            <a:extLst>
              <a:ext uri="{FF2B5EF4-FFF2-40B4-BE49-F238E27FC236}">
                <a16:creationId xmlns:a16="http://schemas.microsoft.com/office/drawing/2014/main" id="{0C2590AC-E2E6-47FD-9B7E-A73A2D1A00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EF9282-8815-4187-B572-7A5B85330562}"/>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1761740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663258-A567-4ECB-822F-85EC4B7F0E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D94F6F-65A9-44FC-A172-9B03126D1E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621B97-FEBD-4CCA-B928-A51F41AF1393}"/>
              </a:ext>
            </a:extLst>
          </p:cNvPr>
          <p:cNvSpPr>
            <a:spLocks noGrp="1"/>
          </p:cNvSpPr>
          <p:nvPr>
            <p:ph type="dt" sz="half" idx="10"/>
          </p:nvPr>
        </p:nvSpPr>
        <p:spPr/>
        <p:txBody>
          <a:bodyPr/>
          <a:lstStyle/>
          <a:p>
            <a:fld id="{5AFFDC36-999F-4E72-9EE7-6FDD261760F8}" type="datetimeFigureOut">
              <a:rPr lang="en-US" smtClean="0"/>
              <a:t>8/20/2026</a:t>
            </a:fld>
            <a:endParaRPr lang="en-US"/>
          </a:p>
        </p:txBody>
      </p:sp>
      <p:sp>
        <p:nvSpPr>
          <p:cNvPr id="5" name="Footer Placeholder 4">
            <a:extLst>
              <a:ext uri="{FF2B5EF4-FFF2-40B4-BE49-F238E27FC236}">
                <a16:creationId xmlns:a16="http://schemas.microsoft.com/office/drawing/2014/main" id="{BBD56E76-69F5-480F-BF20-A44BA0EA0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3D13EA-19FE-44E0-84F4-A229092744AB}"/>
              </a:ext>
            </a:extLst>
          </p:cNvPr>
          <p:cNvSpPr>
            <a:spLocks noGrp="1"/>
          </p:cNvSpPr>
          <p:nvPr>
            <p:ph type="sldNum" sz="quarter" idx="12"/>
          </p:nvPr>
        </p:nvSpPr>
        <p:spPr/>
        <p:txBody>
          <a:bodyPr/>
          <a:lstStyle/>
          <a:p>
            <a:fld id="{09CD87B6-34F0-4646-92A5-5FBB0427E19C}" type="slidenum">
              <a:rPr lang="en-US" smtClean="0"/>
              <a:t>‹#›</a:t>
            </a:fld>
            <a:endParaRPr lang="en-US"/>
          </a:p>
        </p:txBody>
      </p:sp>
    </p:spTree>
    <p:extLst>
      <p:ext uri="{BB962C8B-B14F-4D97-AF65-F5344CB8AC3E}">
        <p14:creationId xmlns:p14="http://schemas.microsoft.com/office/powerpoint/2010/main" val="1213835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C4D141-9878-446A-85B4-15005203F3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C9DE12-7079-4FF3-A138-542B74E3FC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36072A-0F0C-4256-AACC-88AFDB9FE2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FFDC36-999F-4E72-9EE7-6FDD261760F8}" type="datetimeFigureOut">
              <a:rPr lang="en-US" smtClean="0"/>
              <a:t>8/20/2026</a:t>
            </a:fld>
            <a:endParaRPr lang="en-US"/>
          </a:p>
        </p:txBody>
      </p:sp>
      <p:sp>
        <p:nvSpPr>
          <p:cNvPr id="5" name="Footer Placeholder 4">
            <a:extLst>
              <a:ext uri="{FF2B5EF4-FFF2-40B4-BE49-F238E27FC236}">
                <a16:creationId xmlns:a16="http://schemas.microsoft.com/office/drawing/2014/main" id="{24ABB613-B724-49E7-B8D9-8531ACEBF3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349E951-E282-409A-91D6-A07EE00EC0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D87B6-34F0-4646-92A5-5FBB0427E19C}" type="slidenum">
              <a:rPr lang="en-US" smtClean="0"/>
              <a:t>‹#›</a:t>
            </a:fld>
            <a:endParaRPr lang="en-US"/>
          </a:p>
        </p:txBody>
      </p:sp>
    </p:spTree>
    <p:extLst>
      <p:ext uri="{BB962C8B-B14F-4D97-AF65-F5344CB8AC3E}">
        <p14:creationId xmlns:p14="http://schemas.microsoft.com/office/powerpoint/2010/main" val="27670191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5F0484-66F0-169F-0A31-28FED19D2EBF}"/>
              </a:ext>
            </a:extLst>
          </p:cNvPr>
          <p:cNvPicPr>
            <a:picLocks noChangeAspect="1"/>
          </p:cNvPicPr>
          <p:nvPr/>
        </p:nvPicPr>
        <p:blipFill>
          <a:blip r:embed="rId2">
            <a:alphaModFix amt="70000"/>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7B1A192-0958-C334-DFC6-357E075792D7}"/>
              </a:ext>
            </a:extLst>
          </p:cNvPr>
          <p:cNvSpPr txBox="1"/>
          <p:nvPr/>
        </p:nvSpPr>
        <p:spPr>
          <a:xfrm>
            <a:off x="181841" y="537725"/>
            <a:ext cx="11828318" cy="3662541"/>
          </a:xfrm>
          <a:prstGeom prst="rect">
            <a:avLst/>
          </a:prstGeom>
          <a:noFill/>
        </p:spPr>
        <p:txBody>
          <a:bodyPr wrap="square" rtlCol="0">
            <a:spAutoFit/>
            <a:scene3d>
              <a:camera prst="orthographicFront"/>
              <a:lightRig rig="threePt" dir="t"/>
            </a:scene3d>
            <a:sp3d extrusionH="57150">
              <a:bevelT w="38100" h="38100" prst="relaxedInse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2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Malachi</a:t>
            </a:r>
          </a:p>
        </p:txBody>
      </p:sp>
      <p:sp>
        <p:nvSpPr>
          <p:cNvPr id="3" name="TextBox 2">
            <a:extLst>
              <a:ext uri="{FF2B5EF4-FFF2-40B4-BE49-F238E27FC236}">
                <a16:creationId xmlns:a16="http://schemas.microsoft.com/office/drawing/2014/main" id="{F6000A07-4E73-9A54-719C-AA3DEFA16F61}"/>
              </a:ext>
            </a:extLst>
          </p:cNvPr>
          <p:cNvSpPr txBox="1"/>
          <p:nvPr/>
        </p:nvSpPr>
        <p:spPr>
          <a:xfrm>
            <a:off x="4490462" y="362866"/>
            <a:ext cx="7566291" cy="1169551"/>
          </a:xfrm>
          <a:prstGeom prst="rect">
            <a:avLst/>
          </a:prstGeom>
          <a:noFill/>
        </p:spPr>
        <p:txBody>
          <a:bodyPr wrap="square" rtlCol="0">
            <a:spAutoFit/>
            <a:scene3d>
              <a:camera prst="orthographicFront"/>
              <a:lightRig rig="threePt" dir="t"/>
            </a:scene3d>
            <a:sp3d extrusionH="57150">
              <a:bevelT w="38100" h="38100" prst="relaxedInse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Chapter 3:6-4:6</a:t>
            </a:r>
          </a:p>
        </p:txBody>
      </p:sp>
      <p:sp>
        <p:nvSpPr>
          <p:cNvPr id="7" name="TextBox 6">
            <a:extLst>
              <a:ext uri="{FF2B5EF4-FFF2-40B4-BE49-F238E27FC236}">
                <a16:creationId xmlns:a16="http://schemas.microsoft.com/office/drawing/2014/main" id="{C2D1612E-35F2-2CF0-D9B6-2F929C4D46FC}"/>
              </a:ext>
            </a:extLst>
          </p:cNvPr>
          <p:cNvSpPr txBox="1"/>
          <p:nvPr/>
        </p:nvSpPr>
        <p:spPr>
          <a:xfrm>
            <a:off x="0" y="3876333"/>
            <a:ext cx="12191999" cy="1785104"/>
          </a:xfrm>
          <a:prstGeom prst="rect">
            <a:avLst/>
          </a:prstGeom>
          <a:noFill/>
        </p:spPr>
        <p:txBody>
          <a:bodyPr wrap="square" rtlCol="0">
            <a:spAutoFit/>
            <a:scene3d>
              <a:camera prst="orthographicFront"/>
              <a:lightRig rig="threePt" dir="t"/>
            </a:scene3d>
            <a:sp3d extrusionH="57150">
              <a:bevelT w="38100" h="38100" prst="relaxedInse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Not A Factory But A Family </a:t>
            </a:r>
            <a:r>
              <a:rPr kumimoji="0" lang="en-US" sz="44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Episode 2 of 2</a:t>
            </a:r>
          </a:p>
        </p:txBody>
      </p:sp>
      <p:pic>
        <p:nvPicPr>
          <p:cNvPr id="9" name="Picture 8">
            <a:extLst>
              <a:ext uri="{FF2B5EF4-FFF2-40B4-BE49-F238E27FC236}">
                <a16:creationId xmlns:a16="http://schemas.microsoft.com/office/drawing/2014/main" id="{1AF5C88C-5287-17D5-DB4B-E6ACA65799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746" y="410532"/>
            <a:ext cx="1750366" cy="8378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47280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1DA77-C568-EF81-AC2B-D163FD3EE0C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54FFE4A-FC40-3CAF-9AEC-907F91ED868A}"/>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7B48A35A-C0BD-A046-6574-67A1F965C327}"/>
              </a:ext>
            </a:extLst>
          </p:cNvPr>
          <p:cNvSpPr txBox="1"/>
          <p:nvPr/>
        </p:nvSpPr>
        <p:spPr>
          <a:xfrm>
            <a:off x="174727" y="199786"/>
            <a:ext cx="11304780" cy="1278299"/>
          </a:xfrm>
          <a:prstGeom prst="rect">
            <a:avLst/>
          </a:prstGeom>
          <a:noFill/>
        </p:spPr>
        <p:txBody>
          <a:bodyPr wrap="square" rtlCol="0">
            <a:spAutoFit/>
            <a:scene3d>
              <a:camera prst="orthographicFront"/>
              <a:lightRig rig="threePt" dir="t"/>
            </a:scene3d>
            <a:sp3d extrusionH="57150">
              <a:bevelT w="38100" h="38100" prst="relaxedInset"/>
            </a:sp3d>
          </a:bodyPr>
          <a:lstStyle/>
          <a:p>
            <a:pPr marL="0" marR="0" lvl="0" indent="0" algn="ctr" defTabSz="914400" rtl="0" eaLnBrk="1" fontAlgn="auto" latinLnBrk="0" hangingPunct="1">
              <a:lnSpc>
                <a:spcPts val="4600"/>
              </a:lnSpc>
              <a:spcBef>
                <a:spcPts val="0"/>
              </a:spcBef>
              <a:spcAft>
                <a:spcPts val="0"/>
              </a:spcAft>
              <a:buClrTx/>
              <a:buSzTx/>
              <a:buFontTx/>
              <a:buNone/>
              <a:tabLst/>
              <a:defRPr/>
            </a:pPr>
            <a:r>
              <a:rPr kumimoji="0" lang="en-US" sz="5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Israel’s ‘Factory-mindset’ Questions</a:t>
            </a:r>
          </a:p>
        </p:txBody>
      </p:sp>
      <p:sp>
        <p:nvSpPr>
          <p:cNvPr id="7" name="TextBox 6">
            <a:extLst>
              <a:ext uri="{FF2B5EF4-FFF2-40B4-BE49-F238E27FC236}">
                <a16:creationId xmlns:a16="http://schemas.microsoft.com/office/drawing/2014/main" id="{CFB413B4-082E-F6DB-B7DB-9DDA6C8676B2}"/>
              </a:ext>
            </a:extLst>
          </p:cNvPr>
          <p:cNvSpPr txBox="1"/>
          <p:nvPr/>
        </p:nvSpPr>
        <p:spPr>
          <a:xfrm>
            <a:off x="0" y="1837866"/>
            <a:ext cx="12191999" cy="4997265"/>
          </a:xfrm>
          <a:prstGeom prst="rect">
            <a:avLst/>
          </a:prstGeom>
          <a:noFill/>
        </p:spPr>
        <p:txBody>
          <a:bodyPr wrap="square" rtlCol="0">
            <a:spAutoFit/>
            <a:scene3d>
              <a:camera prst="orthographicFront"/>
              <a:lightRig rig="threePt" dir="t"/>
            </a:scene3d>
            <a:sp3d extrusionH="57150">
              <a:bevelT w="38100" h="38100" prst="relaxedInset"/>
            </a:sp3d>
          </a:bodyPr>
          <a:lstStyle/>
          <a:p>
            <a:pPr marL="914400" marR="0" lvl="0" indent="-914400" defTabSz="914400" rtl="0" eaLnBrk="1" fontAlgn="auto" latinLnBrk="0" hangingPunct="1">
              <a:lnSpc>
                <a:spcPts val="4600"/>
              </a:lnSpc>
              <a:spcBef>
                <a:spcPts val="0"/>
              </a:spcBef>
              <a:spcAft>
                <a:spcPts val="0"/>
              </a:spcAft>
              <a:buClrTx/>
              <a:buSzTx/>
              <a:buFont typeface="+mj-lt"/>
              <a:buAutoNum type="arabicPeriod"/>
              <a:tabLst/>
              <a:defRPr/>
            </a:pPr>
            <a:r>
              <a:rPr kumimoji="0" lang="en-US" sz="5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How have we seen Your love?</a:t>
            </a:r>
          </a:p>
          <a:p>
            <a:pPr marR="0" lvl="0" defTabSz="914400" rtl="0" eaLnBrk="1" fontAlgn="auto" latinLnBrk="0" hangingPunct="1">
              <a:lnSpc>
                <a:spcPts val="4600"/>
              </a:lnSpc>
              <a:spcBef>
                <a:spcPts val="0"/>
              </a:spcBef>
              <a:spcAft>
                <a:spcPts val="3000"/>
              </a:spcAft>
              <a:buClrTx/>
              <a:buSzTx/>
              <a:tabLst/>
              <a:defRPr/>
            </a:pPr>
            <a:r>
              <a:rPr lang="en-US" sz="5000" dirty="0">
                <a:ln>
                  <a:solidFill>
                    <a:srgbClr val="FFFF00"/>
                  </a:solidFill>
                </a:ln>
                <a:blipFill>
                  <a:blip r:embed="rId3"/>
                  <a:stretch>
                    <a:fillRect/>
                  </a:stretch>
                </a:blipFill>
                <a:latin typeface="Cooper Black" panose="0208090404030B020404" pitchFamily="18" charset="0"/>
              </a:rPr>
              <a:t>		I’ve restored them to the land</a:t>
            </a:r>
          </a:p>
          <a:p>
            <a:pPr marL="914400" lvl="0" indent="-914400">
              <a:lnSpc>
                <a:spcPts val="4600"/>
              </a:lnSpc>
              <a:buFont typeface="+mj-lt"/>
              <a:buAutoNum type="arabicPeriod" startAt="2"/>
              <a:defRPr/>
            </a:pPr>
            <a:r>
              <a:rPr lang="en-US" sz="5000" dirty="0">
                <a:ln>
                  <a:solidFill>
                    <a:srgbClr val="FFFF00"/>
                  </a:solidFill>
                </a:ln>
                <a:blipFill>
                  <a:blip r:embed="rId3"/>
                  <a:stretch>
                    <a:fillRect/>
                  </a:stretch>
                </a:blipFill>
                <a:latin typeface="Cooper Black" panose="0208090404030B020404" pitchFamily="18" charset="0"/>
              </a:rPr>
              <a:t>How have we despised You?</a:t>
            </a:r>
          </a:p>
          <a:p>
            <a:pPr lvl="0">
              <a:lnSpc>
                <a:spcPts val="4600"/>
              </a:lnSpc>
              <a:spcAft>
                <a:spcPts val="3000"/>
              </a:spcAft>
              <a:defRPr/>
            </a:pPr>
            <a:r>
              <a:rPr lang="en-US" sz="5000" dirty="0">
                <a:ln>
                  <a:solidFill>
                    <a:srgbClr val="FFFF00"/>
                  </a:solidFill>
                </a:ln>
                <a:blipFill>
                  <a:blip r:embed="rId3"/>
                  <a:stretch>
                    <a:fillRect/>
                  </a:stretch>
                </a:blipFill>
                <a:latin typeface="Cooper Black" panose="0208090404030B020404" pitchFamily="18" charset="0"/>
              </a:rPr>
              <a:t>		By bringing less than your best</a:t>
            </a:r>
          </a:p>
          <a:p>
            <a:pPr marL="914400" lvl="0" indent="-914400">
              <a:lnSpc>
                <a:spcPts val="4600"/>
              </a:lnSpc>
              <a:buFont typeface="+mj-lt"/>
              <a:buAutoNum type="arabicPeriod" startAt="3"/>
              <a:defRPr/>
            </a:pPr>
            <a:r>
              <a:rPr lang="en-US" sz="5000" dirty="0">
                <a:ln>
                  <a:solidFill>
                    <a:srgbClr val="FFFF00"/>
                  </a:solidFill>
                </a:ln>
                <a:blipFill>
                  <a:blip r:embed="rId3"/>
                  <a:stretch>
                    <a:fillRect/>
                  </a:stretch>
                </a:blipFill>
                <a:latin typeface="Cooper Black" panose="0208090404030B020404" pitchFamily="18" charset="0"/>
              </a:rPr>
              <a:t>How have we wearied You?</a:t>
            </a:r>
          </a:p>
          <a:p>
            <a:pPr lvl="0">
              <a:lnSpc>
                <a:spcPts val="4600"/>
              </a:lnSpc>
              <a:defRPr/>
            </a:pPr>
            <a:r>
              <a:rPr lang="en-US" sz="5000" dirty="0">
                <a:ln>
                  <a:solidFill>
                    <a:srgbClr val="FFFF00"/>
                  </a:solidFill>
                </a:ln>
                <a:blipFill>
                  <a:blip r:embed="rId3"/>
                  <a:stretch>
                    <a:fillRect/>
                  </a:stretch>
                </a:blipFill>
                <a:latin typeface="Cooper Black" panose="0208090404030B020404" pitchFamily="18" charset="0"/>
              </a:rPr>
              <a:t>		By profaning the Sanctuary </a:t>
            </a:r>
          </a:p>
          <a:p>
            <a:pPr lvl="0">
              <a:lnSpc>
                <a:spcPts val="4600"/>
              </a:lnSpc>
              <a:defRPr/>
            </a:pPr>
            <a:r>
              <a:rPr lang="en-US" sz="5000" dirty="0">
                <a:ln>
                  <a:solidFill>
                    <a:srgbClr val="FFFF00"/>
                  </a:solidFill>
                </a:ln>
                <a:blipFill>
                  <a:blip r:embed="rId3"/>
                  <a:stretch>
                    <a:fillRect/>
                  </a:stretch>
                </a:blipFill>
                <a:latin typeface="Cooper Black" panose="0208090404030B020404" pitchFamily="18" charset="0"/>
              </a:rPr>
              <a:t>		with internal betrayal</a:t>
            </a:r>
          </a:p>
        </p:txBody>
      </p:sp>
      <p:pic>
        <p:nvPicPr>
          <p:cNvPr id="6" name="Picture 5">
            <a:extLst>
              <a:ext uri="{FF2B5EF4-FFF2-40B4-BE49-F238E27FC236}">
                <a16:creationId xmlns:a16="http://schemas.microsoft.com/office/drawing/2014/main" id="{39A7B405-541B-BB1C-F5DB-963E23561F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1011" y="266620"/>
            <a:ext cx="1750366" cy="8378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5452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1000"/>
                                        <p:tgtEl>
                                          <p:spTgt spid="7">
                                            <p:txEl>
                                              <p:pRg st="1" end="1"/>
                                            </p:txEl>
                                          </p:spTgt>
                                        </p:tgtEl>
                                      </p:cBhvr>
                                    </p:animEffect>
                                    <p:anim calcmode="lin" valueType="num">
                                      <p:cBhvr>
                                        <p:cTn id="1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1000"/>
                                        <p:tgtEl>
                                          <p:spTgt spid="7">
                                            <p:txEl>
                                              <p:pRg st="2" end="2"/>
                                            </p:txEl>
                                          </p:spTgt>
                                        </p:tgtEl>
                                      </p:cBhvr>
                                    </p:animEffect>
                                    <p:anim calcmode="lin" valueType="num">
                                      <p:cBhvr>
                                        <p:cTn id="21"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nodeType="afterEffect">
                                  <p:stCondLst>
                                    <p:cond delay="2000"/>
                                  </p:stCondLst>
                                  <p:childTnLst>
                                    <p:set>
                                      <p:cBhvr>
                                        <p:cTn id="25" dur="1" fill="hold">
                                          <p:stCondLst>
                                            <p:cond delay="0"/>
                                          </p:stCondLst>
                                        </p:cTn>
                                        <p:tgtEl>
                                          <p:spTgt spid="7">
                                            <p:txEl>
                                              <p:pRg st="3" end="3"/>
                                            </p:txEl>
                                          </p:spTgt>
                                        </p:tgtEl>
                                        <p:attrNameLst>
                                          <p:attrName>style.visibility</p:attrName>
                                        </p:attrNameLst>
                                      </p:cBhvr>
                                      <p:to>
                                        <p:strVal val="visible"/>
                                      </p:to>
                                    </p:set>
                                    <p:animEffect transition="in" filter="fade">
                                      <p:cBhvr>
                                        <p:cTn id="26" dur="1000"/>
                                        <p:tgtEl>
                                          <p:spTgt spid="7">
                                            <p:txEl>
                                              <p:pRg st="3" end="3"/>
                                            </p:txEl>
                                          </p:spTgt>
                                        </p:tgtEl>
                                      </p:cBhvr>
                                    </p:animEffect>
                                    <p:anim calcmode="lin" valueType="num">
                                      <p:cBhvr>
                                        <p:cTn id="27"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7">
                                            <p:txEl>
                                              <p:pRg st="4" end="4"/>
                                            </p:txEl>
                                          </p:spTgt>
                                        </p:tgtEl>
                                        <p:attrNameLst>
                                          <p:attrName>style.visibility</p:attrName>
                                        </p:attrNameLst>
                                      </p:cBhvr>
                                      <p:to>
                                        <p:strVal val="visible"/>
                                      </p:to>
                                    </p:set>
                                    <p:animEffect transition="in" filter="fade">
                                      <p:cBhvr>
                                        <p:cTn id="33" dur="1000"/>
                                        <p:tgtEl>
                                          <p:spTgt spid="7">
                                            <p:txEl>
                                              <p:pRg st="4" end="4"/>
                                            </p:txEl>
                                          </p:spTgt>
                                        </p:tgtEl>
                                      </p:cBhvr>
                                    </p:animEffect>
                                    <p:anim calcmode="lin" valueType="num">
                                      <p:cBhvr>
                                        <p:cTn id="34"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2" presetClass="entr" presetSubtype="0" fill="hold" nodeType="afterEffect">
                                  <p:stCondLst>
                                    <p:cond delay="2000"/>
                                  </p:stCondLst>
                                  <p:childTnLst>
                                    <p:set>
                                      <p:cBhvr>
                                        <p:cTn id="38" dur="1" fill="hold">
                                          <p:stCondLst>
                                            <p:cond delay="0"/>
                                          </p:stCondLst>
                                        </p:cTn>
                                        <p:tgtEl>
                                          <p:spTgt spid="7">
                                            <p:txEl>
                                              <p:pRg st="5" end="5"/>
                                            </p:txEl>
                                          </p:spTgt>
                                        </p:tgtEl>
                                        <p:attrNameLst>
                                          <p:attrName>style.visibility</p:attrName>
                                        </p:attrNameLst>
                                      </p:cBhvr>
                                      <p:to>
                                        <p:strVal val="visible"/>
                                      </p:to>
                                    </p:set>
                                    <p:animEffect transition="in" filter="fade">
                                      <p:cBhvr>
                                        <p:cTn id="39" dur="1000"/>
                                        <p:tgtEl>
                                          <p:spTgt spid="7">
                                            <p:txEl>
                                              <p:pRg st="5" end="5"/>
                                            </p:txEl>
                                          </p:spTgt>
                                        </p:tgtEl>
                                      </p:cBhvr>
                                    </p:animEffect>
                                    <p:anim calcmode="lin" valueType="num">
                                      <p:cBhvr>
                                        <p:cTn id="40"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7">
                                            <p:txEl>
                                              <p:pRg st="5" end="5"/>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0"/>
                                  </p:stCondLst>
                                  <p:childTnLst>
                                    <p:set>
                                      <p:cBhvr>
                                        <p:cTn id="43" dur="1" fill="hold">
                                          <p:stCondLst>
                                            <p:cond delay="0"/>
                                          </p:stCondLst>
                                        </p:cTn>
                                        <p:tgtEl>
                                          <p:spTgt spid="7">
                                            <p:txEl>
                                              <p:pRg st="6" end="6"/>
                                            </p:txEl>
                                          </p:spTgt>
                                        </p:tgtEl>
                                        <p:attrNameLst>
                                          <p:attrName>style.visibility</p:attrName>
                                        </p:attrNameLst>
                                      </p:cBhvr>
                                      <p:to>
                                        <p:strVal val="visible"/>
                                      </p:to>
                                    </p:set>
                                    <p:animEffect transition="in" filter="fade">
                                      <p:cBhvr>
                                        <p:cTn id="44" dur="1000"/>
                                        <p:tgtEl>
                                          <p:spTgt spid="7">
                                            <p:txEl>
                                              <p:pRg st="6" end="6"/>
                                            </p:txEl>
                                          </p:spTgt>
                                        </p:tgtEl>
                                      </p:cBhvr>
                                    </p:animEffect>
                                    <p:anim calcmode="lin" valueType="num">
                                      <p:cBhvr>
                                        <p:cTn id="45"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48B0A-F2D4-1252-D186-51DDDA5A816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4A03005-955D-4AEE-750D-836B16FDC897}"/>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445E66E7-8D22-BAB0-A92B-FAFF8C8BE3DD}"/>
              </a:ext>
            </a:extLst>
          </p:cNvPr>
          <p:cNvSpPr txBox="1"/>
          <p:nvPr/>
        </p:nvSpPr>
        <p:spPr>
          <a:xfrm>
            <a:off x="174727" y="199786"/>
            <a:ext cx="11304780" cy="1278299"/>
          </a:xfrm>
          <a:prstGeom prst="rect">
            <a:avLst/>
          </a:prstGeom>
          <a:noFill/>
        </p:spPr>
        <p:txBody>
          <a:bodyPr wrap="square" rtlCol="0">
            <a:spAutoFit/>
            <a:scene3d>
              <a:camera prst="orthographicFront"/>
              <a:lightRig rig="threePt" dir="t"/>
            </a:scene3d>
            <a:sp3d extrusionH="57150">
              <a:bevelT w="38100" h="38100" prst="relaxedInset"/>
            </a:sp3d>
          </a:bodyPr>
          <a:lstStyle/>
          <a:p>
            <a:pPr marL="0" marR="0" lvl="0" indent="0" algn="ctr" defTabSz="914400" rtl="0" eaLnBrk="1" fontAlgn="auto" latinLnBrk="0" hangingPunct="1">
              <a:lnSpc>
                <a:spcPts val="4600"/>
              </a:lnSpc>
              <a:spcBef>
                <a:spcPts val="0"/>
              </a:spcBef>
              <a:spcAft>
                <a:spcPts val="0"/>
              </a:spcAft>
              <a:buClrTx/>
              <a:buSzTx/>
              <a:buFontTx/>
              <a:buNone/>
              <a:tabLst/>
              <a:defRPr/>
            </a:pPr>
            <a:r>
              <a:rPr kumimoji="0" lang="en-US" sz="5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Israel’s ‘Factory-mindset’ Questions</a:t>
            </a:r>
          </a:p>
        </p:txBody>
      </p:sp>
      <p:sp>
        <p:nvSpPr>
          <p:cNvPr id="7" name="TextBox 6">
            <a:extLst>
              <a:ext uri="{FF2B5EF4-FFF2-40B4-BE49-F238E27FC236}">
                <a16:creationId xmlns:a16="http://schemas.microsoft.com/office/drawing/2014/main" id="{773D0703-379A-9719-EFD8-888551B107D7}"/>
              </a:ext>
            </a:extLst>
          </p:cNvPr>
          <p:cNvSpPr txBox="1"/>
          <p:nvPr/>
        </p:nvSpPr>
        <p:spPr>
          <a:xfrm>
            <a:off x="0" y="1837866"/>
            <a:ext cx="12191999" cy="1868204"/>
          </a:xfrm>
          <a:prstGeom prst="rect">
            <a:avLst/>
          </a:prstGeom>
          <a:noFill/>
        </p:spPr>
        <p:txBody>
          <a:bodyPr wrap="square" rtlCol="0">
            <a:spAutoFit/>
            <a:scene3d>
              <a:camera prst="orthographicFront"/>
              <a:lightRig rig="threePt" dir="t"/>
            </a:scene3d>
            <a:sp3d extrusionH="57150">
              <a:bevelT w="38100" h="38100" prst="relaxedInset"/>
            </a:sp3d>
          </a:bodyPr>
          <a:lstStyle/>
          <a:p>
            <a:pPr marL="914400" marR="0" lvl="0" indent="-914400" defTabSz="914400" rtl="0" eaLnBrk="1" fontAlgn="auto" latinLnBrk="0" hangingPunct="1">
              <a:lnSpc>
                <a:spcPts val="4600"/>
              </a:lnSpc>
              <a:spcBef>
                <a:spcPts val="0"/>
              </a:spcBef>
              <a:spcAft>
                <a:spcPts val="0"/>
              </a:spcAft>
              <a:buClrTx/>
              <a:buSzTx/>
              <a:buFont typeface="+mj-lt"/>
              <a:buAutoNum type="arabicPeriod" startAt="4"/>
              <a:tabLst/>
              <a:defRPr/>
            </a:pPr>
            <a:r>
              <a:rPr kumimoji="0" lang="en-US" sz="5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How have we robbed You?</a:t>
            </a:r>
          </a:p>
          <a:p>
            <a:pPr marR="0" lvl="0" defTabSz="914400" rtl="0" eaLnBrk="1" fontAlgn="auto" latinLnBrk="0" hangingPunct="1">
              <a:lnSpc>
                <a:spcPts val="4600"/>
              </a:lnSpc>
              <a:spcBef>
                <a:spcPts val="0"/>
              </a:spcBef>
              <a:buClrTx/>
              <a:buSzTx/>
              <a:tabLst/>
              <a:defRPr/>
            </a:pPr>
            <a:r>
              <a:rPr lang="en-US" sz="5000" dirty="0">
                <a:ln>
                  <a:solidFill>
                    <a:srgbClr val="FFFF00"/>
                  </a:solidFill>
                </a:ln>
                <a:blipFill>
                  <a:blip r:embed="rId3"/>
                  <a:stretch>
                    <a:fillRect/>
                  </a:stretch>
                </a:blipFill>
                <a:latin typeface="Cooper Black" panose="0208090404030B020404" pitchFamily="18" charset="0"/>
              </a:rPr>
              <a:t>		By not bringing My tithes &amp; </a:t>
            </a:r>
          </a:p>
          <a:p>
            <a:pPr marR="0" lvl="0" defTabSz="914400" rtl="0" eaLnBrk="1" fontAlgn="auto" latinLnBrk="0" hangingPunct="1">
              <a:lnSpc>
                <a:spcPts val="4600"/>
              </a:lnSpc>
              <a:spcBef>
                <a:spcPts val="0"/>
              </a:spcBef>
              <a:spcAft>
                <a:spcPts val="3000"/>
              </a:spcAft>
              <a:buClrTx/>
              <a:buSzTx/>
              <a:tabLst/>
              <a:defRPr/>
            </a:pPr>
            <a:r>
              <a:rPr lang="en-US" sz="5000" dirty="0">
                <a:ln>
                  <a:solidFill>
                    <a:srgbClr val="FFFF00"/>
                  </a:solidFill>
                </a:ln>
                <a:blipFill>
                  <a:blip r:embed="rId3"/>
                  <a:stretch>
                    <a:fillRect/>
                  </a:stretch>
                </a:blipFill>
                <a:latin typeface="Cooper Black" panose="0208090404030B020404" pitchFamily="18" charset="0"/>
              </a:rPr>
              <a:t>		your offerings</a:t>
            </a:r>
          </a:p>
        </p:txBody>
      </p:sp>
      <p:pic>
        <p:nvPicPr>
          <p:cNvPr id="6" name="Picture 5">
            <a:extLst>
              <a:ext uri="{FF2B5EF4-FFF2-40B4-BE49-F238E27FC236}">
                <a16:creationId xmlns:a16="http://schemas.microsoft.com/office/drawing/2014/main" id="{51AB4167-2775-2113-2147-5B399AE5D5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1011" y="266620"/>
            <a:ext cx="1750366" cy="8378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1345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1000"/>
                                        <p:tgtEl>
                                          <p:spTgt spid="7">
                                            <p:txEl>
                                              <p:pRg st="1" end="1"/>
                                            </p:txEl>
                                          </p:spTgt>
                                        </p:tgtEl>
                                      </p:cBhvr>
                                    </p:animEffect>
                                    <p:anim calcmode="lin" valueType="num">
                                      <p:cBhvr>
                                        <p:cTn id="1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fade">
                                      <p:cBhvr>
                                        <p:cTn id="19" dur="1000"/>
                                        <p:tgtEl>
                                          <p:spTgt spid="7">
                                            <p:txEl>
                                              <p:pRg st="2" end="2"/>
                                            </p:txEl>
                                          </p:spTgt>
                                        </p:tgtEl>
                                      </p:cBhvr>
                                    </p:animEffect>
                                    <p:anim calcmode="lin" valueType="num">
                                      <p:cBhvr>
                                        <p:cTn id="20"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D0957-5F99-901B-91BF-C9FEBC30330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A0E88E5-5C4A-FB95-4780-3BB67DF0867E}"/>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1B339C7E-F57B-D81E-259B-BB7017BE3D69}"/>
              </a:ext>
            </a:extLst>
          </p:cNvPr>
          <p:cNvSpPr txBox="1"/>
          <p:nvPr/>
        </p:nvSpPr>
        <p:spPr>
          <a:xfrm>
            <a:off x="1306286" y="6036648"/>
            <a:ext cx="10627507" cy="749821"/>
          </a:xfrm>
          <a:prstGeom prst="rect">
            <a:avLst/>
          </a:prstGeom>
          <a:noFill/>
        </p:spPr>
        <p:txBody>
          <a:bodyPr wrap="square" rtlCol="0">
            <a:spAutoFit/>
            <a:scene3d>
              <a:camera prst="orthographicFront"/>
              <a:lightRig rig="threePt" dir="t"/>
            </a:scene3d>
            <a:sp3d extrusionH="57150">
              <a:bevelT w="38100" h="38100" prst="relaxedInset"/>
            </a:sp3d>
          </a:bodyPr>
          <a:lstStyle/>
          <a:p>
            <a:pPr marL="0" marR="0" lvl="0" indent="0" algn="r" defTabSz="914400" rtl="0" eaLnBrk="1" fontAlgn="auto" latinLnBrk="0" hangingPunct="1">
              <a:lnSpc>
                <a:spcPts val="4600"/>
              </a:lnSpc>
              <a:spcBef>
                <a:spcPts val="0"/>
              </a:spcBef>
              <a:spcAft>
                <a:spcPts val="0"/>
              </a:spcAft>
              <a:buClrTx/>
              <a:buSzTx/>
              <a:buFontTx/>
              <a:buNone/>
              <a:tabLst/>
              <a:defRPr/>
            </a:pPr>
            <a:r>
              <a:rPr kumimoji="0" lang="en-US" sz="7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I Timothy 5:17-18 4:3</a:t>
            </a:r>
          </a:p>
        </p:txBody>
      </p:sp>
      <p:sp>
        <p:nvSpPr>
          <p:cNvPr id="7" name="TextBox 6">
            <a:extLst>
              <a:ext uri="{FF2B5EF4-FFF2-40B4-BE49-F238E27FC236}">
                <a16:creationId xmlns:a16="http://schemas.microsoft.com/office/drawing/2014/main" id="{D1E8EB98-EDD5-F465-89F5-E1E9AF7CF11F}"/>
              </a:ext>
            </a:extLst>
          </p:cNvPr>
          <p:cNvSpPr txBox="1"/>
          <p:nvPr/>
        </p:nvSpPr>
        <p:spPr>
          <a:xfrm>
            <a:off x="0" y="410938"/>
            <a:ext cx="12191999" cy="5433539"/>
          </a:xfrm>
          <a:prstGeom prst="rect">
            <a:avLst/>
          </a:prstGeom>
          <a:noFill/>
        </p:spPr>
        <p:txBody>
          <a:bodyPr wrap="square" rtlCol="0">
            <a:spAutoFit/>
            <a:scene3d>
              <a:camera prst="orthographicFront"/>
              <a:lightRig rig="threePt" dir="t"/>
            </a:scene3d>
            <a:sp3d extrusionH="57150">
              <a:bevelT w="38100" h="38100" prst="relaxedInset"/>
            </a:sp3d>
          </a:bodyPr>
          <a:lstStyle/>
          <a:p>
            <a:pPr lvl="0" algn="just">
              <a:lnSpc>
                <a:spcPts val="6000"/>
              </a:lnSpc>
              <a:defRPr/>
            </a:pPr>
            <a:r>
              <a:rPr lang="en-US" sz="4800" dirty="0">
                <a:ln>
                  <a:solidFill>
                    <a:srgbClr val="FFFF00"/>
                  </a:solidFill>
                </a:ln>
                <a:blipFill>
                  <a:blip r:embed="rId3"/>
                  <a:stretch>
                    <a:fillRect/>
                  </a:stretch>
                </a:blipFill>
                <a:latin typeface="Cooper Black" panose="0208090404030B020404" pitchFamily="18" charset="0"/>
              </a:rPr>
              <a:t>“The elders who lead well are to be considered worthy of double honor, especially those who labor at preaching the word and teaching. For the Scripture says, ‘You shall not muzzle the ox while it is threshing,’ &amp; ‘the laborer is worthy of his wages.’”</a:t>
            </a:r>
          </a:p>
        </p:txBody>
      </p:sp>
    </p:spTree>
    <p:extLst>
      <p:ext uri="{BB962C8B-B14F-4D97-AF65-F5344CB8AC3E}">
        <p14:creationId xmlns:p14="http://schemas.microsoft.com/office/powerpoint/2010/main" val="94256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5B952-3FEB-A1A8-AFF9-3FF990568F6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9CBF2BB-A877-68E3-985F-0DCDF777BC69}"/>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92351E11-6DA8-17D3-61FE-E8703C68ECED}"/>
              </a:ext>
            </a:extLst>
          </p:cNvPr>
          <p:cNvSpPr txBox="1"/>
          <p:nvPr/>
        </p:nvSpPr>
        <p:spPr>
          <a:xfrm>
            <a:off x="1306286" y="6036648"/>
            <a:ext cx="10627507" cy="749821"/>
          </a:xfrm>
          <a:prstGeom prst="rect">
            <a:avLst/>
          </a:prstGeom>
          <a:noFill/>
        </p:spPr>
        <p:txBody>
          <a:bodyPr wrap="square" rtlCol="0">
            <a:spAutoFit/>
            <a:scene3d>
              <a:camera prst="orthographicFront"/>
              <a:lightRig rig="threePt" dir="t"/>
            </a:scene3d>
            <a:sp3d extrusionH="57150">
              <a:bevelT w="38100" h="38100" prst="relaxedInset"/>
            </a:sp3d>
          </a:bodyPr>
          <a:lstStyle/>
          <a:p>
            <a:pPr marL="0" marR="0" lvl="0" indent="0" algn="r" defTabSz="914400" rtl="0" eaLnBrk="1" fontAlgn="auto" latinLnBrk="0" hangingPunct="1">
              <a:lnSpc>
                <a:spcPts val="4600"/>
              </a:lnSpc>
              <a:spcBef>
                <a:spcPts val="0"/>
              </a:spcBef>
              <a:spcAft>
                <a:spcPts val="0"/>
              </a:spcAft>
              <a:buClrTx/>
              <a:buSzTx/>
              <a:buFontTx/>
              <a:buNone/>
              <a:tabLst/>
              <a:defRPr/>
            </a:pPr>
            <a:r>
              <a:rPr lang="en-US" sz="7000" dirty="0">
                <a:ln>
                  <a:solidFill>
                    <a:srgbClr val="FFFF00"/>
                  </a:solidFill>
                </a:ln>
                <a:blipFill>
                  <a:blip r:embed="rId3"/>
                  <a:stretch>
                    <a:fillRect/>
                  </a:stretch>
                </a:blipFill>
                <a:latin typeface="Cooper Black" panose="0208090404030B020404" pitchFamily="18" charset="0"/>
              </a:rPr>
              <a:t>II Corinthians 9:6-8</a:t>
            </a:r>
            <a:endParaRPr kumimoji="0" lang="en-US" sz="7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endParaRPr>
          </a:p>
        </p:txBody>
      </p:sp>
      <p:sp>
        <p:nvSpPr>
          <p:cNvPr id="7" name="TextBox 6">
            <a:extLst>
              <a:ext uri="{FF2B5EF4-FFF2-40B4-BE49-F238E27FC236}">
                <a16:creationId xmlns:a16="http://schemas.microsoft.com/office/drawing/2014/main" id="{A26E7DF3-5C18-CA08-DA64-0BBDF7CF8C53}"/>
              </a:ext>
            </a:extLst>
          </p:cNvPr>
          <p:cNvSpPr txBox="1"/>
          <p:nvPr/>
        </p:nvSpPr>
        <p:spPr>
          <a:xfrm>
            <a:off x="0" y="410938"/>
            <a:ext cx="12191999" cy="5433539"/>
          </a:xfrm>
          <a:prstGeom prst="rect">
            <a:avLst/>
          </a:prstGeom>
          <a:noFill/>
        </p:spPr>
        <p:txBody>
          <a:bodyPr wrap="square" rtlCol="0">
            <a:spAutoFit/>
            <a:scene3d>
              <a:camera prst="orthographicFront"/>
              <a:lightRig rig="threePt" dir="t"/>
            </a:scene3d>
            <a:sp3d extrusionH="57150">
              <a:bevelT w="38100" h="38100" prst="relaxedInset"/>
            </a:sp3d>
          </a:bodyPr>
          <a:lstStyle/>
          <a:p>
            <a:pPr lvl="0" algn="just">
              <a:lnSpc>
                <a:spcPts val="6000"/>
              </a:lnSpc>
              <a:defRPr/>
            </a:pPr>
            <a:r>
              <a:rPr lang="en-US" sz="4800" dirty="0">
                <a:ln>
                  <a:solidFill>
                    <a:srgbClr val="FFFF00"/>
                  </a:solidFill>
                </a:ln>
                <a:blipFill>
                  <a:blip r:embed="rId3"/>
                  <a:stretch>
                    <a:fillRect/>
                  </a:stretch>
                </a:blipFill>
                <a:latin typeface="Cooper Black" panose="0208090404030B020404" pitchFamily="18" charset="0"/>
              </a:rPr>
              <a:t>“Now this I say, he who sows sparingly will also reap sparingly, and he who sows with blessing will also reap with blessing. Each one must do just as he has purposed in his heart, not grudgingly or under compulsion, for God loves a cheerful giver… (</a:t>
            </a:r>
            <a:r>
              <a:rPr lang="en-US" sz="4800" dirty="0" err="1">
                <a:ln>
                  <a:solidFill>
                    <a:srgbClr val="FFFF00"/>
                  </a:solidFill>
                </a:ln>
                <a:blipFill>
                  <a:blip r:embed="rId3"/>
                  <a:stretch>
                    <a:fillRect/>
                  </a:stretch>
                </a:blipFill>
                <a:latin typeface="Cooper Black" panose="0208090404030B020404" pitchFamily="18" charset="0"/>
              </a:rPr>
              <a:t>cont</a:t>
            </a:r>
            <a:r>
              <a:rPr lang="en-US" sz="4800" dirty="0">
                <a:ln>
                  <a:solidFill>
                    <a:srgbClr val="FFFF00"/>
                  </a:solidFill>
                </a:ln>
                <a:blipFill>
                  <a:blip r:embed="rId3"/>
                  <a:stretch>
                    <a:fillRect/>
                  </a:stretch>
                </a:blipFill>
                <a:latin typeface="Cooper Black" panose="0208090404030B020404" pitchFamily="18" charset="0"/>
              </a:rPr>
              <a:t>)</a:t>
            </a:r>
          </a:p>
        </p:txBody>
      </p:sp>
    </p:spTree>
    <p:extLst>
      <p:ext uri="{BB962C8B-B14F-4D97-AF65-F5344CB8AC3E}">
        <p14:creationId xmlns:p14="http://schemas.microsoft.com/office/powerpoint/2010/main" val="205865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B5526-F170-F2FC-785D-3A7D7861A80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99947B1-9A35-58F3-BCDD-48B3D0149E30}"/>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75CE169F-5322-C312-BA3C-DF2901148691}"/>
              </a:ext>
            </a:extLst>
          </p:cNvPr>
          <p:cNvSpPr txBox="1"/>
          <p:nvPr/>
        </p:nvSpPr>
        <p:spPr>
          <a:xfrm>
            <a:off x="1306286" y="6036648"/>
            <a:ext cx="10627507" cy="749821"/>
          </a:xfrm>
          <a:prstGeom prst="rect">
            <a:avLst/>
          </a:prstGeom>
          <a:noFill/>
        </p:spPr>
        <p:txBody>
          <a:bodyPr wrap="square" rtlCol="0">
            <a:spAutoFit/>
            <a:scene3d>
              <a:camera prst="orthographicFront"/>
              <a:lightRig rig="threePt" dir="t"/>
            </a:scene3d>
            <a:sp3d extrusionH="57150">
              <a:bevelT w="38100" h="38100" prst="relaxedInset"/>
            </a:sp3d>
          </a:bodyPr>
          <a:lstStyle/>
          <a:p>
            <a:pPr marL="0" marR="0" lvl="0" indent="0" algn="r" defTabSz="914400" rtl="0" eaLnBrk="1" fontAlgn="auto" latinLnBrk="0" hangingPunct="1">
              <a:lnSpc>
                <a:spcPts val="4600"/>
              </a:lnSpc>
              <a:spcBef>
                <a:spcPts val="0"/>
              </a:spcBef>
              <a:spcAft>
                <a:spcPts val="0"/>
              </a:spcAft>
              <a:buClrTx/>
              <a:buSzTx/>
              <a:buFontTx/>
              <a:buNone/>
              <a:tabLst/>
              <a:defRPr/>
            </a:pPr>
            <a:r>
              <a:rPr lang="en-US" sz="7000" dirty="0">
                <a:ln>
                  <a:solidFill>
                    <a:srgbClr val="FFFF00"/>
                  </a:solidFill>
                </a:ln>
                <a:blipFill>
                  <a:blip r:embed="rId3"/>
                  <a:stretch>
                    <a:fillRect/>
                  </a:stretch>
                </a:blipFill>
                <a:latin typeface="Cooper Black" panose="0208090404030B020404" pitchFamily="18" charset="0"/>
              </a:rPr>
              <a:t>II Corinthians 9:6-8</a:t>
            </a:r>
            <a:endParaRPr kumimoji="0" lang="en-US" sz="7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endParaRPr>
          </a:p>
        </p:txBody>
      </p:sp>
      <p:sp>
        <p:nvSpPr>
          <p:cNvPr id="7" name="TextBox 6">
            <a:extLst>
              <a:ext uri="{FF2B5EF4-FFF2-40B4-BE49-F238E27FC236}">
                <a16:creationId xmlns:a16="http://schemas.microsoft.com/office/drawing/2014/main" id="{415842E6-9F57-5CA0-9A94-E1417E47BC69}"/>
              </a:ext>
            </a:extLst>
          </p:cNvPr>
          <p:cNvSpPr txBox="1"/>
          <p:nvPr/>
        </p:nvSpPr>
        <p:spPr>
          <a:xfrm>
            <a:off x="0" y="410938"/>
            <a:ext cx="12191999" cy="5478423"/>
          </a:xfrm>
          <a:prstGeom prst="rect">
            <a:avLst/>
          </a:prstGeom>
          <a:noFill/>
        </p:spPr>
        <p:txBody>
          <a:bodyPr wrap="square" rtlCol="0">
            <a:spAutoFit/>
            <a:scene3d>
              <a:camera prst="orthographicFront"/>
              <a:lightRig rig="threePt" dir="t"/>
            </a:scene3d>
            <a:sp3d extrusionH="57150">
              <a:bevelT w="38100" h="38100" prst="relaxedInset"/>
            </a:sp3d>
          </a:bodyPr>
          <a:lstStyle/>
          <a:p>
            <a:pPr lvl="0" algn="just">
              <a:lnSpc>
                <a:spcPts val="6000"/>
              </a:lnSpc>
              <a:defRPr/>
            </a:pPr>
            <a:r>
              <a:rPr lang="en-US" sz="6000" dirty="0">
                <a:ln>
                  <a:solidFill>
                    <a:srgbClr val="FFFF00"/>
                  </a:solidFill>
                </a:ln>
                <a:blipFill>
                  <a:blip r:embed="rId3"/>
                  <a:stretch>
                    <a:fillRect/>
                  </a:stretch>
                </a:blipFill>
                <a:latin typeface="Cooper Black" panose="0208090404030B020404" pitchFamily="18" charset="0"/>
              </a:rPr>
              <a:t>(</a:t>
            </a:r>
            <a:r>
              <a:rPr lang="en-US" sz="6000" dirty="0" err="1">
                <a:ln>
                  <a:solidFill>
                    <a:srgbClr val="FFFF00"/>
                  </a:solidFill>
                </a:ln>
                <a:blipFill>
                  <a:blip r:embed="rId3"/>
                  <a:stretch>
                    <a:fillRect/>
                  </a:stretch>
                </a:blipFill>
                <a:latin typeface="Cooper Black" panose="0208090404030B020404" pitchFamily="18" charset="0"/>
              </a:rPr>
              <a:t>cont</a:t>
            </a:r>
            <a:r>
              <a:rPr lang="en-US" sz="6000" dirty="0">
                <a:ln>
                  <a:solidFill>
                    <a:srgbClr val="FFFF00"/>
                  </a:solidFill>
                </a:ln>
                <a:blipFill>
                  <a:blip r:embed="rId3"/>
                  <a:stretch>
                    <a:fillRect/>
                  </a:stretch>
                </a:blipFill>
                <a:latin typeface="Cooper Black" panose="0208090404030B020404" pitchFamily="18" charset="0"/>
              </a:rPr>
              <a:t>) …And God is able to make every grace abound to you, so that in everything at every time having every sufficiency, you may have an abundance for every good deed.”</a:t>
            </a:r>
          </a:p>
        </p:txBody>
      </p:sp>
    </p:spTree>
    <p:extLst>
      <p:ext uri="{BB962C8B-B14F-4D97-AF65-F5344CB8AC3E}">
        <p14:creationId xmlns:p14="http://schemas.microsoft.com/office/powerpoint/2010/main" val="3012793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25A8D-66E8-3EE5-DDD4-1493125C075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E7F58A6-812E-E338-E55D-BB3DFF17CF55}"/>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2EDD26F3-BDC8-8251-1C24-DFEB3F5BBE31}"/>
              </a:ext>
            </a:extLst>
          </p:cNvPr>
          <p:cNvSpPr txBox="1"/>
          <p:nvPr/>
        </p:nvSpPr>
        <p:spPr>
          <a:xfrm>
            <a:off x="1306286" y="6036648"/>
            <a:ext cx="10627507" cy="749821"/>
          </a:xfrm>
          <a:prstGeom prst="rect">
            <a:avLst/>
          </a:prstGeom>
          <a:noFill/>
        </p:spPr>
        <p:txBody>
          <a:bodyPr wrap="square" rtlCol="0">
            <a:spAutoFit/>
            <a:scene3d>
              <a:camera prst="orthographicFront"/>
              <a:lightRig rig="threePt" dir="t"/>
            </a:scene3d>
            <a:sp3d extrusionH="57150">
              <a:bevelT w="38100" h="38100" prst="relaxedInset"/>
            </a:sp3d>
          </a:bodyPr>
          <a:lstStyle/>
          <a:p>
            <a:pPr marL="0" marR="0" lvl="0" indent="0" algn="r" defTabSz="914400" rtl="0" eaLnBrk="1" fontAlgn="auto" latinLnBrk="0" hangingPunct="1">
              <a:lnSpc>
                <a:spcPts val="4600"/>
              </a:lnSpc>
              <a:spcBef>
                <a:spcPts val="0"/>
              </a:spcBef>
              <a:spcAft>
                <a:spcPts val="0"/>
              </a:spcAft>
              <a:buClrTx/>
              <a:buSzTx/>
              <a:buFontTx/>
              <a:buNone/>
              <a:tabLst/>
              <a:defRPr/>
            </a:pPr>
            <a:r>
              <a:rPr kumimoji="0" lang="en-US" sz="7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Philippians 4:19</a:t>
            </a:r>
          </a:p>
        </p:txBody>
      </p:sp>
      <p:sp>
        <p:nvSpPr>
          <p:cNvPr id="7" name="TextBox 6">
            <a:extLst>
              <a:ext uri="{FF2B5EF4-FFF2-40B4-BE49-F238E27FC236}">
                <a16:creationId xmlns:a16="http://schemas.microsoft.com/office/drawing/2014/main" id="{AE9F572F-D75B-96A8-5F5A-5220BC47EBB2}"/>
              </a:ext>
            </a:extLst>
          </p:cNvPr>
          <p:cNvSpPr txBox="1"/>
          <p:nvPr/>
        </p:nvSpPr>
        <p:spPr>
          <a:xfrm>
            <a:off x="0" y="410938"/>
            <a:ext cx="12191999" cy="4401205"/>
          </a:xfrm>
          <a:prstGeom prst="rect">
            <a:avLst/>
          </a:prstGeom>
          <a:noFill/>
        </p:spPr>
        <p:txBody>
          <a:bodyPr wrap="square" rtlCol="0">
            <a:spAutoFit/>
            <a:scene3d>
              <a:camera prst="orthographicFront"/>
              <a:lightRig rig="threePt" dir="t"/>
            </a:scene3d>
            <a:sp3d extrusionH="57150">
              <a:bevelT w="38100" h="38100" prst="relaxedInset"/>
            </a:sp3d>
          </a:bodyPr>
          <a:lstStyle/>
          <a:p>
            <a:pPr lvl="0" algn="just">
              <a:defRPr/>
            </a:pPr>
            <a:r>
              <a:rPr lang="en-US" sz="7000" dirty="0">
                <a:ln>
                  <a:solidFill>
                    <a:srgbClr val="FFFF00"/>
                  </a:solidFill>
                </a:ln>
                <a:blipFill>
                  <a:blip r:embed="rId3"/>
                  <a:stretch>
                    <a:fillRect/>
                  </a:stretch>
                </a:blipFill>
                <a:latin typeface="Cooper Black" panose="0208090404030B020404" pitchFamily="18" charset="0"/>
              </a:rPr>
              <a:t>“And my God will fulfill all your needs according to His riches in glory in Christ Jesus.”</a:t>
            </a:r>
          </a:p>
        </p:txBody>
      </p:sp>
    </p:spTree>
    <p:extLst>
      <p:ext uri="{BB962C8B-B14F-4D97-AF65-F5344CB8AC3E}">
        <p14:creationId xmlns:p14="http://schemas.microsoft.com/office/powerpoint/2010/main" val="2616905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1EA65-ABDF-972A-7889-7A293B5CEC3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5098DC4-F280-AB01-F7ED-8F2CA5B39F74}"/>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9CDFA939-4A29-E0AC-0DC8-91B3105C5061}"/>
              </a:ext>
            </a:extLst>
          </p:cNvPr>
          <p:cNvSpPr txBox="1"/>
          <p:nvPr/>
        </p:nvSpPr>
        <p:spPr>
          <a:xfrm>
            <a:off x="174727" y="199786"/>
            <a:ext cx="11304780" cy="1278299"/>
          </a:xfrm>
          <a:prstGeom prst="rect">
            <a:avLst/>
          </a:prstGeom>
          <a:noFill/>
        </p:spPr>
        <p:txBody>
          <a:bodyPr wrap="square" rtlCol="0">
            <a:spAutoFit/>
            <a:scene3d>
              <a:camera prst="orthographicFront"/>
              <a:lightRig rig="threePt" dir="t"/>
            </a:scene3d>
            <a:sp3d extrusionH="57150">
              <a:bevelT w="38100" h="38100" prst="relaxedInset"/>
            </a:sp3d>
          </a:bodyPr>
          <a:lstStyle/>
          <a:p>
            <a:pPr marL="0" marR="0" lvl="0" indent="0" algn="ctr" defTabSz="914400" rtl="0" eaLnBrk="1" fontAlgn="auto" latinLnBrk="0" hangingPunct="1">
              <a:lnSpc>
                <a:spcPts val="4600"/>
              </a:lnSpc>
              <a:spcBef>
                <a:spcPts val="0"/>
              </a:spcBef>
              <a:spcAft>
                <a:spcPts val="0"/>
              </a:spcAft>
              <a:buClrTx/>
              <a:buSzTx/>
              <a:buFontTx/>
              <a:buNone/>
              <a:tabLst/>
              <a:defRPr/>
            </a:pPr>
            <a:r>
              <a:rPr kumimoji="0" lang="en-US" sz="5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Israel’s ‘Factory-mindset’ Questions</a:t>
            </a:r>
          </a:p>
        </p:txBody>
      </p:sp>
      <p:sp>
        <p:nvSpPr>
          <p:cNvPr id="7" name="TextBox 6">
            <a:extLst>
              <a:ext uri="{FF2B5EF4-FFF2-40B4-BE49-F238E27FC236}">
                <a16:creationId xmlns:a16="http://schemas.microsoft.com/office/drawing/2014/main" id="{225E26FD-29FE-0317-5EEA-F0061908AF96}"/>
              </a:ext>
            </a:extLst>
          </p:cNvPr>
          <p:cNvSpPr txBox="1"/>
          <p:nvPr/>
        </p:nvSpPr>
        <p:spPr>
          <a:xfrm>
            <a:off x="0" y="1837866"/>
            <a:ext cx="12191999" cy="3432735"/>
          </a:xfrm>
          <a:prstGeom prst="rect">
            <a:avLst/>
          </a:prstGeom>
          <a:noFill/>
        </p:spPr>
        <p:txBody>
          <a:bodyPr wrap="square" rtlCol="0">
            <a:spAutoFit/>
            <a:scene3d>
              <a:camera prst="orthographicFront"/>
              <a:lightRig rig="threePt" dir="t"/>
            </a:scene3d>
            <a:sp3d extrusionH="57150">
              <a:bevelT w="38100" h="38100" prst="relaxedInset"/>
            </a:sp3d>
          </a:bodyPr>
          <a:lstStyle/>
          <a:p>
            <a:pPr marL="914400" marR="0" lvl="0" indent="-914400" defTabSz="914400" rtl="0" eaLnBrk="1" fontAlgn="auto" latinLnBrk="0" hangingPunct="1">
              <a:lnSpc>
                <a:spcPts val="4600"/>
              </a:lnSpc>
              <a:spcBef>
                <a:spcPts val="0"/>
              </a:spcBef>
              <a:spcAft>
                <a:spcPts val="0"/>
              </a:spcAft>
              <a:buClrTx/>
              <a:buSzTx/>
              <a:buFont typeface="+mj-lt"/>
              <a:buAutoNum type="arabicPeriod" startAt="4"/>
              <a:tabLst/>
              <a:defRPr/>
            </a:pPr>
            <a:r>
              <a:rPr kumimoji="0" lang="en-US" sz="5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How have we robbed You?</a:t>
            </a:r>
          </a:p>
          <a:p>
            <a:pPr marR="0" lvl="0" defTabSz="914400" rtl="0" eaLnBrk="1" fontAlgn="auto" latinLnBrk="0" hangingPunct="1">
              <a:lnSpc>
                <a:spcPts val="4600"/>
              </a:lnSpc>
              <a:spcBef>
                <a:spcPts val="0"/>
              </a:spcBef>
              <a:buClrTx/>
              <a:buSzTx/>
              <a:tabLst/>
              <a:defRPr/>
            </a:pPr>
            <a:r>
              <a:rPr lang="en-US" sz="5000" dirty="0">
                <a:ln>
                  <a:solidFill>
                    <a:srgbClr val="FFFF00"/>
                  </a:solidFill>
                </a:ln>
                <a:blipFill>
                  <a:blip r:embed="rId3"/>
                  <a:stretch>
                    <a:fillRect/>
                  </a:stretch>
                </a:blipFill>
                <a:latin typeface="Cooper Black" panose="0208090404030B020404" pitchFamily="18" charset="0"/>
              </a:rPr>
              <a:t>		By not bringing My tithes &amp; </a:t>
            </a:r>
          </a:p>
          <a:p>
            <a:pPr marR="0" lvl="0" defTabSz="914400" rtl="0" eaLnBrk="1" fontAlgn="auto" latinLnBrk="0" hangingPunct="1">
              <a:lnSpc>
                <a:spcPts val="4600"/>
              </a:lnSpc>
              <a:spcBef>
                <a:spcPts val="0"/>
              </a:spcBef>
              <a:spcAft>
                <a:spcPts val="3000"/>
              </a:spcAft>
              <a:buClrTx/>
              <a:buSzTx/>
              <a:tabLst/>
              <a:defRPr/>
            </a:pPr>
            <a:r>
              <a:rPr lang="en-US" sz="5000" dirty="0">
                <a:ln>
                  <a:solidFill>
                    <a:srgbClr val="FFFF00"/>
                  </a:solidFill>
                </a:ln>
                <a:blipFill>
                  <a:blip r:embed="rId3"/>
                  <a:stretch>
                    <a:fillRect/>
                  </a:stretch>
                </a:blipFill>
                <a:latin typeface="Cooper Black" panose="0208090404030B020404" pitchFamily="18" charset="0"/>
              </a:rPr>
              <a:t>		your offerings</a:t>
            </a:r>
          </a:p>
          <a:p>
            <a:pPr marL="914400" lvl="0" indent="-914400">
              <a:lnSpc>
                <a:spcPts val="4600"/>
              </a:lnSpc>
              <a:buFont typeface="+mj-lt"/>
              <a:buAutoNum type="arabicPeriod" startAt="5"/>
              <a:defRPr/>
            </a:pPr>
            <a:r>
              <a:rPr lang="en-US" sz="5000" dirty="0">
                <a:ln>
                  <a:solidFill>
                    <a:srgbClr val="FFFF00"/>
                  </a:solidFill>
                </a:ln>
                <a:blipFill>
                  <a:blip r:embed="rId3"/>
                  <a:stretch>
                    <a:fillRect/>
                  </a:stretch>
                </a:blipFill>
                <a:latin typeface="Cooper Black" panose="0208090404030B020404" pitchFamily="18" charset="0"/>
              </a:rPr>
              <a:t>How have we spoken against You?</a:t>
            </a:r>
          </a:p>
          <a:p>
            <a:pPr lvl="0">
              <a:lnSpc>
                <a:spcPts val="4600"/>
              </a:lnSpc>
              <a:spcAft>
                <a:spcPts val="3000"/>
              </a:spcAft>
              <a:defRPr/>
            </a:pPr>
            <a:r>
              <a:rPr lang="en-US" sz="5000" dirty="0">
                <a:ln>
                  <a:solidFill>
                    <a:srgbClr val="FFFF00"/>
                  </a:solidFill>
                </a:ln>
                <a:blipFill>
                  <a:blip r:embed="rId3"/>
                  <a:stretch>
                    <a:fillRect/>
                  </a:stretch>
                </a:blipFill>
                <a:latin typeface="Cooper Black" panose="0208090404030B020404" pitchFamily="18" charset="0"/>
              </a:rPr>
              <a:t>		By arrogant, prideful words</a:t>
            </a:r>
          </a:p>
        </p:txBody>
      </p:sp>
      <p:pic>
        <p:nvPicPr>
          <p:cNvPr id="6" name="Picture 5">
            <a:extLst>
              <a:ext uri="{FF2B5EF4-FFF2-40B4-BE49-F238E27FC236}">
                <a16:creationId xmlns:a16="http://schemas.microsoft.com/office/drawing/2014/main" id="{DF11F970-1BC6-75E6-743D-9F4D1B3524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1011" y="266620"/>
            <a:ext cx="1750366" cy="8378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4299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fade">
                                      <p:cBhvr>
                                        <p:cTn id="7" dur="1000"/>
                                        <p:tgtEl>
                                          <p:spTgt spid="7">
                                            <p:txEl>
                                              <p:pRg st="3" end="3"/>
                                            </p:txEl>
                                          </p:spTgt>
                                        </p:tgtEl>
                                      </p:cBhvr>
                                    </p:animEffect>
                                    <p:anim calcmode="lin" valueType="num">
                                      <p:cBhvr>
                                        <p:cTn id="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2000"/>
                                  </p:stCondLst>
                                  <p:childTnLst>
                                    <p:set>
                                      <p:cBhvr>
                                        <p:cTn id="12" dur="1" fill="hold">
                                          <p:stCondLst>
                                            <p:cond delay="0"/>
                                          </p:stCondLst>
                                        </p:cTn>
                                        <p:tgtEl>
                                          <p:spTgt spid="7">
                                            <p:txEl>
                                              <p:pRg st="4" end="4"/>
                                            </p:txEl>
                                          </p:spTgt>
                                        </p:tgtEl>
                                        <p:attrNameLst>
                                          <p:attrName>style.visibility</p:attrName>
                                        </p:attrNameLst>
                                      </p:cBhvr>
                                      <p:to>
                                        <p:strVal val="visible"/>
                                      </p:to>
                                    </p:set>
                                    <p:animEffect transition="in" filter="fade">
                                      <p:cBhvr>
                                        <p:cTn id="13" dur="1000"/>
                                        <p:tgtEl>
                                          <p:spTgt spid="7">
                                            <p:txEl>
                                              <p:pRg st="4" end="4"/>
                                            </p:txEl>
                                          </p:spTgt>
                                        </p:tgtEl>
                                      </p:cBhvr>
                                    </p:animEffect>
                                    <p:anim calcmode="lin" valueType="num">
                                      <p:cBhvr>
                                        <p:cTn id="14"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5B6B3-216F-EF5E-5DEB-7FE4E46B0AA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7912F9F-1221-907A-F92B-A9B49B24FB91}"/>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80E07B55-6EF2-C82F-3EAE-190A9A4953AB}"/>
              </a:ext>
            </a:extLst>
          </p:cNvPr>
          <p:cNvSpPr txBox="1"/>
          <p:nvPr/>
        </p:nvSpPr>
        <p:spPr>
          <a:xfrm>
            <a:off x="1306286" y="6036648"/>
            <a:ext cx="10627507" cy="749821"/>
          </a:xfrm>
          <a:prstGeom prst="rect">
            <a:avLst/>
          </a:prstGeom>
          <a:noFill/>
        </p:spPr>
        <p:txBody>
          <a:bodyPr wrap="square" rtlCol="0">
            <a:spAutoFit/>
            <a:scene3d>
              <a:camera prst="orthographicFront"/>
              <a:lightRig rig="threePt" dir="t"/>
            </a:scene3d>
            <a:sp3d extrusionH="57150">
              <a:bevelT w="38100" h="38100" prst="relaxedInset"/>
            </a:sp3d>
          </a:bodyPr>
          <a:lstStyle/>
          <a:p>
            <a:pPr marL="0" marR="0" lvl="0" indent="0" algn="r" defTabSz="914400" rtl="0" eaLnBrk="1" fontAlgn="auto" latinLnBrk="0" hangingPunct="1">
              <a:lnSpc>
                <a:spcPts val="4600"/>
              </a:lnSpc>
              <a:spcBef>
                <a:spcPts val="0"/>
              </a:spcBef>
              <a:spcAft>
                <a:spcPts val="0"/>
              </a:spcAft>
              <a:buClrTx/>
              <a:buSzTx/>
              <a:buFontTx/>
              <a:buNone/>
              <a:tabLst/>
              <a:defRPr/>
            </a:pPr>
            <a:r>
              <a:rPr kumimoji="0" lang="en-US" sz="7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Matthew 11:13-14</a:t>
            </a:r>
          </a:p>
        </p:txBody>
      </p:sp>
      <p:sp>
        <p:nvSpPr>
          <p:cNvPr id="7" name="TextBox 6">
            <a:extLst>
              <a:ext uri="{FF2B5EF4-FFF2-40B4-BE49-F238E27FC236}">
                <a16:creationId xmlns:a16="http://schemas.microsoft.com/office/drawing/2014/main" id="{9C82F83E-11C2-DD57-52E8-43DA86B5C02A}"/>
              </a:ext>
            </a:extLst>
          </p:cNvPr>
          <p:cNvSpPr txBox="1"/>
          <p:nvPr/>
        </p:nvSpPr>
        <p:spPr>
          <a:xfrm>
            <a:off x="0" y="410938"/>
            <a:ext cx="12191999" cy="5170646"/>
          </a:xfrm>
          <a:prstGeom prst="rect">
            <a:avLst/>
          </a:prstGeom>
          <a:noFill/>
        </p:spPr>
        <p:txBody>
          <a:bodyPr wrap="square" rtlCol="0">
            <a:spAutoFit/>
            <a:scene3d>
              <a:camera prst="orthographicFront"/>
              <a:lightRig rig="threePt" dir="t"/>
            </a:scene3d>
            <a:sp3d extrusionH="57150">
              <a:bevelT w="38100" h="38100" prst="relaxedInset"/>
            </a:sp3d>
          </a:bodyPr>
          <a:lstStyle/>
          <a:p>
            <a:pPr lvl="0" algn="just">
              <a:defRPr/>
            </a:pPr>
            <a:r>
              <a:rPr lang="en-US" sz="6600" dirty="0">
                <a:ln>
                  <a:solidFill>
                    <a:srgbClr val="FFFF00"/>
                  </a:solidFill>
                </a:ln>
                <a:blipFill>
                  <a:blip r:embed="rId3"/>
                  <a:stretch>
                    <a:fillRect/>
                  </a:stretch>
                </a:blipFill>
                <a:latin typeface="Cooper Black" panose="0208090404030B020404" pitchFamily="18" charset="0"/>
              </a:rPr>
              <a:t>“For all the prophets &amp; the Law prophesied until John. And if you are willing to accept it, John himself is Elijah who was to come.”</a:t>
            </a:r>
          </a:p>
        </p:txBody>
      </p:sp>
    </p:spTree>
    <p:extLst>
      <p:ext uri="{BB962C8B-B14F-4D97-AF65-F5344CB8AC3E}">
        <p14:creationId xmlns:p14="http://schemas.microsoft.com/office/powerpoint/2010/main" val="48820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A5271-D028-846C-47D4-8D7B914B3DC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6E7FB28-2CF0-F275-812A-C29B107443BA}"/>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61595B6F-B872-DF40-3608-38ED67D07855}"/>
              </a:ext>
            </a:extLst>
          </p:cNvPr>
          <p:cNvSpPr txBox="1"/>
          <p:nvPr/>
        </p:nvSpPr>
        <p:spPr>
          <a:xfrm>
            <a:off x="1306286" y="6036648"/>
            <a:ext cx="10627507" cy="749821"/>
          </a:xfrm>
          <a:prstGeom prst="rect">
            <a:avLst/>
          </a:prstGeom>
          <a:noFill/>
        </p:spPr>
        <p:txBody>
          <a:bodyPr wrap="square" rtlCol="0">
            <a:spAutoFit/>
            <a:scene3d>
              <a:camera prst="orthographicFront"/>
              <a:lightRig rig="threePt" dir="t"/>
            </a:scene3d>
            <a:sp3d extrusionH="57150">
              <a:bevelT w="38100" h="38100" prst="relaxedInset"/>
            </a:sp3d>
          </a:bodyPr>
          <a:lstStyle/>
          <a:p>
            <a:pPr marL="0" marR="0" lvl="0" indent="0" algn="r" defTabSz="914400" rtl="0" eaLnBrk="1" fontAlgn="auto" latinLnBrk="0" hangingPunct="1">
              <a:lnSpc>
                <a:spcPts val="4600"/>
              </a:lnSpc>
              <a:spcBef>
                <a:spcPts val="0"/>
              </a:spcBef>
              <a:spcAft>
                <a:spcPts val="0"/>
              </a:spcAft>
              <a:buClrTx/>
              <a:buSzTx/>
              <a:buFontTx/>
              <a:buNone/>
              <a:tabLst/>
              <a:defRPr/>
            </a:pPr>
            <a:r>
              <a:rPr kumimoji="0" lang="en-US" sz="7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Matthew 17:10-13</a:t>
            </a:r>
          </a:p>
        </p:txBody>
      </p:sp>
      <p:sp>
        <p:nvSpPr>
          <p:cNvPr id="7" name="TextBox 6">
            <a:extLst>
              <a:ext uri="{FF2B5EF4-FFF2-40B4-BE49-F238E27FC236}">
                <a16:creationId xmlns:a16="http://schemas.microsoft.com/office/drawing/2014/main" id="{6150DF56-40AF-CD19-2D7C-12FD295792C4}"/>
              </a:ext>
            </a:extLst>
          </p:cNvPr>
          <p:cNvSpPr txBox="1"/>
          <p:nvPr/>
        </p:nvSpPr>
        <p:spPr>
          <a:xfrm>
            <a:off x="0" y="410938"/>
            <a:ext cx="12191999" cy="5447645"/>
          </a:xfrm>
          <a:prstGeom prst="rect">
            <a:avLst/>
          </a:prstGeom>
          <a:noFill/>
        </p:spPr>
        <p:txBody>
          <a:bodyPr wrap="square" rtlCol="0">
            <a:spAutoFit/>
            <a:scene3d>
              <a:camera prst="orthographicFront"/>
              <a:lightRig rig="threePt" dir="t"/>
            </a:scene3d>
            <a:sp3d extrusionH="57150">
              <a:bevelT w="38100" h="38100" prst="relaxedInset"/>
            </a:sp3d>
          </a:bodyPr>
          <a:lstStyle/>
          <a:p>
            <a:pPr lvl="0" algn="just">
              <a:defRPr/>
            </a:pPr>
            <a:r>
              <a:rPr lang="en-US" sz="5800" dirty="0">
                <a:ln>
                  <a:solidFill>
                    <a:srgbClr val="FFFF00"/>
                  </a:solidFill>
                </a:ln>
                <a:blipFill>
                  <a:blip r:embed="rId3"/>
                  <a:stretch>
                    <a:fillRect/>
                  </a:stretch>
                </a:blipFill>
                <a:latin typeface="Cooper Black" panose="0208090404030B020404" pitchFamily="18" charset="0"/>
              </a:rPr>
              <a:t>“His disciples asked Him, saying, ‘Why then do the scribes say that Elijah must come first? And He answered &amp; said, “Elijah is coming &amp; will restore all things… (</a:t>
            </a:r>
            <a:r>
              <a:rPr lang="en-US" sz="5800" dirty="0" err="1">
                <a:ln>
                  <a:solidFill>
                    <a:srgbClr val="FFFF00"/>
                  </a:solidFill>
                </a:ln>
                <a:blipFill>
                  <a:blip r:embed="rId3"/>
                  <a:stretch>
                    <a:fillRect/>
                  </a:stretch>
                </a:blipFill>
                <a:latin typeface="Cooper Black" panose="0208090404030B020404" pitchFamily="18" charset="0"/>
              </a:rPr>
              <a:t>cont</a:t>
            </a:r>
            <a:r>
              <a:rPr lang="en-US" sz="5800" dirty="0">
                <a:ln>
                  <a:solidFill>
                    <a:srgbClr val="FFFF00"/>
                  </a:solidFill>
                </a:ln>
                <a:blipFill>
                  <a:blip r:embed="rId3"/>
                  <a:stretch>
                    <a:fillRect/>
                  </a:stretch>
                </a:blipFill>
                <a:latin typeface="Cooper Black" panose="0208090404030B020404" pitchFamily="18" charset="0"/>
              </a:rPr>
              <a:t>)</a:t>
            </a:r>
          </a:p>
        </p:txBody>
      </p:sp>
    </p:spTree>
    <p:extLst>
      <p:ext uri="{BB962C8B-B14F-4D97-AF65-F5344CB8AC3E}">
        <p14:creationId xmlns:p14="http://schemas.microsoft.com/office/powerpoint/2010/main" val="75048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9BE57-3B83-0635-7DB3-5520E9F8618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59C23C3-F1A6-B2C9-BD69-53E0952961B0}"/>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6E2137EB-1AD1-16D8-C585-88DA371E573E}"/>
              </a:ext>
            </a:extLst>
          </p:cNvPr>
          <p:cNvSpPr txBox="1"/>
          <p:nvPr/>
        </p:nvSpPr>
        <p:spPr>
          <a:xfrm>
            <a:off x="1306286" y="6036648"/>
            <a:ext cx="10627507" cy="749821"/>
          </a:xfrm>
          <a:prstGeom prst="rect">
            <a:avLst/>
          </a:prstGeom>
          <a:noFill/>
        </p:spPr>
        <p:txBody>
          <a:bodyPr wrap="square" rtlCol="0">
            <a:spAutoFit/>
            <a:scene3d>
              <a:camera prst="orthographicFront"/>
              <a:lightRig rig="threePt" dir="t"/>
            </a:scene3d>
            <a:sp3d extrusionH="57150">
              <a:bevelT w="38100" h="38100" prst="relaxedInset"/>
            </a:sp3d>
          </a:bodyPr>
          <a:lstStyle/>
          <a:p>
            <a:pPr marL="0" marR="0" lvl="0" indent="0" algn="r" defTabSz="914400" rtl="0" eaLnBrk="1" fontAlgn="auto" latinLnBrk="0" hangingPunct="1">
              <a:lnSpc>
                <a:spcPts val="4600"/>
              </a:lnSpc>
              <a:spcBef>
                <a:spcPts val="0"/>
              </a:spcBef>
              <a:spcAft>
                <a:spcPts val="0"/>
              </a:spcAft>
              <a:buClrTx/>
              <a:buSzTx/>
              <a:buFontTx/>
              <a:buNone/>
              <a:tabLst/>
              <a:defRPr/>
            </a:pPr>
            <a:r>
              <a:rPr kumimoji="0" lang="en-US" sz="7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Matthew 17:10-13</a:t>
            </a:r>
          </a:p>
        </p:txBody>
      </p:sp>
      <p:sp>
        <p:nvSpPr>
          <p:cNvPr id="7" name="TextBox 6">
            <a:extLst>
              <a:ext uri="{FF2B5EF4-FFF2-40B4-BE49-F238E27FC236}">
                <a16:creationId xmlns:a16="http://schemas.microsoft.com/office/drawing/2014/main" id="{5C557071-F468-6ED7-E72A-3C7C44235277}"/>
              </a:ext>
            </a:extLst>
          </p:cNvPr>
          <p:cNvSpPr txBox="1"/>
          <p:nvPr/>
        </p:nvSpPr>
        <p:spPr>
          <a:xfrm>
            <a:off x="0" y="410938"/>
            <a:ext cx="12191999" cy="6124754"/>
          </a:xfrm>
          <a:prstGeom prst="rect">
            <a:avLst/>
          </a:prstGeom>
          <a:noFill/>
        </p:spPr>
        <p:txBody>
          <a:bodyPr wrap="square" rtlCol="0">
            <a:spAutoFit/>
            <a:scene3d>
              <a:camera prst="orthographicFront"/>
              <a:lightRig rig="threePt" dir="t"/>
            </a:scene3d>
            <a:sp3d extrusionH="57150">
              <a:bevelT w="38100" h="38100" prst="relaxedInset"/>
            </a:sp3d>
          </a:bodyPr>
          <a:lstStyle/>
          <a:p>
            <a:pPr lvl="0" algn="just">
              <a:defRPr/>
            </a:pPr>
            <a:r>
              <a:rPr lang="en-US" sz="4800" dirty="0">
                <a:ln>
                  <a:solidFill>
                    <a:srgbClr val="FFFF00"/>
                  </a:solidFill>
                </a:ln>
                <a:blipFill>
                  <a:blip r:embed="rId3"/>
                  <a:stretch>
                    <a:fillRect/>
                  </a:stretch>
                </a:blipFill>
                <a:latin typeface="Cooper Black" panose="0208090404030B020404" pitchFamily="18" charset="0"/>
              </a:rPr>
              <a:t>(</a:t>
            </a:r>
            <a:r>
              <a:rPr lang="en-US" sz="4800" dirty="0" err="1">
                <a:ln>
                  <a:solidFill>
                    <a:srgbClr val="FFFF00"/>
                  </a:solidFill>
                </a:ln>
                <a:blipFill>
                  <a:blip r:embed="rId3"/>
                  <a:stretch>
                    <a:fillRect/>
                  </a:stretch>
                </a:blipFill>
                <a:latin typeface="Cooper Black" panose="0208090404030B020404" pitchFamily="18" charset="0"/>
              </a:rPr>
              <a:t>cont</a:t>
            </a:r>
            <a:r>
              <a:rPr lang="en-US" sz="4800" dirty="0">
                <a:ln>
                  <a:solidFill>
                    <a:srgbClr val="FFFF00"/>
                  </a:solidFill>
                </a:ln>
                <a:blipFill>
                  <a:blip r:embed="rId3"/>
                  <a:stretch>
                    <a:fillRect/>
                  </a:stretch>
                </a:blipFill>
                <a:latin typeface="Cooper Black" panose="0208090404030B020404" pitchFamily="18" charset="0"/>
              </a:rPr>
              <a:t>) “…but I say to you that Elijah already came, &amp; they did not recognize him, but did to him whatever they wished. So also the Son of Man is going to suffer at their hands. Then the disciples understood that He had spoken to them about John the Baptist.”</a:t>
            </a:r>
          </a:p>
        </p:txBody>
      </p:sp>
    </p:spTree>
    <p:extLst>
      <p:ext uri="{BB962C8B-B14F-4D97-AF65-F5344CB8AC3E}">
        <p14:creationId xmlns:p14="http://schemas.microsoft.com/office/powerpoint/2010/main" val="2148777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46571-ADFA-87C6-7226-A4BEBF6BD0C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B44CDFC-103E-1CBC-ADE9-45F0644C801F}"/>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A5BE8D4C-6F9D-2B44-BA1A-C6ACC3DF9D89}"/>
              </a:ext>
            </a:extLst>
          </p:cNvPr>
          <p:cNvSpPr txBox="1"/>
          <p:nvPr/>
        </p:nvSpPr>
        <p:spPr>
          <a:xfrm>
            <a:off x="174727" y="199786"/>
            <a:ext cx="11304780" cy="1278299"/>
          </a:xfrm>
          <a:prstGeom prst="rect">
            <a:avLst/>
          </a:prstGeom>
          <a:noFill/>
        </p:spPr>
        <p:txBody>
          <a:bodyPr wrap="square" rtlCol="0">
            <a:spAutoFit/>
            <a:scene3d>
              <a:camera prst="orthographicFront"/>
              <a:lightRig rig="threePt" dir="t"/>
            </a:scene3d>
            <a:sp3d extrusionH="57150">
              <a:bevelT w="38100" h="38100" prst="relaxedInset"/>
            </a:sp3d>
          </a:bodyPr>
          <a:lstStyle/>
          <a:p>
            <a:pPr marL="0" marR="0" lvl="0" indent="0" algn="ctr" defTabSz="914400" rtl="0" eaLnBrk="1" fontAlgn="auto" latinLnBrk="0" hangingPunct="1">
              <a:lnSpc>
                <a:spcPts val="4600"/>
              </a:lnSpc>
              <a:spcBef>
                <a:spcPts val="0"/>
              </a:spcBef>
              <a:spcAft>
                <a:spcPts val="0"/>
              </a:spcAft>
              <a:buClrTx/>
              <a:buSzTx/>
              <a:buFontTx/>
              <a:buNone/>
              <a:tabLst/>
              <a:defRPr/>
            </a:pPr>
            <a:r>
              <a:rPr kumimoji="0" lang="en-US" sz="5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Israel’s ‘Factory-mindset’ Questions</a:t>
            </a:r>
          </a:p>
        </p:txBody>
      </p:sp>
      <p:sp>
        <p:nvSpPr>
          <p:cNvPr id="7" name="TextBox 6">
            <a:extLst>
              <a:ext uri="{FF2B5EF4-FFF2-40B4-BE49-F238E27FC236}">
                <a16:creationId xmlns:a16="http://schemas.microsoft.com/office/drawing/2014/main" id="{1C40386E-1010-FD05-81F0-C85786E4F9A2}"/>
              </a:ext>
            </a:extLst>
          </p:cNvPr>
          <p:cNvSpPr txBox="1"/>
          <p:nvPr/>
        </p:nvSpPr>
        <p:spPr>
          <a:xfrm>
            <a:off x="0" y="1837866"/>
            <a:ext cx="12191999" cy="4997265"/>
          </a:xfrm>
          <a:prstGeom prst="rect">
            <a:avLst/>
          </a:prstGeom>
          <a:noFill/>
        </p:spPr>
        <p:txBody>
          <a:bodyPr wrap="square" rtlCol="0">
            <a:spAutoFit/>
            <a:scene3d>
              <a:camera prst="orthographicFront"/>
              <a:lightRig rig="threePt" dir="t"/>
            </a:scene3d>
            <a:sp3d extrusionH="57150">
              <a:bevelT w="38100" h="38100" prst="relaxedInset"/>
            </a:sp3d>
          </a:bodyPr>
          <a:lstStyle/>
          <a:p>
            <a:pPr marL="914400" marR="0" lvl="0" indent="-914400" defTabSz="914400" rtl="0" eaLnBrk="1" fontAlgn="auto" latinLnBrk="0" hangingPunct="1">
              <a:lnSpc>
                <a:spcPts val="4600"/>
              </a:lnSpc>
              <a:spcBef>
                <a:spcPts val="0"/>
              </a:spcBef>
              <a:spcAft>
                <a:spcPts val="0"/>
              </a:spcAft>
              <a:buClrTx/>
              <a:buSzTx/>
              <a:buFont typeface="+mj-lt"/>
              <a:buAutoNum type="arabicPeriod"/>
              <a:tabLst/>
              <a:defRPr/>
            </a:pPr>
            <a:r>
              <a:rPr kumimoji="0" lang="en-US" sz="5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How have we seen Your love?</a:t>
            </a:r>
          </a:p>
          <a:p>
            <a:pPr marR="0" lvl="0" defTabSz="914400" rtl="0" eaLnBrk="1" fontAlgn="auto" latinLnBrk="0" hangingPunct="1">
              <a:lnSpc>
                <a:spcPts val="4600"/>
              </a:lnSpc>
              <a:spcBef>
                <a:spcPts val="0"/>
              </a:spcBef>
              <a:spcAft>
                <a:spcPts val="3000"/>
              </a:spcAft>
              <a:buClrTx/>
              <a:buSzTx/>
              <a:tabLst/>
              <a:defRPr/>
            </a:pPr>
            <a:r>
              <a:rPr lang="en-US" sz="5000" dirty="0">
                <a:ln>
                  <a:solidFill>
                    <a:srgbClr val="FFFF00"/>
                  </a:solidFill>
                </a:ln>
                <a:blipFill>
                  <a:blip r:embed="rId3"/>
                  <a:stretch>
                    <a:fillRect/>
                  </a:stretch>
                </a:blipFill>
                <a:latin typeface="Cooper Black" panose="0208090404030B020404" pitchFamily="18" charset="0"/>
              </a:rPr>
              <a:t>		I’ve restored them to the land</a:t>
            </a:r>
          </a:p>
          <a:p>
            <a:pPr marL="914400" lvl="0" indent="-914400">
              <a:lnSpc>
                <a:spcPts val="4600"/>
              </a:lnSpc>
              <a:buFont typeface="+mj-lt"/>
              <a:buAutoNum type="arabicPeriod" startAt="2"/>
              <a:defRPr/>
            </a:pPr>
            <a:r>
              <a:rPr lang="en-US" sz="5000" dirty="0">
                <a:ln>
                  <a:solidFill>
                    <a:srgbClr val="FFFF00"/>
                  </a:solidFill>
                </a:ln>
                <a:blipFill>
                  <a:blip r:embed="rId3"/>
                  <a:stretch>
                    <a:fillRect/>
                  </a:stretch>
                </a:blipFill>
                <a:latin typeface="Cooper Black" panose="0208090404030B020404" pitchFamily="18" charset="0"/>
              </a:rPr>
              <a:t>How have we despised You?</a:t>
            </a:r>
          </a:p>
          <a:p>
            <a:pPr lvl="0">
              <a:lnSpc>
                <a:spcPts val="4600"/>
              </a:lnSpc>
              <a:spcAft>
                <a:spcPts val="3000"/>
              </a:spcAft>
              <a:defRPr/>
            </a:pPr>
            <a:r>
              <a:rPr lang="en-US" sz="5000" dirty="0">
                <a:ln>
                  <a:solidFill>
                    <a:srgbClr val="FFFF00"/>
                  </a:solidFill>
                </a:ln>
                <a:blipFill>
                  <a:blip r:embed="rId3"/>
                  <a:stretch>
                    <a:fillRect/>
                  </a:stretch>
                </a:blipFill>
                <a:latin typeface="Cooper Black" panose="0208090404030B020404" pitchFamily="18" charset="0"/>
              </a:rPr>
              <a:t>		By bringing less than your best</a:t>
            </a:r>
          </a:p>
          <a:p>
            <a:pPr marL="914400" lvl="0" indent="-914400">
              <a:lnSpc>
                <a:spcPts val="4600"/>
              </a:lnSpc>
              <a:buFont typeface="+mj-lt"/>
              <a:buAutoNum type="arabicPeriod" startAt="3"/>
              <a:defRPr/>
            </a:pPr>
            <a:r>
              <a:rPr lang="en-US" sz="5000" dirty="0">
                <a:ln>
                  <a:solidFill>
                    <a:srgbClr val="FFFF00"/>
                  </a:solidFill>
                </a:ln>
                <a:blipFill>
                  <a:blip r:embed="rId3"/>
                  <a:stretch>
                    <a:fillRect/>
                  </a:stretch>
                </a:blipFill>
                <a:latin typeface="Cooper Black" panose="0208090404030B020404" pitchFamily="18" charset="0"/>
              </a:rPr>
              <a:t>How have we wearied You?</a:t>
            </a:r>
          </a:p>
          <a:p>
            <a:pPr lvl="0">
              <a:lnSpc>
                <a:spcPts val="4600"/>
              </a:lnSpc>
              <a:defRPr/>
            </a:pPr>
            <a:r>
              <a:rPr lang="en-US" sz="5000" dirty="0">
                <a:ln>
                  <a:solidFill>
                    <a:srgbClr val="FFFF00"/>
                  </a:solidFill>
                </a:ln>
                <a:blipFill>
                  <a:blip r:embed="rId3"/>
                  <a:stretch>
                    <a:fillRect/>
                  </a:stretch>
                </a:blipFill>
                <a:latin typeface="Cooper Black" panose="0208090404030B020404" pitchFamily="18" charset="0"/>
              </a:rPr>
              <a:t>		By profaning the Sanctuary </a:t>
            </a:r>
          </a:p>
          <a:p>
            <a:pPr lvl="0">
              <a:lnSpc>
                <a:spcPts val="4600"/>
              </a:lnSpc>
              <a:defRPr/>
            </a:pPr>
            <a:r>
              <a:rPr lang="en-US" sz="5000" dirty="0">
                <a:ln>
                  <a:solidFill>
                    <a:srgbClr val="FFFF00"/>
                  </a:solidFill>
                </a:ln>
                <a:blipFill>
                  <a:blip r:embed="rId3"/>
                  <a:stretch>
                    <a:fillRect/>
                  </a:stretch>
                </a:blipFill>
                <a:latin typeface="Cooper Black" panose="0208090404030B020404" pitchFamily="18" charset="0"/>
              </a:rPr>
              <a:t>		with internal betrayal</a:t>
            </a:r>
          </a:p>
        </p:txBody>
      </p:sp>
      <p:pic>
        <p:nvPicPr>
          <p:cNvPr id="6" name="Picture 5">
            <a:extLst>
              <a:ext uri="{FF2B5EF4-FFF2-40B4-BE49-F238E27FC236}">
                <a16:creationId xmlns:a16="http://schemas.microsoft.com/office/drawing/2014/main" id="{1F1ED17F-DE47-BB8D-BFD8-BAF9678948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1011" y="266620"/>
            <a:ext cx="1750366" cy="8378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23380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1000"/>
                                        <p:tgtEl>
                                          <p:spTgt spid="7">
                                            <p:txEl>
                                              <p:pRg st="1" end="1"/>
                                            </p:txEl>
                                          </p:spTgt>
                                        </p:tgtEl>
                                      </p:cBhvr>
                                    </p:animEffect>
                                    <p:anim calcmode="lin" valueType="num">
                                      <p:cBhvr>
                                        <p:cTn id="1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1000"/>
                                        <p:tgtEl>
                                          <p:spTgt spid="7">
                                            <p:txEl>
                                              <p:pRg st="2" end="2"/>
                                            </p:txEl>
                                          </p:spTgt>
                                        </p:tgtEl>
                                      </p:cBhvr>
                                    </p:animEffect>
                                    <p:anim calcmode="lin" valueType="num">
                                      <p:cBhvr>
                                        <p:cTn id="21"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nodeType="afterEffect">
                                  <p:stCondLst>
                                    <p:cond delay="2000"/>
                                  </p:stCondLst>
                                  <p:childTnLst>
                                    <p:set>
                                      <p:cBhvr>
                                        <p:cTn id="25" dur="1" fill="hold">
                                          <p:stCondLst>
                                            <p:cond delay="0"/>
                                          </p:stCondLst>
                                        </p:cTn>
                                        <p:tgtEl>
                                          <p:spTgt spid="7">
                                            <p:txEl>
                                              <p:pRg st="3" end="3"/>
                                            </p:txEl>
                                          </p:spTgt>
                                        </p:tgtEl>
                                        <p:attrNameLst>
                                          <p:attrName>style.visibility</p:attrName>
                                        </p:attrNameLst>
                                      </p:cBhvr>
                                      <p:to>
                                        <p:strVal val="visible"/>
                                      </p:to>
                                    </p:set>
                                    <p:animEffect transition="in" filter="fade">
                                      <p:cBhvr>
                                        <p:cTn id="26" dur="1000"/>
                                        <p:tgtEl>
                                          <p:spTgt spid="7">
                                            <p:txEl>
                                              <p:pRg st="3" end="3"/>
                                            </p:txEl>
                                          </p:spTgt>
                                        </p:tgtEl>
                                      </p:cBhvr>
                                    </p:animEffect>
                                    <p:anim calcmode="lin" valueType="num">
                                      <p:cBhvr>
                                        <p:cTn id="27"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7">
                                            <p:txEl>
                                              <p:pRg st="4" end="4"/>
                                            </p:txEl>
                                          </p:spTgt>
                                        </p:tgtEl>
                                        <p:attrNameLst>
                                          <p:attrName>style.visibility</p:attrName>
                                        </p:attrNameLst>
                                      </p:cBhvr>
                                      <p:to>
                                        <p:strVal val="visible"/>
                                      </p:to>
                                    </p:set>
                                    <p:animEffect transition="in" filter="fade">
                                      <p:cBhvr>
                                        <p:cTn id="33" dur="1000"/>
                                        <p:tgtEl>
                                          <p:spTgt spid="7">
                                            <p:txEl>
                                              <p:pRg st="4" end="4"/>
                                            </p:txEl>
                                          </p:spTgt>
                                        </p:tgtEl>
                                      </p:cBhvr>
                                    </p:animEffect>
                                    <p:anim calcmode="lin" valueType="num">
                                      <p:cBhvr>
                                        <p:cTn id="34"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2" presetClass="entr" presetSubtype="0" fill="hold" nodeType="afterEffect">
                                  <p:stCondLst>
                                    <p:cond delay="2000"/>
                                  </p:stCondLst>
                                  <p:childTnLst>
                                    <p:set>
                                      <p:cBhvr>
                                        <p:cTn id="38" dur="1" fill="hold">
                                          <p:stCondLst>
                                            <p:cond delay="0"/>
                                          </p:stCondLst>
                                        </p:cTn>
                                        <p:tgtEl>
                                          <p:spTgt spid="7">
                                            <p:txEl>
                                              <p:pRg st="5" end="5"/>
                                            </p:txEl>
                                          </p:spTgt>
                                        </p:tgtEl>
                                        <p:attrNameLst>
                                          <p:attrName>style.visibility</p:attrName>
                                        </p:attrNameLst>
                                      </p:cBhvr>
                                      <p:to>
                                        <p:strVal val="visible"/>
                                      </p:to>
                                    </p:set>
                                    <p:animEffect transition="in" filter="fade">
                                      <p:cBhvr>
                                        <p:cTn id="39" dur="1000"/>
                                        <p:tgtEl>
                                          <p:spTgt spid="7">
                                            <p:txEl>
                                              <p:pRg st="5" end="5"/>
                                            </p:txEl>
                                          </p:spTgt>
                                        </p:tgtEl>
                                      </p:cBhvr>
                                    </p:animEffect>
                                    <p:anim calcmode="lin" valueType="num">
                                      <p:cBhvr>
                                        <p:cTn id="40"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7">
                                            <p:txEl>
                                              <p:pRg st="5" end="5"/>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0"/>
                                  </p:stCondLst>
                                  <p:childTnLst>
                                    <p:set>
                                      <p:cBhvr>
                                        <p:cTn id="43" dur="1" fill="hold">
                                          <p:stCondLst>
                                            <p:cond delay="0"/>
                                          </p:stCondLst>
                                        </p:cTn>
                                        <p:tgtEl>
                                          <p:spTgt spid="7">
                                            <p:txEl>
                                              <p:pRg st="6" end="6"/>
                                            </p:txEl>
                                          </p:spTgt>
                                        </p:tgtEl>
                                        <p:attrNameLst>
                                          <p:attrName>style.visibility</p:attrName>
                                        </p:attrNameLst>
                                      </p:cBhvr>
                                      <p:to>
                                        <p:strVal val="visible"/>
                                      </p:to>
                                    </p:set>
                                    <p:animEffect transition="in" filter="fade">
                                      <p:cBhvr>
                                        <p:cTn id="44" dur="1000"/>
                                        <p:tgtEl>
                                          <p:spTgt spid="7">
                                            <p:txEl>
                                              <p:pRg st="6" end="6"/>
                                            </p:txEl>
                                          </p:spTgt>
                                        </p:tgtEl>
                                      </p:cBhvr>
                                    </p:animEffect>
                                    <p:anim calcmode="lin" valueType="num">
                                      <p:cBhvr>
                                        <p:cTn id="45"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68CAE-133D-9D37-6F05-57653A979D0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1A2DD9F-56ED-E2E9-0632-E5D867316C86}"/>
              </a:ext>
            </a:extLst>
          </p:cNvPr>
          <p:cNvPicPr>
            <a:picLocks noChangeAspect="1"/>
          </p:cNvPicPr>
          <p:nvPr/>
        </p:nvPicPr>
        <p:blipFill>
          <a:blip r:embed="rId2">
            <a:alphaModFix amt="35000"/>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2BAAE299-2FE0-3D11-2532-7726321E57A2}"/>
              </a:ext>
            </a:extLst>
          </p:cNvPr>
          <p:cNvSpPr txBox="1"/>
          <p:nvPr/>
        </p:nvSpPr>
        <p:spPr>
          <a:xfrm>
            <a:off x="174727" y="199786"/>
            <a:ext cx="11304780" cy="1278299"/>
          </a:xfrm>
          <a:prstGeom prst="rect">
            <a:avLst/>
          </a:prstGeom>
          <a:noFill/>
        </p:spPr>
        <p:txBody>
          <a:bodyPr wrap="square" rtlCol="0">
            <a:spAutoFit/>
            <a:scene3d>
              <a:camera prst="orthographicFront"/>
              <a:lightRig rig="threePt" dir="t"/>
            </a:scene3d>
            <a:sp3d extrusionH="57150">
              <a:bevelT w="38100" h="38100" prst="relaxedInset"/>
            </a:sp3d>
          </a:bodyPr>
          <a:lstStyle/>
          <a:p>
            <a:pPr marL="0" marR="0" lvl="0" indent="0" algn="ctr" defTabSz="914400" rtl="0" eaLnBrk="1" fontAlgn="auto" latinLnBrk="0" hangingPunct="1">
              <a:lnSpc>
                <a:spcPts val="4600"/>
              </a:lnSpc>
              <a:spcBef>
                <a:spcPts val="0"/>
              </a:spcBef>
              <a:spcAft>
                <a:spcPts val="0"/>
              </a:spcAft>
              <a:buClrTx/>
              <a:buSzTx/>
              <a:buFontTx/>
              <a:buNone/>
              <a:tabLst/>
              <a:defRPr/>
            </a:pPr>
            <a:r>
              <a:rPr kumimoji="0" lang="en-US" sz="5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Israel’s ‘Factory-mindset’ Questions</a:t>
            </a:r>
          </a:p>
        </p:txBody>
      </p:sp>
      <p:sp>
        <p:nvSpPr>
          <p:cNvPr id="7" name="TextBox 6">
            <a:extLst>
              <a:ext uri="{FF2B5EF4-FFF2-40B4-BE49-F238E27FC236}">
                <a16:creationId xmlns:a16="http://schemas.microsoft.com/office/drawing/2014/main" id="{027D65A8-E2FC-13F6-AAC5-AC50B5155A7D}"/>
              </a:ext>
            </a:extLst>
          </p:cNvPr>
          <p:cNvSpPr txBox="1"/>
          <p:nvPr/>
        </p:nvSpPr>
        <p:spPr>
          <a:xfrm>
            <a:off x="0" y="1837866"/>
            <a:ext cx="12191999" cy="3432735"/>
          </a:xfrm>
          <a:prstGeom prst="rect">
            <a:avLst/>
          </a:prstGeom>
          <a:noFill/>
        </p:spPr>
        <p:txBody>
          <a:bodyPr wrap="square" rtlCol="0">
            <a:spAutoFit/>
            <a:scene3d>
              <a:camera prst="orthographicFront"/>
              <a:lightRig rig="threePt" dir="t"/>
            </a:scene3d>
            <a:sp3d extrusionH="57150">
              <a:bevelT w="38100" h="38100" prst="relaxedInset"/>
            </a:sp3d>
          </a:bodyPr>
          <a:lstStyle/>
          <a:p>
            <a:pPr marL="914400" marR="0" lvl="0" indent="-914400" defTabSz="914400" rtl="0" eaLnBrk="1" fontAlgn="auto" latinLnBrk="0" hangingPunct="1">
              <a:lnSpc>
                <a:spcPts val="4600"/>
              </a:lnSpc>
              <a:spcBef>
                <a:spcPts val="0"/>
              </a:spcBef>
              <a:spcAft>
                <a:spcPts val="0"/>
              </a:spcAft>
              <a:buClrTx/>
              <a:buSzTx/>
              <a:buFont typeface="+mj-lt"/>
              <a:buAutoNum type="arabicPeriod" startAt="4"/>
              <a:tabLst/>
              <a:defRPr/>
            </a:pPr>
            <a:r>
              <a:rPr kumimoji="0" lang="en-US" sz="5000" b="0" i="0" u="none" strike="noStrike" kern="1200" cap="none" spc="0" normalizeH="0" baseline="0" noProof="0" dirty="0">
                <a:ln>
                  <a:solidFill>
                    <a:srgbClr val="FFFF00"/>
                  </a:solidFill>
                </a:ln>
                <a:blipFill>
                  <a:blip r:embed="rId3"/>
                  <a:stretch>
                    <a:fillRect/>
                  </a:stretch>
                </a:blipFill>
                <a:effectLst/>
                <a:uLnTx/>
                <a:uFillTx/>
                <a:latin typeface="Cooper Black" panose="0208090404030B020404" pitchFamily="18" charset="0"/>
                <a:ea typeface="+mn-ea"/>
                <a:cs typeface="+mn-cs"/>
              </a:rPr>
              <a:t>How have we robbed You?</a:t>
            </a:r>
          </a:p>
          <a:p>
            <a:pPr marR="0" lvl="0" defTabSz="914400" rtl="0" eaLnBrk="1" fontAlgn="auto" latinLnBrk="0" hangingPunct="1">
              <a:lnSpc>
                <a:spcPts val="4600"/>
              </a:lnSpc>
              <a:spcBef>
                <a:spcPts val="0"/>
              </a:spcBef>
              <a:buClrTx/>
              <a:buSzTx/>
              <a:tabLst/>
              <a:defRPr/>
            </a:pPr>
            <a:r>
              <a:rPr lang="en-US" sz="5000" dirty="0">
                <a:ln>
                  <a:solidFill>
                    <a:srgbClr val="FFFF00"/>
                  </a:solidFill>
                </a:ln>
                <a:blipFill>
                  <a:blip r:embed="rId3"/>
                  <a:stretch>
                    <a:fillRect/>
                  </a:stretch>
                </a:blipFill>
                <a:latin typeface="Cooper Black" panose="0208090404030B020404" pitchFamily="18" charset="0"/>
              </a:rPr>
              <a:t>		By not bringing My tithes &amp; </a:t>
            </a:r>
          </a:p>
          <a:p>
            <a:pPr marR="0" lvl="0" defTabSz="914400" rtl="0" eaLnBrk="1" fontAlgn="auto" latinLnBrk="0" hangingPunct="1">
              <a:lnSpc>
                <a:spcPts val="4600"/>
              </a:lnSpc>
              <a:spcBef>
                <a:spcPts val="0"/>
              </a:spcBef>
              <a:spcAft>
                <a:spcPts val="3000"/>
              </a:spcAft>
              <a:buClrTx/>
              <a:buSzTx/>
              <a:tabLst/>
              <a:defRPr/>
            </a:pPr>
            <a:r>
              <a:rPr lang="en-US" sz="5000" dirty="0">
                <a:ln>
                  <a:solidFill>
                    <a:srgbClr val="FFFF00"/>
                  </a:solidFill>
                </a:ln>
                <a:blipFill>
                  <a:blip r:embed="rId3"/>
                  <a:stretch>
                    <a:fillRect/>
                  </a:stretch>
                </a:blipFill>
                <a:latin typeface="Cooper Black" panose="0208090404030B020404" pitchFamily="18" charset="0"/>
              </a:rPr>
              <a:t>		your offerings</a:t>
            </a:r>
          </a:p>
          <a:p>
            <a:pPr marL="914400" lvl="0" indent="-914400">
              <a:lnSpc>
                <a:spcPts val="4600"/>
              </a:lnSpc>
              <a:buFont typeface="+mj-lt"/>
              <a:buAutoNum type="arabicPeriod" startAt="5"/>
              <a:defRPr/>
            </a:pPr>
            <a:r>
              <a:rPr lang="en-US" sz="5000" dirty="0">
                <a:ln>
                  <a:solidFill>
                    <a:srgbClr val="FFFF00"/>
                  </a:solidFill>
                </a:ln>
                <a:blipFill>
                  <a:blip r:embed="rId3"/>
                  <a:stretch>
                    <a:fillRect/>
                  </a:stretch>
                </a:blipFill>
                <a:latin typeface="Cooper Black" panose="0208090404030B020404" pitchFamily="18" charset="0"/>
              </a:rPr>
              <a:t>How have we spoken against You?</a:t>
            </a:r>
          </a:p>
          <a:p>
            <a:pPr lvl="0">
              <a:lnSpc>
                <a:spcPts val="4600"/>
              </a:lnSpc>
              <a:spcAft>
                <a:spcPts val="3000"/>
              </a:spcAft>
              <a:defRPr/>
            </a:pPr>
            <a:r>
              <a:rPr lang="en-US" sz="5000" dirty="0">
                <a:ln>
                  <a:solidFill>
                    <a:srgbClr val="FFFF00"/>
                  </a:solidFill>
                </a:ln>
                <a:blipFill>
                  <a:blip r:embed="rId3"/>
                  <a:stretch>
                    <a:fillRect/>
                  </a:stretch>
                </a:blipFill>
                <a:latin typeface="Cooper Black" panose="0208090404030B020404" pitchFamily="18" charset="0"/>
              </a:rPr>
              <a:t>		By arrogant, prideful words</a:t>
            </a:r>
          </a:p>
        </p:txBody>
      </p:sp>
      <p:pic>
        <p:nvPicPr>
          <p:cNvPr id="6" name="Picture 5">
            <a:extLst>
              <a:ext uri="{FF2B5EF4-FFF2-40B4-BE49-F238E27FC236}">
                <a16:creationId xmlns:a16="http://schemas.microsoft.com/office/drawing/2014/main" id="{78B3C180-38EF-1F4D-B6BE-85060287D9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1011" y="266620"/>
            <a:ext cx="1750366" cy="8378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2728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1000"/>
                                        <p:tgtEl>
                                          <p:spTgt spid="7">
                                            <p:txEl>
                                              <p:pRg st="1" end="1"/>
                                            </p:txEl>
                                          </p:spTgt>
                                        </p:tgtEl>
                                      </p:cBhvr>
                                    </p:animEffect>
                                    <p:anim calcmode="lin" valueType="num">
                                      <p:cBhvr>
                                        <p:cTn id="1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1" end="1"/>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fade">
                                      <p:cBhvr>
                                        <p:cTn id="18" dur="1000"/>
                                        <p:tgtEl>
                                          <p:spTgt spid="7">
                                            <p:txEl>
                                              <p:pRg st="2" end="2"/>
                                            </p:txEl>
                                          </p:spTgt>
                                        </p:tgtEl>
                                      </p:cBhvr>
                                    </p:animEffect>
                                    <p:anim calcmode="lin" valueType="num">
                                      <p:cBhvr>
                                        <p:cTn id="19"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Effect transition="in" filter="fade">
                                      <p:cBhvr>
                                        <p:cTn id="25" dur="1000"/>
                                        <p:tgtEl>
                                          <p:spTgt spid="7">
                                            <p:txEl>
                                              <p:pRg st="3" end="3"/>
                                            </p:txEl>
                                          </p:spTgt>
                                        </p:tgtEl>
                                      </p:cBhvr>
                                    </p:animEffect>
                                    <p:anim calcmode="lin" valueType="num">
                                      <p:cBhvr>
                                        <p:cTn id="26"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7">
                                            <p:txEl>
                                              <p:pRg st="3" end="3"/>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7">
                                            <p:txEl>
                                              <p:pRg st="4" end="4"/>
                                            </p:txEl>
                                          </p:spTgt>
                                        </p:tgtEl>
                                        <p:attrNameLst>
                                          <p:attrName>style.visibility</p:attrName>
                                        </p:attrNameLst>
                                      </p:cBhvr>
                                      <p:to>
                                        <p:strVal val="visible"/>
                                      </p:to>
                                    </p:set>
                                    <p:animEffect transition="in" filter="fade">
                                      <p:cBhvr>
                                        <p:cTn id="30" dur="1000"/>
                                        <p:tgtEl>
                                          <p:spTgt spid="7">
                                            <p:txEl>
                                              <p:pRg st="4" end="4"/>
                                            </p:txEl>
                                          </p:spTgt>
                                        </p:tgtEl>
                                      </p:cBhvr>
                                    </p:animEffect>
                                    <p:anim calcmode="lin" valueType="num">
                                      <p:cBhvr>
                                        <p:cTn id="31"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2"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_Office Theme">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523</Words>
  <Application>Microsoft Office PowerPoint</Application>
  <PresentationFormat>Widescreen</PresentationFormat>
  <Paragraphs>49</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Cooper Black</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Shunk</dc:creator>
  <cp:lastModifiedBy>Daniel Shunk</cp:lastModifiedBy>
  <cp:revision>1</cp:revision>
  <dcterms:created xsi:type="dcterms:W3CDTF">2026-08-20T14:11:26Z</dcterms:created>
  <dcterms:modified xsi:type="dcterms:W3CDTF">2026-08-20T18:30:13Z</dcterms:modified>
</cp:coreProperties>
</file>