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5"/>
  </p:notesMasterIdLst>
  <p:sldIdLst>
    <p:sldId id="568" r:id="rId3"/>
    <p:sldId id="604" r:id="rId4"/>
    <p:sldId id="612" r:id="rId5"/>
    <p:sldId id="613" r:id="rId6"/>
    <p:sldId id="614" r:id="rId7"/>
    <p:sldId id="617" r:id="rId8"/>
    <p:sldId id="615" r:id="rId9"/>
    <p:sldId id="616" r:id="rId10"/>
    <p:sldId id="618" r:id="rId11"/>
    <p:sldId id="619" r:id="rId12"/>
    <p:sldId id="620" r:id="rId13"/>
    <p:sldId id="25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464C"/>
    <a:srgbClr val="1A1006"/>
    <a:srgbClr val="C3BAA9"/>
    <a:srgbClr val="936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A2BC3F-77CC-4A72-B73A-FDE7011B0796}" v="136" dt="2026-08-25T17:36:34.2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undo custSel addSld delSld modSld sldOrd addMainMaster delMainMaster">
      <pc:chgData name="Daniel Shunk" userId="8b1a05f26d681f8b" providerId="LiveId" clId="{92551CD1-72E2-4A83-B06E-9F01B71D04EE}" dt="2026-08-25T17:36:47.567" v="377" actId="729"/>
      <pc:docMkLst>
        <pc:docMk/>
      </pc:docMkLst>
      <pc:sldChg chg="add del mod ord modShow">
        <pc:chgData name="Daniel Shunk" userId="8b1a05f26d681f8b" providerId="LiveId" clId="{92551CD1-72E2-4A83-B06E-9F01B71D04EE}" dt="2026-08-25T17:36:47.567" v="377" actId="729"/>
        <pc:sldMkLst>
          <pc:docMk/>
          <pc:sldMk cId="2937375893" sldId="257"/>
        </pc:sldMkLst>
      </pc:sldChg>
      <pc:sldChg chg="modSp mod">
        <pc:chgData name="Daniel Shunk" userId="8b1a05f26d681f8b" providerId="LiveId" clId="{92551CD1-72E2-4A83-B06E-9F01B71D04EE}" dt="2026-08-25T17:26:09.528" v="52" actId="255"/>
        <pc:sldMkLst>
          <pc:docMk/>
          <pc:sldMk cId="2607255789" sldId="568"/>
        </pc:sldMkLst>
        <pc:spChg chg="mod">
          <ac:chgData name="Daniel Shunk" userId="8b1a05f26d681f8b" providerId="LiveId" clId="{92551CD1-72E2-4A83-B06E-9F01B71D04EE}" dt="2026-08-25T17:26:09.528" v="52" actId="255"/>
          <ac:spMkLst>
            <pc:docMk/>
            <pc:sldMk cId="2607255789" sldId="568"/>
            <ac:spMk id="3" creationId="{C0F96349-CA6A-4C10-F41C-3E09A34054C2}"/>
          </ac:spMkLst>
        </pc:spChg>
        <pc:spChg chg="mod">
          <ac:chgData name="Daniel Shunk" userId="8b1a05f26d681f8b" providerId="LiveId" clId="{92551CD1-72E2-4A83-B06E-9F01B71D04EE}" dt="2026-08-25T17:25:46.393" v="31" actId="20577"/>
          <ac:spMkLst>
            <pc:docMk/>
            <pc:sldMk cId="2607255789" sldId="568"/>
            <ac:spMk id="4" creationId="{279D2CDB-A0CD-92AC-0D1A-D18B3D8D1524}"/>
          </ac:spMkLst>
        </pc:spChg>
      </pc:sldChg>
      <pc:sldChg chg="modSp add del mod addAnim delAnim modAnim">
        <pc:chgData name="Daniel Shunk" userId="8b1a05f26d681f8b" providerId="LiveId" clId="{92551CD1-72E2-4A83-B06E-9F01B71D04EE}" dt="2026-08-25T17:31:07.152" v="237" actId="20577"/>
        <pc:sldMkLst>
          <pc:docMk/>
          <pc:sldMk cId="1150595109" sldId="604"/>
        </pc:sldMkLst>
        <pc:spChg chg="mod">
          <ac:chgData name="Daniel Shunk" userId="8b1a05f26d681f8b" providerId="LiveId" clId="{92551CD1-72E2-4A83-B06E-9F01B71D04EE}" dt="2026-08-25T17:31:07.152" v="237" actId="20577"/>
          <ac:spMkLst>
            <pc:docMk/>
            <pc:sldMk cId="1150595109" sldId="604"/>
            <ac:spMk id="3" creationId="{5A609713-7E39-F9BF-34A1-E9EDF153C9FE}"/>
          </ac:spMkLst>
        </pc:spChg>
        <pc:spChg chg="mod">
          <ac:chgData name="Daniel Shunk" userId="8b1a05f26d681f8b" providerId="LiveId" clId="{92551CD1-72E2-4A83-B06E-9F01B71D04EE}" dt="2026-08-25T17:27:54.110" v="104" actId="20577"/>
          <ac:spMkLst>
            <pc:docMk/>
            <pc:sldMk cId="1150595109" sldId="604"/>
            <ac:spMk id="4" creationId="{14B551BD-F8F0-C64C-A659-59FE27223039}"/>
          </ac:spMkLst>
        </pc:spChg>
      </pc:sldChg>
      <pc:sldChg chg="modSp mod">
        <pc:chgData name="Daniel Shunk" userId="8b1a05f26d681f8b" providerId="LiveId" clId="{92551CD1-72E2-4A83-B06E-9F01B71D04EE}" dt="2026-08-25T17:31:58.008" v="263" actId="255"/>
        <pc:sldMkLst>
          <pc:docMk/>
          <pc:sldMk cId="781327317" sldId="612"/>
        </pc:sldMkLst>
        <pc:spChg chg="mod">
          <ac:chgData name="Daniel Shunk" userId="8b1a05f26d681f8b" providerId="LiveId" clId="{92551CD1-72E2-4A83-B06E-9F01B71D04EE}" dt="2026-08-25T17:31:58.008" v="263" actId="255"/>
          <ac:spMkLst>
            <pc:docMk/>
            <pc:sldMk cId="781327317" sldId="612"/>
            <ac:spMk id="3" creationId="{AC299E03-3179-D930-E512-4F5F073FE0CC}"/>
          </ac:spMkLst>
        </pc:spChg>
        <pc:spChg chg="mod">
          <ac:chgData name="Daniel Shunk" userId="8b1a05f26d681f8b" providerId="LiveId" clId="{92551CD1-72E2-4A83-B06E-9F01B71D04EE}" dt="2026-08-25T17:31:15.748" v="250" actId="20577"/>
          <ac:spMkLst>
            <pc:docMk/>
            <pc:sldMk cId="781327317" sldId="612"/>
            <ac:spMk id="4" creationId="{46E359F4-F997-24EE-D7C4-76EBD15A80BD}"/>
          </ac:spMkLst>
        </pc:spChg>
      </pc:sldChg>
      <pc:sldChg chg="modSp add modAnim">
        <pc:chgData name="Daniel Shunk" userId="8b1a05f26d681f8b" providerId="LiveId" clId="{92551CD1-72E2-4A83-B06E-9F01B71D04EE}" dt="2026-08-25T17:32:16.909" v="266" actId="20577"/>
        <pc:sldMkLst>
          <pc:docMk/>
          <pc:sldMk cId="2250573480" sldId="613"/>
        </pc:sldMkLst>
        <pc:spChg chg="mod">
          <ac:chgData name="Daniel Shunk" userId="8b1a05f26d681f8b" providerId="LiveId" clId="{92551CD1-72E2-4A83-B06E-9F01B71D04EE}" dt="2026-08-25T17:32:16.909" v="266" actId="20577"/>
          <ac:spMkLst>
            <pc:docMk/>
            <pc:sldMk cId="2250573480" sldId="613"/>
            <ac:spMk id="3" creationId="{10A526E3-5113-D313-4CC2-1A03A08095B5}"/>
          </ac:spMkLst>
        </pc:spChg>
      </pc:sldChg>
      <pc:sldChg chg="modSp add mod replId">
        <pc:chgData name="Daniel Shunk" userId="8b1a05f26d681f8b" providerId="LiveId" clId="{92551CD1-72E2-4A83-B06E-9F01B71D04EE}" dt="2026-08-25T17:32:56.699" v="290" actId="255"/>
        <pc:sldMkLst>
          <pc:docMk/>
          <pc:sldMk cId="3399057721" sldId="614"/>
        </pc:sldMkLst>
        <pc:spChg chg="mod">
          <ac:chgData name="Daniel Shunk" userId="8b1a05f26d681f8b" providerId="LiveId" clId="{92551CD1-72E2-4A83-B06E-9F01B71D04EE}" dt="2026-08-25T17:32:56.699" v="290" actId="255"/>
          <ac:spMkLst>
            <pc:docMk/>
            <pc:sldMk cId="3399057721" sldId="614"/>
            <ac:spMk id="3" creationId="{315F95CE-140F-41EB-2E54-FEE2D86FD01F}"/>
          </ac:spMkLst>
        </pc:spChg>
        <pc:spChg chg="mod">
          <ac:chgData name="Daniel Shunk" userId="8b1a05f26d681f8b" providerId="LiveId" clId="{92551CD1-72E2-4A83-B06E-9F01B71D04EE}" dt="2026-08-25T17:32:27.511" v="285" actId="20577"/>
          <ac:spMkLst>
            <pc:docMk/>
            <pc:sldMk cId="3399057721" sldId="614"/>
            <ac:spMk id="4" creationId="{21C78D67-9C43-1AA0-02DB-E6BBAA210248}"/>
          </ac:spMkLst>
        </pc:spChg>
      </pc:sldChg>
      <pc:sldChg chg="modSp add modAnim">
        <pc:chgData name="Daniel Shunk" userId="8b1a05f26d681f8b" providerId="LiveId" clId="{92551CD1-72E2-4A83-B06E-9F01B71D04EE}" dt="2026-08-25T17:34:21.633" v="319" actId="20577"/>
        <pc:sldMkLst>
          <pc:docMk/>
          <pc:sldMk cId="1873560726" sldId="615"/>
        </pc:sldMkLst>
        <pc:spChg chg="mod">
          <ac:chgData name="Daniel Shunk" userId="8b1a05f26d681f8b" providerId="LiveId" clId="{92551CD1-72E2-4A83-B06E-9F01B71D04EE}" dt="2026-08-25T17:34:21.633" v="319" actId="20577"/>
          <ac:spMkLst>
            <pc:docMk/>
            <pc:sldMk cId="1873560726" sldId="615"/>
            <ac:spMk id="3" creationId="{89B73098-4C98-CAC7-4715-FFB2E7E4A8E0}"/>
          </ac:spMkLst>
        </pc:spChg>
      </pc:sldChg>
      <pc:sldChg chg="modSp add mod replId">
        <pc:chgData name="Daniel Shunk" userId="8b1a05f26d681f8b" providerId="LiveId" clId="{92551CD1-72E2-4A83-B06E-9F01B71D04EE}" dt="2026-08-25T17:35:14.961" v="352" actId="1036"/>
        <pc:sldMkLst>
          <pc:docMk/>
          <pc:sldMk cId="1538633736" sldId="616"/>
        </pc:sldMkLst>
        <pc:spChg chg="mod">
          <ac:chgData name="Daniel Shunk" userId="8b1a05f26d681f8b" providerId="LiveId" clId="{92551CD1-72E2-4A83-B06E-9F01B71D04EE}" dt="2026-08-25T17:35:14.961" v="352" actId="1036"/>
          <ac:spMkLst>
            <pc:docMk/>
            <pc:sldMk cId="1538633736" sldId="616"/>
            <ac:spMk id="3" creationId="{68BFAEA8-9235-EDC6-EA2A-C4A60E014B16}"/>
          </ac:spMkLst>
        </pc:spChg>
        <pc:spChg chg="mod">
          <ac:chgData name="Daniel Shunk" userId="8b1a05f26d681f8b" providerId="LiveId" clId="{92551CD1-72E2-4A83-B06E-9F01B71D04EE}" dt="2026-08-25T17:34:34.597" v="331" actId="14100"/>
          <ac:spMkLst>
            <pc:docMk/>
            <pc:sldMk cId="1538633736" sldId="616"/>
            <ac:spMk id="4" creationId="{AE41E261-D064-A5BB-4F67-A5BBD586F542}"/>
          </ac:spMkLst>
        </pc:spChg>
      </pc:sldChg>
      <pc:sldChg chg="modSp add mod">
        <pc:chgData name="Daniel Shunk" userId="8b1a05f26d681f8b" providerId="LiveId" clId="{92551CD1-72E2-4A83-B06E-9F01B71D04EE}" dt="2026-08-25T17:33:58.850" v="316" actId="255"/>
        <pc:sldMkLst>
          <pc:docMk/>
          <pc:sldMk cId="3947898619" sldId="617"/>
        </pc:sldMkLst>
        <pc:spChg chg="mod">
          <ac:chgData name="Daniel Shunk" userId="8b1a05f26d681f8b" providerId="LiveId" clId="{92551CD1-72E2-4A83-B06E-9F01B71D04EE}" dt="2026-08-25T17:33:58.850" v="316" actId="255"/>
          <ac:spMkLst>
            <pc:docMk/>
            <pc:sldMk cId="3947898619" sldId="617"/>
            <ac:spMk id="3" creationId="{E4A96B1B-5B32-29AA-B91A-8EEAABAED94B}"/>
          </ac:spMkLst>
        </pc:spChg>
        <pc:spChg chg="mod">
          <ac:chgData name="Daniel Shunk" userId="8b1a05f26d681f8b" providerId="LiveId" clId="{92551CD1-72E2-4A83-B06E-9F01B71D04EE}" dt="2026-08-25T17:33:10.774" v="300" actId="20577"/>
          <ac:spMkLst>
            <pc:docMk/>
            <pc:sldMk cId="3947898619" sldId="617"/>
            <ac:spMk id="4" creationId="{6719C1CD-7856-543F-CB00-CBC87B766128}"/>
          </ac:spMkLst>
        </pc:spChg>
      </pc:sldChg>
      <pc:sldChg chg="del">
        <pc:chgData name="Daniel Shunk" userId="8b1a05f26d681f8b" providerId="LiveId" clId="{92551CD1-72E2-4A83-B06E-9F01B71D04EE}" dt="2026-08-25T17:26:49.790" v="54" actId="47"/>
        <pc:sldMkLst>
          <pc:docMk/>
          <pc:sldMk cId="72974786" sldId="618"/>
        </pc:sldMkLst>
      </pc:sldChg>
      <pc:sldChg chg="add modAnim">
        <pc:chgData name="Daniel Shunk" userId="8b1a05f26d681f8b" providerId="LiveId" clId="{92551CD1-72E2-4A83-B06E-9F01B71D04EE}" dt="2026-08-25T17:35:25.776" v="353"/>
        <pc:sldMkLst>
          <pc:docMk/>
          <pc:sldMk cId="289009248" sldId="618"/>
        </pc:sldMkLst>
      </pc:sldChg>
      <pc:sldChg chg="del">
        <pc:chgData name="Daniel Shunk" userId="8b1a05f26d681f8b" providerId="LiveId" clId="{92551CD1-72E2-4A83-B06E-9F01B71D04EE}" dt="2026-08-25T17:26:14.669" v="53" actId="47"/>
        <pc:sldMkLst>
          <pc:docMk/>
          <pc:sldMk cId="2902782762" sldId="619"/>
        </pc:sldMkLst>
      </pc:sldChg>
      <pc:sldChg chg="modSp add mod replId">
        <pc:chgData name="Daniel Shunk" userId="8b1a05f26d681f8b" providerId="LiveId" clId="{92551CD1-72E2-4A83-B06E-9F01B71D04EE}" dt="2026-08-25T17:36:26.356" v="372" actId="20577"/>
        <pc:sldMkLst>
          <pc:docMk/>
          <pc:sldMk cId="2953797470" sldId="619"/>
        </pc:sldMkLst>
        <pc:spChg chg="mod">
          <ac:chgData name="Daniel Shunk" userId="8b1a05f26d681f8b" providerId="LiveId" clId="{92551CD1-72E2-4A83-B06E-9F01B71D04EE}" dt="2026-08-25T17:36:26.356" v="372" actId="20577"/>
          <ac:spMkLst>
            <pc:docMk/>
            <pc:sldMk cId="2953797470" sldId="619"/>
            <ac:spMk id="3" creationId="{32BC1911-5802-8519-8992-5D786752CA53}"/>
          </ac:spMkLst>
        </pc:spChg>
        <pc:spChg chg="mod">
          <ac:chgData name="Daniel Shunk" userId="8b1a05f26d681f8b" providerId="LiveId" clId="{92551CD1-72E2-4A83-B06E-9F01B71D04EE}" dt="2026-08-25T17:35:51.972" v="365" actId="14100"/>
          <ac:spMkLst>
            <pc:docMk/>
            <pc:sldMk cId="2953797470" sldId="619"/>
            <ac:spMk id="4" creationId="{537B25FA-9934-AC96-D89D-6360C1B05CD4}"/>
          </ac:spMkLst>
        </pc:spChg>
      </pc:sldChg>
      <pc:sldChg chg="del">
        <pc:chgData name="Daniel Shunk" userId="8b1a05f26d681f8b" providerId="LiveId" clId="{92551CD1-72E2-4A83-B06E-9F01B71D04EE}" dt="2026-08-25T17:27:03.097" v="59" actId="47"/>
        <pc:sldMkLst>
          <pc:docMk/>
          <pc:sldMk cId="205438757" sldId="620"/>
        </pc:sldMkLst>
      </pc:sldChg>
      <pc:sldChg chg="add modAnim">
        <pc:chgData name="Daniel Shunk" userId="8b1a05f26d681f8b" providerId="LiveId" clId="{92551CD1-72E2-4A83-B06E-9F01B71D04EE}" dt="2026-08-25T17:36:34.213" v="373"/>
        <pc:sldMkLst>
          <pc:docMk/>
          <pc:sldMk cId="2296261142" sldId="620"/>
        </pc:sldMkLst>
      </pc:sldChg>
      <pc:sldChg chg="add del replId">
        <pc:chgData name="Daniel Shunk" userId="8b1a05f26d681f8b" providerId="LiveId" clId="{92551CD1-72E2-4A83-B06E-9F01B71D04EE}" dt="2026-08-25T17:36:40.662" v="374" actId="47"/>
        <pc:sldMkLst>
          <pc:docMk/>
          <pc:sldMk cId="862743838" sldId="621"/>
        </pc:sldMkLst>
      </pc:sldChg>
      <pc:sldChg chg="del">
        <pc:chgData name="Daniel Shunk" userId="8b1a05f26d681f8b" providerId="LiveId" clId="{92551CD1-72E2-4A83-B06E-9F01B71D04EE}" dt="2026-08-25T17:27:07.324" v="61" actId="47"/>
        <pc:sldMkLst>
          <pc:docMk/>
          <pc:sldMk cId="2309920233" sldId="621"/>
        </pc:sldMkLst>
      </pc:sldChg>
      <pc:sldChg chg="del">
        <pc:chgData name="Daniel Shunk" userId="8b1a05f26d681f8b" providerId="LiveId" clId="{92551CD1-72E2-4A83-B06E-9F01B71D04EE}" dt="2026-08-25T17:27:05.450" v="60" actId="47"/>
        <pc:sldMkLst>
          <pc:docMk/>
          <pc:sldMk cId="1002446751" sldId="623"/>
        </pc:sldMkLst>
      </pc:sldChg>
      <pc:sldChg chg="del">
        <pc:chgData name="Daniel Shunk" userId="8b1a05f26d681f8b" providerId="LiveId" clId="{92551CD1-72E2-4A83-B06E-9F01B71D04EE}" dt="2026-08-25T17:27:08.837" v="62" actId="47"/>
        <pc:sldMkLst>
          <pc:docMk/>
          <pc:sldMk cId="1187907489" sldId="624"/>
        </pc:sldMkLst>
      </pc:sldChg>
      <pc:sldMasterChg chg="add del addSldLayout delSldLayout">
        <pc:chgData name="Daniel Shunk" userId="8b1a05f26d681f8b" providerId="LiveId" clId="{92551CD1-72E2-4A83-B06E-9F01B71D04EE}" dt="2026-08-25T17:36:44.060" v="376" actId="47"/>
        <pc:sldMasterMkLst>
          <pc:docMk/>
          <pc:sldMasterMk cId="2412856938" sldId="2147483672"/>
        </pc:sldMasterMkLst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1424493389" sldId="2147483673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3799068265" sldId="2147483674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2279383261" sldId="2147483675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2080301674" sldId="2147483676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2896915449" sldId="2147483677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743901584" sldId="2147483678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2111165477" sldId="2147483679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3803026117" sldId="2147483680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2129304636" sldId="2147483681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1195568678" sldId="2147483682"/>
          </pc:sldLayoutMkLst>
        </pc:sldLayoutChg>
        <pc:sldLayoutChg chg="add del">
          <pc:chgData name="Daniel Shunk" userId="8b1a05f26d681f8b" providerId="LiveId" clId="{92551CD1-72E2-4A83-B06E-9F01B71D04EE}" dt="2026-08-25T17:36:44.060" v="376" actId="47"/>
          <pc:sldLayoutMkLst>
            <pc:docMk/>
            <pc:sldMasterMk cId="2412856938" sldId="2147483672"/>
            <pc:sldLayoutMk cId="981353022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2B902-4A42-49D4-8B63-E690B09C534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46E8E-FE19-424D-BCBD-F11FEE3B7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9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E2480F-7685-4DD3-9432-C4DD176327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12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4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5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5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876DA-F248-958C-3B4E-7A7DE363F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A27A17-92F4-2A5B-86E7-7BDE8C1EB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5A69D-CB0B-5BAB-FE8B-86CB5E905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9C02C-9D89-6BBE-AF04-5BC22998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B0A0A-2566-B6FB-EBDC-02DEA38A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93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5B2B-7DE5-7F13-9994-FF5EA5A3E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0EB80-76C8-E236-5350-5265DD576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482A5-E010-4132-17FE-54CE9D3A5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4AC4B-2C15-939D-9048-C619C773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36F4C-6613-1D28-7605-DC3B28905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68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76971-79D1-6AB2-36A7-F7065E691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B40CA-3540-8197-896E-8FB11D706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3D18D-E50B-C86A-3207-2A4C4AA4F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23DEC-CA20-0C10-B10E-30FDFED18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15FB4-70F2-2DE3-9D38-4269FCF7A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83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12CDA-4B80-9AAA-CD79-DA195B440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FE976-70AE-AD01-3BE2-D8BADD1F00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9477B-A0DD-CF7D-F609-1F4FDDAF7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DF1B6-E062-F65F-EDA0-A585B16D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E8FC20-87FC-D394-6D5E-F6DE41D8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6C467-B5DB-7DA8-DCF9-81A70ACF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01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80DC6-B72C-4435-E262-F53149988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6DB0A-CBDE-F692-3254-F1586B504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A7DD3-FCAF-605A-9746-57062CFDB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86A901-6D21-7E88-7118-355D54AF6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593D56-956C-7A8B-CFC4-3E6B527192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26A08B-3FD6-F54E-E07B-AC53E84E2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74245E-7D1B-576E-1A8F-03623A75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9855AF-C7B4-ECD6-ECF7-4E1E1473F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915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A02C-A425-80CF-A615-F96CC3C49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BF3EE-5FB0-6154-CC81-709A5C65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3811E-8F5D-EC82-DBCE-279C0217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FEE3F6-B7C1-752F-80D4-3191B4132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0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1571BD-DE01-64CE-B875-A93B89344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072034-0C55-1DE0-E946-8F523F732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FC161-DA67-1F7E-B6A5-66E0202D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65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CED7E-0354-18F8-7C02-4ADED980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ECBC2-F48C-D5C3-4849-AACD56E9E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2DC994-299F-0B3F-3EC8-5C1E1C1EB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6EBEEC-1CFC-AB38-9A2B-BD73D1EF2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EA877-6371-8645-97CC-5231C6852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BC18E-1208-9964-8B1C-2CB25DB8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02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600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5C3B-E593-92B4-09F5-5B138B19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B651A0-73F3-1E1E-0ACA-081DEA94A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882DB-93F5-C4AE-3F4D-151FB096E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9E12D-1DCF-E25A-40AC-FE665D5C4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693AA-9816-9B3E-A54C-121EB580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B6C5B-B961-0282-9B48-A61B0F391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046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0127-C6AF-B5D6-8CE6-EF26016A8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9F9D00-6197-0DF6-8AF7-6064031EA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BA297-DEAC-112B-07AC-E33C619CE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C12B7-2B9A-99CB-CE74-EA35FD260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8DF17-6A69-26CA-1C70-CB8C8A02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68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980F87-ECD4-6604-BDC5-5E528D095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23D108-66A1-DCC8-A9D2-13C53F61F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E0E88-ED94-B2E2-05E0-FDA008993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3B9F1-4EAA-1965-81CB-911986128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DC3E0-68D4-C901-56A2-E168FBF2F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353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8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2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07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0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8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48A590-36FC-8078-7618-C66480552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0B994-D2F5-F009-438D-756C72D1E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60254-6E9C-E891-F4DF-685B7F3BE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EE2BF5-0DB9-4B89-B639-A8D6A77D2B9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27480-43B2-954C-EC2D-86EF040ED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B1C64-DD11-0AAA-2086-2C2629ED14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6C8DC3-8326-4F09-9B6B-2C48BF30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5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2CDB92-8193-B2B4-A6BA-EFACCECE5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66E6C-5D06-D2F0-60A0-9E9A904CF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7" y="3185459"/>
            <a:ext cx="5638800" cy="3356841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4D4B0C-5469-0CE8-4BB3-DEEBB73A1B6B}"/>
              </a:ext>
            </a:extLst>
          </p:cNvPr>
          <p:cNvSpPr/>
          <p:nvPr/>
        </p:nvSpPr>
        <p:spPr>
          <a:xfrm>
            <a:off x="11547907" y="6513272"/>
            <a:ext cx="639366" cy="344728"/>
          </a:xfrm>
          <a:prstGeom prst="rect">
            <a:avLst/>
          </a:prstGeom>
          <a:solidFill>
            <a:srgbClr val="533618"/>
          </a:solidFill>
          <a:ln>
            <a:solidFill>
              <a:srgbClr val="5336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BC3DA-DFE6-5471-14FA-0A24832F0DFD}"/>
              </a:ext>
            </a:extLst>
          </p:cNvPr>
          <p:cNvSpPr txBox="1"/>
          <p:nvPr/>
        </p:nvSpPr>
        <p:spPr>
          <a:xfrm rot="16200000">
            <a:off x="-837532" y="2944926"/>
            <a:ext cx="2485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Aldhabi" panose="01000000000000000000" pitchFamily="2" charset="-78"/>
                <a:ea typeface="+mn-ea"/>
                <a:cs typeface="Aldhabi" panose="01000000000000000000" pitchFamily="2" charset="-78"/>
              </a:rPr>
              <a:t>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850F9-7095-EAC2-EFF0-347479336871}"/>
              </a:ext>
            </a:extLst>
          </p:cNvPr>
          <p:cNvSpPr txBox="1"/>
          <p:nvPr/>
        </p:nvSpPr>
        <p:spPr>
          <a:xfrm>
            <a:off x="1249662" y="3714351"/>
            <a:ext cx="46955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OHN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6B1D9-9065-5A3B-EC1F-3E183B0DD96A}"/>
              </a:ext>
            </a:extLst>
          </p:cNvPr>
          <p:cNvSpPr txBox="1"/>
          <p:nvPr/>
        </p:nvSpPr>
        <p:spPr>
          <a:xfrm>
            <a:off x="-9073" y="2029858"/>
            <a:ext cx="20603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J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330DC-95ED-5DAB-FBC1-699839823B8A}"/>
              </a:ext>
            </a:extLst>
          </p:cNvPr>
          <p:cNvSpPr txBox="1"/>
          <p:nvPr/>
        </p:nvSpPr>
        <p:spPr>
          <a:xfrm>
            <a:off x="1427188" y="3154240"/>
            <a:ext cx="30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BOOK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7B866-8448-0D52-B94F-B8A2A8ADED33}"/>
              </a:ext>
            </a:extLst>
          </p:cNvPr>
          <p:cNvSpPr txBox="1"/>
          <p:nvPr/>
        </p:nvSpPr>
        <p:spPr>
          <a:xfrm>
            <a:off x="4391340" y="3199095"/>
            <a:ext cx="1765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Harlow Solid Italic" panose="04030604020F02020D02" pitchFamily="82" charset="0"/>
                <a:ea typeface="+mn-ea"/>
                <a:cs typeface="Aldhabi" panose="01000000000000000000" pitchFamily="2" charset="-78"/>
              </a:rPr>
              <a:t>of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2C6889-9F15-A9A3-69D6-9BFA6CF8BDC8}"/>
              </a:ext>
            </a:extLst>
          </p:cNvPr>
          <p:cNvSpPr/>
          <p:nvPr/>
        </p:nvSpPr>
        <p:spPr>
          <a:xfrm>
            <a:off x="84408" y="129288"/>
            <a:ext cx="5527498" cy="2234711"/>
          </a:xfrm>
          <a:prstGeom prst="ellipse">
            <a:avLst/>
          </a:prstGeom>
          <a:solidFill>
            <a:srgbClr val="E8E0C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2517"/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0A5BC780-4ADD-273B-93EB-76712454A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F96349-CA6A-4C10-F41C-3E09A34054C2}"/>
              </a:ext>
            </a:extLst>
          </p:cNvPr>
          <p:cNvSpPr txBox="1"/>
          <p:nvPr/>
        </p:nvSpPr>
        <p:spPr>
          <a:xfrm>
            <a:off x="743946" y="5591882"/>
            <a:ext cx="4793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Chapter 19:17-42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9D2CDB-A0CD-92AC-0D1A-D18B3D8D1524}"/>
              </a:ext>
            </a:extLst>
          </p:cNvPr>
          <p:cNvSpPr/>
          <p:nvPr/>
        </p:nvSpPr>
        <p:spPr>
          <a:xfrm>
            <a:off x="-973719" y="390278"/>
            <a:ext cx="7854728" cy="22380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72517"/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Even In Death… He Is</a:t>
            </a:r>
          </a:p>
        </p:txBody>
      </p:sp>
    </p:spTree>
    <p:extLst>
      <p:ext uri="{BB962C8B-B14F-4D97-AF65-F5344CB8AC3E}">
        <p14:creationId xmlns:p14="http://schemas.microsoft.com/office/powerpoint/2010/main" val="2607255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36A21-B44D-3AAC-AC04-C53BF9601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06445D-4764-33D9-3548-7F690C036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9E467B-B81B-84D4-1FBE-17442FB0C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BC1911-5802-8519-8992-5D786752CA53}"/>
              </a:ext>
            </a:extLst>
          </p:cNvPr>
          <p:cNvSpPr txBox="1"/>
          <p:nvPr/>
        </p:nvSpPr>
        <p:spPr>
          <a:xfrm>
            <a:off x="411969" y="149046"/>
            <a:ext cx="1136806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“Joseph of Arimathea came, a prominent Council member, who himself was waiting for the kingdom of God; &amp; he gathered up courage &amp; went in before Pilate, &amp; asked for the body of Jesus.”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994F28-7FEA-C8A2-58A1-A13FF85C5D68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7B25FA-9934-AC96-D89D-6360C1B05CD4}"/>
              </a:ext>
            </a:extLst>
          </p:cNvPr>
          <p:cNvSpPr/>
          <p:nvPr/>
        </p:nvSpPr>
        <p:spPr>
          <a:xfrm>
            <a:off x="5597236" y="5826841"/>
            <a:ext cx="644407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Mark 15:43</a:t>
            </a:r>
          </a:p>
        </p:txBody>
      </p:sp>
    </p:spTree>
    <p:extLst>
      <p:ext uri="{BB962C8B-B14F-4D97-AF65-F5344CB8AC3E}">
        <p14:creationId xmlns:p14="http://schemas.microsoft.com/office/powerpoint/2010/main" val="2953797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4F0A5-C3B9-9AD3-9699-475287B93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22C593-2A44-C5ED-A4FC-88A062112A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3498D8-7696-72A5-5203-7CC50240A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AA4123-DC62-33D6-67A3-03AD4158A5F7}"/>
              </a:ext>
            </a:extLst>
          </p:cNvPr>
          <p:cNvSpPr txBox="1"/>
          <p:nvPr/>
        </p:nvSpPr>
        <p:spPr>
          <a:xfrm>
            <a:off x="150253" y="1477581"/>
            <a:ext cx="1201272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Selflessness: Others Over Ourselves</a:t>
            </a:r>
          </a:p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Commitment: Complete The Calling</a:t>
            </a:r>
          </a:p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Power: Prove The Point By Living Out Prophecy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FAE238-89B1-3C9C-570E-DF6BA7059CC5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Even In Death…Christ Displays Greatness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520A86-82D1-DCA5-4650-1F0E82EC9DB5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4AEB15DF-15F8-A545-9925-535B4AFE5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6261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189243E7-2488-6FD6-2188-017EB2148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650" y="5984194"/>
            <a:ext cx="1457324" cy="697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C2C7C8-D5E0-331D-1AE3-485C4D28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549" y="292100"/>
            <a:ext cx="3400425" cy="1325563"/>
          </a:xfrm>
        </p:spPr>
        <p:txBody>
          <a:bodyPr>
            <a:noAutofit/>
          </a:bodyPr>
          <a:lstStyle/>
          <a:p>
            <a:r>
              <a:rPr lang="en-US" sz="3000" dirty="0"/>
              <a:t>Lamb was gotten on 1</a:t>
            </a:r>
            <a:r>
              <a:rPr lang="en-US" sz="3000" baseline="30000" dirty="0"/>
              <a:t>st</a:t>
            </a:r>
            <a:r>
              <a:rPr lang="en-US" sz="3000" dirty="0"/>
              <a:t> month 10</a:t>
            </a:r>
            <a:r>
              <a:rPr lang="en-US" sz="3000" baseline="30000" dirty="0"/>
              <a:t>th</a:t>
            </a:r>
            <a:r>
              <a:rPr lang="en-US" sz="3000" dirty="0"/>
              <a:t> day</a:t>
            </a:r>
            <a:br>
              <a:rPr lang="en-US" sz="3000" dirty="0"/>
            </a:br>
            <a:r>
              <a:rPr lang="en-US" sz="3000" dirty="0"/>
              <a:t>(Exodus 12:3)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6D6729-8222-E92C-08F5-8F5C15CD6B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3425" y="292100"/>
          <a:ext cx="7248525" cy="64719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14178818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693678286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4095333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Evening &amp; 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Hebrew 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Biblical Events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429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Sunday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Triumphal Entry (Palm Sunday)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458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Sunday Evening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919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Cursing the Fig Tree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Temple Cleansing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784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Monday Evening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806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Tuesday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Jesus Challenged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507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Tuesday Evening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217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Wednesday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493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Wednesday Evening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Passover Meal &amp; Jewish Trials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0821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Thursday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Roman Trials &amp; the Cross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504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Thursday Evening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1444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Friday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High Sabbath</a:t>
                      </a:r>
                      <a:r>
                        <a:rPr lang="en-US" b="0" dirty="0"/>
                        <a:t> (1</a:t>
                      </a:r>
                      <a:r>
                        <a:rPr lang="en-US" b="0" baseline="30000" dirty="0"/>
                        <a:t>st</a:t>
                      </a:r>
                      <a:r>
                        <a:rPr lang="en-US" b="0" dirty="0"/>
                        <a:t> day of Feast of Unleavened Bread – Lev 23:7)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603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Friday Evening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538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Saturday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Weekly Sabbath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480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Saturday Evening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45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Sunday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Nisan 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Resurrection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354870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D5C4C46-47D7-BCD8-E209-8CFE9467A646}"/>
              </a:ext>
            </a:extLst>
          </p:cNvPr>
          <p:cNvCxnSpPr>
            <a:cxnSpLocks/>
          </p:cNvCxnSpPr>
          <p:nvPr/>
        </p:nvCxnSpPr>
        <p:spPr>
          <a:xfrm flipH="1">
            <a:off x="7981950" y="809625"/>
            <a:ext cx="542925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D1D9CF4C-443A-AAEB-AC11-73FA7BEF4695}"/>
              </a:ext>
            </a:extLst>
          </p:cNvPr>
          <p:cNvSpPr txBox="1">
            <a:spLocks/>
          </p:cNvSpPr>
          <p:nvPr/>
        </p:nvSpPr>
        <p:spPr>
          <a:xfrm>
            <a:off x="8591549" y="3502025"/>
            <a:ext cx="3400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Lamb was killed on 1</a:t>
            </a:r>
            <a:r>
              <a:rPr kumimoji="0" lang="en-US" sz="3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month 14</a:t>
            </a:r>
            <a:r>
              <a:rPr kumimoji="0" lang="en-US" sz="3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day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(Exodus 12:6)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08EF136-D37B-1BDF-A685-392F40715C6E}"/>
              </a:ext>
            </a:extLst>
          </p:cNvPr>
          <p:cNvCxnSpPr>
            <a:cxnSpLocks/>
          </p:cNvCxnSpPr>
          <p:nvPr/>
        </p:nvCxnSpPr>
        <p:spPr>
          <a:xfrm flipH="1">
            <a:off x="7981950" y="4095750"/>
            <a:ext cx="571500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Block Arc 8">
            <a:extLst>
              <a:ext uri="{FF2B5EF4-FFF2-40B4-BE49-F238E27FC236}">
                <a16:creationId xmlns:a16="http://schemas.microsoft.com/office/drawing/2014/main" id="{65BCF9BF-AA15-1B1B-8DF8-D8F802D914FF}"/>
              </a:ext>
            </a:extLst>
          </p:cNvPr>
          <p:cNvSpPr/>
          <p:nvPr/>
        </p:nvSpPr>
        <p:spPr>
          <a:xfrm rot="5400000">
            <a:off x="6949440" y="5071431"/>
            <a:ext cx="2179319" cy="809624"/>
          </a:xfrm>
          <a:prstGeom prst="blockArc">
            <a:avLst>
              <a:gd name="adj1" fmla="val 10703400"/>
              <a:gd name="adj2" fmla="val 21529473"/>
              <a:gd name="adj3" fmla="val 9682"/>
            </a:avLst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720D9F7-865B-2929-82D2-4FC7B81B8A49}"/>
              </a:ext>
            </a:extLst>
          </p:cNvPr>
          <p:cNvSpPr txBox="1">
            <a:spLocks/>
          </p:cNvSpPr>
          <p:nvPr/>
        </p:nvSpPr>
        <p:spPr>
          <a:xfrm>
            <a:off x="8591549" y="4959350"/>
            <a:ext cx="3400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Jesus said He’d be 3 days &amp; 3 nights gone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(Matt 12:40)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AD93CA1-A299-3499-C662-DA3682AF62B5}"/>
              </a:ext>
            </a:extLst>
          </p:cNvPr>
          <p:cNvCxnSpPr/>
          <p:nvPr/>
        </p:nvCxnSpPr>
        <p:spPr>
          <a:xfrm flipH="1">
            <a:off x="8429624" y="5393694"/>
            <a:ext cx="457200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49F9DBF-B6E6-B044-0F40-916498FF07F5}"/>
              </a:ext>
            </a:extLst>
          </p:cNvPr>
          <p:cNvSpPr/>
          <p:nvPr/>
        </p:nvSpPr>
        <p:spPr>
          <a:xfrm>
            <a:off x="8429624" y="1924050"/>
            <a:ext cx="3400425" cy="12871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Passion Week Timeline</a:t>
            </a:r>
          </a:p>
        </p:txBody>
      </p:sp>
    </p:spTree>
    <p:extLst>
      <p:ext uri="{BB962C8B-B14F-4D97-AF65-F5344CB8AC3E}">
        <p14:creationId xmlns:p14="http://schemas.microsoft.com/office/powerpoint/2010/main" val="2937375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74B8B-AFFD-F5B6-BE99-063232D49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91DD8D-A905-7608-7527-063A4525C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FBD696-17F4-E142-91C7-A050D2C0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09713-7E39-F9BF-34A1-E9EDF153C9FE}"/>
              </a:ext>
            </a:extLst>
          </p:cNvPr>
          <p:cNvSpPr txBox="1"/>
          <p:nvPr/>
        </p:nvSpPr>
        <p:spPr>
          <a:xfrm>
            <a:off x="150253" y="1477581"/>
            <a:ext cx="12012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Selflessness: Others Over Ourselves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B551BD-F8F0-C64C-A659-59FE27223039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Even In Death…Christ Displays Greatness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16B274-C13A-9002-F626-F26631DC59D7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FBBF3D63-2FFF-3AC0-C881-07C31655F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5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ED805-A053-2AF3-6AAC-2389B7075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FADC1D-05C0-B2A5-A7CD-D66416735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0C4055-6D7F-A10D-1324-1895CDB3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99E03-3179-D930-E512-4F5F073FE0CC}"/>
              </a:ext>
            </a:extLst>
          </p:cNvPr>
          <p:cNvSpPr txBox="1"/>
          <p:nvPr/>
        </p:nvSpPr>
        <p:spPr>
          <a:xfrm>
            <a:off x="411969" y="149046"/>
            <a:ext cx="1136806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“Then Jesus said to His disciples, ‘If anyone wishes to come after Me, let him deny himself, and take up his cross and follow Me.’”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BA14BD-7E46-F04E-B5CE-70077F8EC05F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E359F4-F997-24EE-D7C4-76EBD15A80BD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Matthew 16:24</a:t>
            </a:r>
          </a:p>
        </p:txBody>
      </p:sp>
    </p:spTree>
    <p:extLst>
      <p:ext uri="{BB962C8B-B14F-4D97-AF65-F5344CB8AC3E}">
        <p14:creationId xmlns:p14="http://schemas.microsoft.com/office/powerpoint/2010/main" val="781327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51A9F-D5A8-2168-5CA5-E0D0F4C1D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06F559-70A3-BF82-E6C0-E274D74322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5C09D-4680-3A82-68DD-ECB9575DA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A526E3-5113-D313-4CC2-1A03A08095B5}"/>
              </a:ext>
            </a:extLst>
          </p:cNvPr>
          <p:cNvSpPr txBox="1"/>
          <p:nvPr/>
        </p:nvSpPr>
        <p:spPr>
          <a:xfrm>
            <a:off x="150253" y="1477581"/>
            <a:ext cx="12012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Selflessness: Others Over Ourselves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6A261CB-9A44-DA10-A88E-A4CBC1D70ECA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Even In Death…Christ Displays Greatness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B8B047-50C6-A698-05CF-5EF8C61BB9EA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D867BE3C-6DAA-897C-817E-58C2B1D6F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0573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787C2-4748-8ED8-5EB3-A5CBD8D48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47603F-A498-290C-858D-71AAC7D36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5C312-BAE0-991C-175C-3516FE169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F95CE-140F-41EB-2E54-FEE2D86FD01F}"/>
              </a:ext>
            </a:extLst>
          </p:cNvPr>
          <p:cNvSpPr txBox="1"/>
          <p:nvPr/>
        </p:nvSpPr>
        <p:spPr>
          <a:xfrm>
            <a:off x="411969" y="149046"/>
            <a:ext cx="1136806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“He made Him who knew no sin to be sin on our behalf, so that we might become the righteousness of God in Him.”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92DCDC-9609-AC29-CF15-CFA1D3434F20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C78D67-9C43-1AA0-02DB-E6BBAA210248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II Corinthians 5:21</a:t>
            </a:r>
          </a:p>
        </p:txBody>
      </p:sp>
    </p:spTree>
    <p:extLst>
      <p:ext uri="{BB962C8B-B14F-4D97-AF65-F5344CB8AC3E}">
        <p14:creationId xmlns:p14="http://schemas.microsoft.com/office/powerpoint/2010/main" val="3399057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43C7C-76BA-5547-C71F-269FA3CC9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D3361F-744B-12EF-64F4-0FD052E613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D3DE72-0352-43D0-BBB7-5AAB1A866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A96B1B-5B32-29AA-B91A-8EEAABAED94B}"/>
              </a:ext>
            </a:extLst>
          </p:cNvPr>
          <p:cNvSpPr txBox="1"/>
          <p:nvPr/>
        </p:nvSpPr>
        <p:spPr>
          <a:xfrm>
            <a:off x="411969" y="149046"/>
            <a:ext cx="1136806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“This Man [Jesus], delivered over by the predetermined plan &amp; foreknowledge of God, you nailed to a cross by the hands of lawless men &amp; put Him to death.”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4B94A7-6AEC-1DD5-ACE6-41BB8DEB916A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719C1CD-7856-543F-CB00-CBC87B766128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Acts 2:23</a:t>
            </a:r>
          </a:p>
        </p:txBody>
      </p:sp>
    </p:spTree>
    <p:extLst>
      <p:ext uri="{BB962C8B-B14F-4D97-AF65-F5344CB8AC3E}">
        <p14:creationId xmlns:p14="http://schemas.microsoft.com/office/powerpoint/2010/main" val="394789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A7F62-3C0E-88BE-28FE-132C8F8AA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880815-F450-6626-BF66-4A601B235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4AEA7C-ADD6-E88E-81FF-3B63FEFD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B73098-4C98-CAC7-4715-FFB2E7E4A8E0}"/>
              </a:ext>
            </a:extLst>
          </p:cNvPr>
          <p:cNvSpPr txBox="1"/>
          <p:nvPr/>
        </p:nvSpPr>
        <p:spPr>
          <a:xfrm>
            <a:off x="150253" y="1477581"/>
            <a:ext cx="1201272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Selflessness: Others Over Ourselves</a:t>
            </a:r>
          </a:p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Commitment: Complete The Calling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57A240-2B67-382C-7EBC-7D399715B84B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Even In Death…Christ Displays Greatness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A2E7F4-73E1-97D7-5394-F16168ED4076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BF853094-8C4F-94BE-A4BD-B07A586F7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356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40468-C83B-859F-9A3B-CFDCE1DE7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3B5268-25AF-C5B8-D41A-A7531F449C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5920D3-DB41-67F4-731C-F994B8A46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FAEA8-9235-EDC6-EA2A-C4A60E014B16}"/>
              </a:ext>
            </a:extLst>
          </p:cNvPr>
          <p:cNvSpPr txBox="1"/>
          <p:nvPr/>
        </p:nvSpPr>
        <p:spPr>
          <a:xfrm>
            <a:off x="411969" y="490789"/>
            <a:ext cx="113680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“They also gave me gall for my food and for my thirst they gave me vinegar to drink.”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7392A1-88C5-9EFB-6D3A-476A79A0EEFA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41E261-D064-A5BB-4F67-A5BBD586F542}"/>
              </a:ext>
            </a:extLst>
          </p:cNvPr>
          <p:cNvSpPr/>
          <p:nvPr/>
        </p:nvSpPr>
        <p:spPr>
          <a:xfrm>
            <a:off x="5320144" y="5826841"/>
            <a:ext cx="6721167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Psalm 69:21</a:t>
            </a:r>
          </a:p>
        </p:txBody>
      </p:sp>
    </p:spTree>
    <p:extLst>
      <p:ext uri="{BB962C8B-B14F-4D97-AF65-F5344CB8AC3E}">
        <p14:creationId xmlns:p14="http://schemas.microsoft.com/office/powerpoint/2010/main" val="1538633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43DC4-2832-E7F1-D459-F6772415B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2A43DD-192D-1310-CABE-3D6B2E0B0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A40AF4-4A27-E4E8-30CF-9100C33D5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C8F383-A1BD-F5EA-AEEF-B69899380E66}"/>
              </a:ext>
            </a:extLst>
          </p:cNvPr>
          <p:cNvSpPr txBox="1"/>
          <p:nvPr/>
        </p:nvSpPr>
        <p:spPr>
          <a:xfrm>
            <a:off x="150253" y="1477581"/>
            <a:ext cx="1201272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Selflessness: Others Over Ourselves</a:t>
            </a:r>
          </a:p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Commitment: Complete The Calling</a:t>
            </a:r>
          </a:p>
          <a:p>
            <a:pPr marL="685800" lvl="0" indent="-685800">
              <a:spcAft>
                <a:spcPts val="42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Power: Prove The Point By Living Out Prophecy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C808ADB-6D93-E800-9189-5B4A04AC9535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Even In Death…Christ Displays Greatness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F49938-3852-55C6-B5EF-9100CC16D349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4AB4F491-D592-387F-CF84-E5E6562F5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44" y="5929710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00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426</Words>
  <Application>Microsoft Office PowerPoint</Application>
  <PresentationFormat>Widescreen</PresentationFormat>
  <Paragraphs>90</Paragraphs>
  <Slides>12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Aldhabi</vt:lpstr>
      <vt:lpstr>Aptos</vt:lpstr>
      <vt:lpstr>Aptos Display</vt:lpstr>
      <vt:lpstr>Arial</vt:lpstr>
      <vt:lpstr>Bell MT</vt:lpstr>
      <vt:lpstr>Calibri</vt:lpstr>
      <vt:lpstr>Calibri Light</vt:lpstr>
      <vt:lpstr>Footlight MT Light</vt:lpstr>
      <vt:lpstr>Harlow Solid Italic</vt:lpstr>
      <vt:lpstr>2_Office Theme</vt:lpstr>
      <vt:lpstr>Office Theme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Lamb was gotten on 1st month 10th day (Exodus 12:3)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27</cp:revision>
  <dcterms:created xsi:type="dcterms:W3CDTF">2026-01-20T17:02:20Z</dcterms:created>
  <dcterms:modified xsi:type="dcterms:W3CDTF">2026-08-25T17:36:55Z</dcterms:modified>
</cp:coreProperties>
</file>