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3" r:id="rId4"/>
    <p:sldId id="261" r:id="rId5"/>
    <p:sldId id="262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2649"/>
    <a:srgbClr val="442A2B"/>
    <a:srgbClr val="FFF8DE"/>
    <a:srgbClr val="BDB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6E11C6-3323-4000-9D02-D5F84B05DE63}" v="262" dt="2026-08-28T16:21:30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94660"/>
  </p:normalViewPr>
  <p:slideViewPr>
    <p:cSldViewPr snapToGrid="0">
      <p:cViewPr>
        <p:scale>
          <a:sx n="75" d="100"/>
          <a:sy n="75" d="100"/>
        </p:scale>
        <p:origin x="163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addSld delSld modSld sldOrd delMainMaster">
      <pc:chgData name="Daniel Shunk" userId="8b1a05f26d681f8b" providerId="LiveId" clId="{92551CD1-72E2-4A83-B06E-9F01B71D04EE}" dt="2026-08-28T16:21:49.044" v="728" actId="47"/>
      <pc:docMkLst>
        <pc:docMk/>
      </pc:docMkLst>
      <pc:sldChg chg="addSp delSp modSp mod modClrScheme addAnim delAnim modAnim chgLayout">
        <pc:chgData name="Daniel Shunk" userId="8b1a05f26d681f8b" providerId="LiveId" clId="{92551CD1-72E2-4A83-B06E-9F01B71D04EE}" dt="2026-08-28T16:12:40.116" v="556"/>
        <pc:sldMkLst>
          <pc:docMk/>
          <pc:sldMk cId="3844616597" sldId="256"/>
        </pc:sldMkLst>
        <pc:spChg chg="mod ord">
          <ac:chgData name="Daniel Shunk" userId="8b1a05f26d681f8b" providerId="LiveId" clId="{92551CD1-72E2-4A83-B06E-9F01B71D04EE}" dt="2026-08-28T16:09:29.484" v="306" actId="20577"/>
          <ac:spMkLst>
            <pc:docMk/>
            <pc:sldMk cId="3844616597" sldId="256"/>
            <ac:spMk id="2" creationId="{1C14DDC8-AB51-ACA3-7A15-4EF85F946D00}"/>
          </ac:spMkLst>
        </pc:spChg>
        <pc:spChg chg="del mod ord">
          <ac:chgData name="Daniel Shunk" userId="8b1a05f26d681f8b" providerId="LiveId" clId="{92551CD1-72E2-4A83-B06E-9F01B71D04EE}" dt="2026-08-28T15:30:45.996" v="46" actId="700"/>
          <ac:spMkLst>
            <pc:docMk/>
            <pc:sldMk cId="3844616597" sldId="256"/>
            <ac:spMk id="3" creationId="{A32E20D5-A7D1-16B0-1631-E093C8022C26}"/>
          </ac:spMkLst>
        </pc:spChg>
        <pc:spChg chg="add mod ord">
          <ac:chgData name="Daniel Shunk" userId="8b1a05f26d681f8b" providerId="LiveId" clId="{92551CD1-72E2-4A83-B06E-9F01B71D04EE}" dt="2026-08-28T16:12:20.767" v="551" actId="27636"/>
          <ac:spMkLst>
            <pc:docMk/>
            <pc:sldMk cId="3844616597" sldId="256"/>
            <ac:spMk id="6" creationId="{D00E8D41-E307-439A-AFB1-2E454BDDCB7F}"/>
          </ac:spMkLst>
        </pc:spChg>
        <pc:picChg chg="add mod ord modCrop">
          <ac:chgData name="Daniel Shunk" userId="8b1a05f26d681f8b" providerId="LiveId" clId="{92551CD1-72E2-4A83-B06E-9F01B71D04EE}" dt="2026-08-28T15:29:29.628" v="18" actId="732"/>
          <ac:picMkLst>
            <pc:docMk/>
            <pc:sldMk cId="3844616597" sldId="256"/>
            <ac:picMk id="5" creationId="{B902A00E-0C16-C034-424C-7F82CA5FDACC}"/>
          </ac:picMkLst>
        </pc:picChg>
        <pc:picChg chg="add del mod">
          <ac:chgData name="Daniel Shunk" userId="8b1a05f26d681f8b" providerId="LiveId" clId="{92551CD1-72E2-4A83-B06E-9F01B71D04EE}" dt="2026-08-28T15:33:12.556" v="67" actId="478"/>
          <ac:picMkLst>
            <pc:docMk/>
            <pc:sldMk cId="3844616597" sldId="256"/>
            <ac:picMk id="8" creationId="{173D5F6C-C9C2-6669-3940-F39AEA3B8695}"/>
          </ac:picMkLst>
        </pc:picChg>
        <pc:picChg chg="add mod">
          <ac:chgData name="Daniel Shunk" userId="8b1a05f26d681f8b" providerId="LiveId" clId="{92551CD1-72E2-4A83-B06E-9F01B71D04EE}" dt="2026-08-28T15:34:42.525" v="76" actId="12788"/>
          <ac:picMkLst>
            <pc:docMk/>
            <pc:sldMk cId="3844616597" sldId="256"/>
            <ac:picMk id="10" creationId="{5A819A59-08F0-13D3-3DAB-39A7359A81E2}"/>
          </ac:picMkLst>
        </pc:picChg>
      </pc:sldChg>
      <pc:sldChg chg="new del">
        <pc:chgData name="Daniel Shunk" userId="8b1a05f26d681f8b" providerId="LiveId" clId="{92551CD1-72E2-4A83-B06E-9F01B71D04EE}" dt="2026-08-28T15:33:17.103" v="68" actId="47"/>
        <pc:sldMkLst>
          <pc:docMk/>
          <pc:sldMk cId="564185824" sldId="257"/>
        </pc:sldMkLst>
      </pc:sldChg>
      <pc:sldChg chg="modSp add del mod">
        <pc:chgData name="Daniel Shunk" userId="8b1a05f26d681f8b" providerId="LiveId" clId="{92551CD1-72E2-4A83-B06E-9F01B71D04EE}" dt="2026-08-28T15:35:41.654" v="124" actId="47"/>
        <pc:sldMkLst>
          <pc:docMk/>
          <pc:sldMk cId="3996342841" sldId="258"/>
        </pc:sldMkLst>
        <pc:picChg chg="mod">
          <ac:chgData name="Daniel Shunk" userId="8b1a05f26d681f8b" providerId="LiveId" clId="{92551CD1-72E2-4A83-B06E-9F01B71D04EE}" dt="2026-08-28T15:31:37.465" v="53" actId="29295"/>
          <ac:picMkLst>
            <pc:docMk/>
            <pc:sldMk cId="3996342841" sldId="258"/>
            <ac:picMk id="5" creationId="{DB17136B-CB29-C5CC-20AB-91251884F236}"/>
          </ac:picMkLst>
        </pc:picChg>
      </pc:sldChg>
      <pc:sldChg chg="modSp add del mod">
        <pc:chgData name="Daniel Shunk" userId="8b1a05f26d681f8b" providerId="LiveId" clId="{92551CD1-72E2-4A83-B06E-9F01B71D04EE}" dt="2026-08-28T15:40:00.686" v="175" actId="47"/>
        <pc:sldMkLst>
          <pc:docMk/>
          <pc:sldMk cId="3204421205" sldId="259"/>
        </pc:sldMkLst>
        <pc:picChg chg="mod">
          <ac:chgData name="Daniel Shunk" userId="8b1a05f26d681f8b" providerId="LiveId" clId="{92551CD1-72E2-4A83-B06E-9F01B71D04EE}" dt="2026-08-28T15:35:49.700" v="125" actId="29295"/>
          <ac:picMkLst>
            <pc:docMk/>
            <pc:sldMk cId="3204421205" sldId="259"/>
            <ac:picMk id="5" creationId="{DCA958F0-E2F9-7917-BF0A-D2BA75793F80}"/>
          </ac:picMkLst>
        </pc:picChg>
      </pc:sldChg>
      <pc:sldChg chg="addSp modSp new mod">
        <pc:chgData name="Daniel Shunk" userId="8b1a05f26d681f8b" providerId="LiveId" clId="{92551CD1-72E2-4A83-B06E-9F01B71D04EE}" dt="2026-08-28T15:39:30.403" v="174" actId="1036"/>
        <pc:sldMkLst>
          <pc:docMk/>
          <pc:sldMk cId="1932545300" sldId="260"/>
        </pc:sldMkLst>
        <pc:spChg chg="add mod">
          <ac:chgData name="Daniel Shunk" userId="8b1a05f26d681f8b" providerId="LiveId" clId="{92551CD1-72E2-4A83-B06E-9F01B71D04EE}" dt="2026-08-28T15:39:17.760" v="172" actId="1035"/>
          <ac:spMkLst>
            <pc:docMk/>
            <pc:sldMk cId="1932545300" sldId="260"/>
            <ac:spMk id="6" creationId="{93C59579-6B5A-4F32-4B27-8282EEAA73C3}"/>
          </ac:spMkLst>
        </pc:spChg>
        <pc:spChg chg="add mod">
          <ac:chgData name="Daniel Shunk" userId="8b1a05f26d681f8b" providerId="LiveId" clId="{92551CD1-72E2-4A83-B06E-9F01B71D04EE}" dt="2026-08-28T15:39:30.403" v="174" actId="1036"/>
          <ac:spMkLst>
            <pc:docMk/>
            <pc:sldMk cId="1932545300" sldId="260"/>
            <ac:spMk id="8" creationId="{71DD06EE-CC6F-24FA-599D-9F134FEBD08F}"/>
          </ac:spMkLst>
        </pc:spChg>
        <pc:picChg chg="add">
          <ac:chgData name="Daniel Shunk" userId="8b1a05f26d681f8b" providerId="LiveId" clId="{92551CD1-72E2-4A83-B06E-9F01B71D04EE}" dt="2026-08-28T15:37:47.217" v="132" actId="22"/>
          <ac:picMkLst>
            <pc:docMk/>
            <pc:sldMk cId="1932545300" sldId="260"/>
            <ac:picMk id="5" creationId="{B699462C-2670-7031-BB47-2ECAB5663748}"/>
          </ac:picMkLst>
        </pc:picChg>
      </pc:sldChg>
      <pc:sldChg chg="delSp modSp add mod ord">
        <pc:chgData name="Daniel Shunk" userId="8b1a05f26d681f8b" providerId="LiveId" clId="{92551CD1-72E2-4A83-B06E-9F01B71D04EE}" dt="2026-08-28T16:14:44.907" v="601" actId="20577"/>
        <pc:sldMkLst>
          <pc:docMk/>
          <pc:sldMk cId="1057750982" sldId="261"/>
        </pc:sldMkLst>
        <pc:spChg chg="mod">
          <ac:chgData name="Daniel Shunk" userId="8b1a05f26d681f8b" providerId="LiveId" clId="{92551CD1-72E2-4A83-B06E-9F01B71D04EE}" dt="2026-08-28T16:13:09.619" v="575" actId="20577"/>
          <ac:spMkLst>
            <pc:docMk/>
            <pc:sldMk cId="1057750982" sldId="261"/>
            <ac:spMk id="2" creationId="{3D4C6492-D4AD-D33B-11DD-C975D7D7D8E3}"/>
          </ac:spMkLst>
        </pc:spChg>
        <pc:spChg chg="mod">
          <ac:chgData name="Daniel Shunk" userId="8b1a05f26d681f8b" providerId="LiveId" clId="{92551CD1-72E2-4A83-B06E-9F01B71D04EE}" dt="2026-08-28T16:14:44.907" v="601" actId="20577"/>
          <ac:spMkLst>
            <pc:docMk/>
            <pc:sldMk cId="1057750982" sldId="261"/>
            <ac:spMk id="6" creationId="{D518755B-C8F7-2DBA-9E64-B8C99C836D45}"/>
          </ac:spMkLst>
        </pc:spChg>
        <pc:picChg chg="del">
          <ac:chgData name="Daniel Shunk" userId="8b1a05f26d681f8b" providerId="LiveId" clId="{92551CD1-72E2-4A83-B06E-9F01B71D04EE}" dt="2026-08-28T15:53:41.636" v="180" actId="478"/>
          <ac:picMkLst>
            <pc:docMk/>
            <pc:sldMk cId="1057750982" sldId="261"/>
            <ac:picMk id="10" creationId="{5F167134-6D75-08A7-B84E-F2AFA2287E76}"/>
          </ac:picMkLst>
        </pc:picChg>
      </pc:sldChg>
      <pc:sldChg chg="modSp add modAnim">
        <pc:chgData name="Daniel Shunk" userId="8b1a05f26d681f8b" providerId="LiveId" clId="{92551CD1-72E2-4A83-B06E-9F01B71D04EE}" dt="2026-08-28T16:15:14.457" v="607" actId="20577"/>
        <pc:sldMkLst>
          <pc:docMk/>
          <pc:sldMk cId="3495532556" sldId="262"/>
        </pc:sldMkLst>
        <pc:spChg chg="mod">
          <ac:chgData name="Daniel Shunk" userId="8b1a05f26d681f8b" providerId="LiveId" clId="{92551CD1-72E2-4A83-B06E-9F01B71D04EE}" dt="2026-08-28T16:15:14.457" v="607" actId="20577"/>
          <ac:spMkLst>
            <pc:docMk/>
            <pc:sldMk cId="3495532556" sldId="262"/>
            <ac:spMk id="6" creationId="{A3DEBFF5-4C7E-FF20-A1B0-FFF5D320E3A5}"/>
          </ac:spMkLst>
        </pc:spChg>
      </pc:sldChg>
      <pc:sldChg chg="add ord">
        <pc:chgData name="Daniel Shunk" userId="8b1a05f26d681f8b" providerId="LiveId" clId="{92551CD1-72E2-4A83-B06E-9F01B71D04EE}" dt="2026-08-28T16:12:51.841" v="559"/>
        <pc:sldMkLst>
          <pc:docMk/>
          <pc:sldMk cId="3311732429" sldId="263"/>
        </pc:sldMkLst>
      </pc:sldChg>
      <pc:sldChg chg="add del">
        <pc:chgData name="Daniel Shunk" userId="8b1a05f26d681f8b" providerId="LiveId" clId="{92551CD1-72E2-4A83-B06E-9F01B71D04EE}" dt="2026-08-28T16:14:53.527" v="605" actId="47"/>
        <pc:sldMkLst>
          <pc:docMk/>
          <pc:sldMk cId="2554039816" sldId="264"/>
        </pc:sldMkLst>
      </pc:sldChg>
      <pc:sldChg chg="addSp modSp add mod ord addAnim delAnim modAnim">
        <pc:chgData name="Daniel Shunk" userId="8b1a05f26d681f8b" providerId="LiveId" clId="{92551CD1-72E2-4A83-B06E-9F01B71D04EE}" dt="2026-08-28T16:19:54.055" v="703"/>
        <pc:sldMkLst>
          <pc:docMk/>
          <pc:sldMk cId="1839037449" sldId="265"/>
        </pc:sldMkLst>
        <pc:spChg chg="mod">
          <ac:chgData name="Daniel Shunk" userId="8b1a05f26d681f8b" providerId="LiveId" clId="{92551CD1-72E2-4A83-B06E-9F01B71D04EE}" dt="2026-08-28T16:15:41.575" v="620" actId="20577"/>
          <ac:spMkLst>
            <pc:docMk/>
            <pc:sldMk cId="1839037449" sldId="265"/>
            <ac:spMk id="2" creationId="{70E6807D-19C6-E696-C5EE-EA7CB99D7541}"/>
          </ac:spMkLst>
        </pc:spChg>
        <pc:spChg chg="mod">
          <ac:chgData name="Daniel Shunk" userId="8b1a05f26d681f8b" providerId="LiveId" clId="{92551CD1-72E2-4A83-B06E-9F01B71D04EE}" dt="2026-08-28T16:19:02.043" v="685" actId="255"/>
          <ac:spMkLst>
            <pc:docMk/>
            <pc:sldMk cId="1839037449" sldId="265"/>
            <ac:spMk id="6" creationId="{9D38A9B4-921E-1BC7-1E91-AC999250D95E}"/>
          </ac:spMkLst>
        </pc:spChg>
        <pc:spChg chg="add mod">
          <ac:chgData name="Daniel Shunk" userId="8b1a05f26d681f8b" providerId="LiveId" clId="{92551CD1-72E2-4A83-B06E-9F01B71D04EE}" dt="2026-08-28T16:19:35.380" v="691" actId="1076"/>
          <ac:spMkLst>
            <pc:docMk/>
            <pc:sldMk cId="1839037449" sldId="265"/>
            <ac:spMk id="7" creationId="{97E90408-4323-CF2B-D329-6F88DF35213C}"/>
          </ac:spMkLst>
        </pc:spChg>
        <pc:picChg chg="add mod modCrop">
          <ac:chgData name="Daniel Shunk" userId="8b1a05f26d681f8b" providerId="LiveId" clId="{92551CD1-72E2-4A83-B06E-9F01B71D04EE}" dt="2026-08-28T16:17:51.781" v="624" actId="1076"/>
          <ac:picMkLst>
            <pc:docMk/>
            <pc:sldMk cId="1839037449" sldId="265"/>
            <ac:picMk id="4" creationId="{2C6D4AD8-6CF0-2BD4-EE49-EED7061B84C5}"/>
          </ac:picMkLst>
        </pc:picChg>
      </pc:sldChg>
      <pc:sldChg chg="modSp add addAnim delAnim modAnim">
        <pc:chgData name="Daniel Shunk" userId="8b1a05f26d681f8b" providerId="LiveId" clId="{92551CD1-72E2-4A83-B06E-9F01B71D04EE}" dt="2026-08-28T16:20:46.739" v="707" actId="20577"/>
        <pc:sldMkLst>
          <pc:docMk/>
          <pc:sldMk cId="1957097857" sldId="266"/>
        </pc:sldMkLst>
        <pc:spChg chg="mod">
          <ac:chgData name="Daniel Shunk" userId="8b1a05f26d681f8b" providerId="LiveId" clId="{92551CD1-72E2-4A83-B06E-9F01B71D04EE}" dt="2026-08-28T16:20:46.739" v="707" actId="20577"/>
          <ac:spMkLst>
            <pc:docMk/>
            <pc:sldMk cId="1957097857" sldId="266"/>
            <ac:spMk id="6" creationId="{F33D1B40-098C-F61B-9781-0614D6EFF746}"/>
          </ac:spMkLst>
        </pc:spChg>
      </pc:sldChg>
      <pc:sldChg chg="modSp add mod replId">
        <pc:chgData name="Daniel Shunk" userId="8b1a05f26d681f8b" providerId="LiveId" clId="{92551CD1-72E2-4A83-B06E-9F01B71D04EE}" dt="2026-08-28T16:21:21.629" v="725" actId="255"/>
        <pc:sldMkLst>
          <pc:docMk/>
          <pc:sldMk cId="2424839964" sldId="267"/>
        </pc:sldMkLst>
        <pc:spChg chg="mod">
          <ac:chgData name="Daniel Shunk" userId="8b1a05f26d681f8b" providerId="LiveId" clId="{92551CD1-72E2-4A83-B06E-9F01B71D04EE}" dt="2026-08-28T16:20:56.237" v="720" actId="20577"/>
          <ac:spMkLst>
            <pc:docMk/>
            <pc:sldMk cId="2424839964" sldId="267"/>
            <ac:spMk id="2" creationId="{F1599DB0-81E3-A164-43A3-2A95D9E6C82A}"/>
          </ac:spMkLst>
        </pc:spChg>
        <pc:spChg chg="mod">
          <ac:chgData name="Daniel Shunk" userId="8b1a05f26d681f8b" providerId="LiveId" clId="{92551CD1-72E2-4A83-B06E-9F01B71D04EE}" dt="2026-08-28T16:21:21.629" v="725" actId="255"/>
          <ac:spMkLst>
            <pc:docMk/>
            <pc:sldMk cId="2424839964" sldId="267"/>
            <ac:spMk id="6" creationId="{FFEF14B6-12B2-F5D0-1431-DF5B757CDC4A}"/>
          </ac:spMkLst>
        </pc:spChg>
      </pc:sldChg>
      <pc:sldChg chg="add addAnim delAnim modAnim">
        <pc:chgData name="Daniel Shunk" userId="8b1a05f26d681f8b" providerId="LiveId" clId="{92551CD1-72E2-4A83-B06E-9F01B71D04EE}" dt="2026-08-28T16:21:32.397" v="727"/>
        <pc:sldMkLst>
          <pc:docMk/>
          <pc:sldMk cId="750546430" sldId="268"/>
        </pc:sldMkLst>
      </pc:sldChg>
      <pc:sldChg chg="add del replId">
        <pc:chgData name="Daniel Shunk" userId="8b1a05f26d681f8b" providerId="LiveId" clId="{92551CD1-72E2-4A83-B06E-9F01B71D04EE}" dt="2026-08-28T16:21:49.044" v="728" actId="47"/>
        <pc:sldMkLst>
          <pc:docMk/>
          <pc:sldMk cId="1468694933" sldId="269"/>
        </pc:sldMkLst>
      </pc:sldChg>
      <pc:sldChg chg="modSp add del mod ord">
        <pc:chgData name="Daniel Shunk" userId="8b1a05f26d681f8b" providerId="LiveId" clId="{92551CD1-72E2-4A83-B06E-9F01B71D04EE}" dt="2026-08-28T15:37:20.512" v="130" actId="2696"/>
        <pc:sldMkLst>
          <pc:docMk/>
          <pc:sldMk cId="2487415416" sldId="638"/>
        </pc:sldMkLst>
        <pc:picChg chg="mod">
          <ac:chgData name="Daniel Shunk" userId="8b1a05f26d681f8b" providerId="LiveId" clId="{92551CD1-72E2-4A83-B06E-9F01B71D04EE}" dt="2026-08-28T15:37:12.410" v="129" actId="1076"/>
          <ac:picMkLst>
            <pc:docMk/>
            <pc:sldMk cId="2487415416" sldId="638"/>
            <ac:picMk id="9" creationId="{54B7164C-4A28-F509-9474-69FBAAA53BCC}"/>
          </ac:picMkLst>
        </pc:picChg>
      </pc:sldChg>
      <pc:sldMasterChg chg="del delSldLayout">
        <pc:chgData name="Daniel Shunk" userId="8b1a05f26d681f8b" providerId="LiveId" clId="{92551CD1-72E2-4A83-B06E-9F01B71D04EE}" dt="2026-08-28T15:37:20.512" v="130" actId="2696"/>
        <pc:sldMasterMkLst>
          <pc:docMk/>
          <pc:sldMasterMk cId="3565417723" sldId="2147483660"/>
        </pc:sldMasterMkLst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1703235889" sldId="2147483661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1597626230" sldId="2147483662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323187534" sldId="2147483663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4233202255" sldId="2147483664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978906077" sldId="2147483665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1179272789" sldId="2147483666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2114470091" sldId="2147483667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112100524" sldId="2147483668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309539790" sldId="2147483669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2450033496" sldId="2147483670"/>
          </pc:sldLayoutMkLst>
        </pc:sldLayoutChg>
        <pc:sldLayoutChg chg="del">
          <pc:chgData name="Daniel Shunk" userId="8b1a05f26d681f8b" providerId="LiveId" clId="{92551CD1-72E2-4A83-B06E-9F01B71D04EE}" dt="2026-08-28T15:37:20.512" v="130" actId="2696"/>
          <pc:sldLayoutMkLst>
            <pc:docMk/>
            <pc:sldMasterMk cId="3565417723" sldId="2147483660"/>
            <pc:sldLayoutMk cId="252791899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8F153-2ACF-21F7-219C-93E60EC5A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A5910-21F2-3440-D120-324DFFF88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A790C-3F93-EA1F-C543-4C584E14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4A20F-4137-641F-EE07-BA8AE2D07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370E3-C9D8-F437-E893-C833F098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2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13C0-BAA2-0658-C7B4-2D612468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275600-6300-EB5D-81CB-95615728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A59E0-787C-A8DE-AC3E-325A6DC2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0F764-429D-6EDC-42ED-49842841E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64502-BE8A-7038-896F-1630931B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5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0F0DC7-DD3D-5CD1-2B75-FA9812C437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8C8AE-8875-CF4C-972B-19939D1DD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DEC36-9744-930C-FFF0-6FA843356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7C23F-50FF-DBCA-7CB9-38767D6FD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1BCBF-7E8B-E557-B22A-19B6595F3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3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F7893-7270-5B42-0AF9-D08503EDF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49897-26E5-B4E8-1690-83DE54AF2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89BBF-BCA0-6254-A4BB-53830F0A9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83199-8CB5-C378-49F9-C018197D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39F57-C8C1-81A7-932B-75C2C94D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5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3B04-AD71-28A1-D90F-86C8F860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B68F2-D8CF-3D02-D52F-9264F8511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05876-20C8-BD7C-51C0-5DCDE447F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FC43B-7A92-369A-B4E2-2E18F485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4560C-92BA-8666-24F2-4100D0804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8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9E76-6EB2-07C3-2328-DE8590D0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229EC-DFC3-CACB-8DF6-F3C15F9413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FF0E50-90E9-3B62-8B66-11950F415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73C7A-058F-A751-FAA5-EF4E22814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D5FF2-71C4-E830-503B-2CFDE5AC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9A827F-A38D-7FAC-C770-43C385B35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2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0000A-2813-A0AA-EA67-3998D113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BAF2E-C1CE-B336-4C56-F4EEDB172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03BDE-51FE-13C4-D480-4B6A68DBD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B77FD-3179-9D74-0838-385F316AD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E9FDAE-442B-45AF-2F7F-A1F6DD8B4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C9C2A-C053-2E0F-4AC6-F765929D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611B06-0365-F0E9-258A-A055C170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ABAB9F-C08E-E277-FBC6-7D74E79D0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06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3B86C-D740-B9FF-03C8-368BC7320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3D2A3-A7DB-9FD3-40AC-14BE1B140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C97A16-73C1-DE5A-FF70-08B50F3E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F075DB-3615-D50C-C096-BC3BBEDE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2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27C181-155B-05D9-F404-EA9D2D6C0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2AAD13-FB54-9F31-B663-F57FEAB0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38B8B-537A-A6F2-2C82-25097DFB1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9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A894D-FB54-A366-C4BB-C1665B35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4622F-CF81-0665-66D2-7FC368F75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E64A3-874B-CB93-B546-9E788C1CE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EDE3-3511-DB53-E1A9-AC7B31827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BCC40-A185-FCBA-2203-F41FFCD0B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3C571-83CF-800F-1E26-CB56E24C3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47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836E3-7641-F164-E07C-BB3691896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F1D920-89CD-6F5B-DA55-D7529A3BD2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B5C9D-CE97-F81A-109D-657E7652F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11B70-70A7-8A22-3B7A-F48A29C0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22B07-C499-694A-2C06-9C9BEEFC7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B097F-B992-595C-951D-1187BB13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A370E-B229-A05A-C472-49BC233B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BA821-7D73-00E0-F06D-B6D5F9753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64CCC-E304-8184-0576-1E28710C6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C0648B-8395-4B69-AB1F-EA410DF9FED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B62AD-B950-38B0-53B8-D441FDF74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679C1-D160-2361-D2B8-D04857E01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322D32-2510-4E10-BF39-A4821C7A7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3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5BA9-D5C6-98D8-50E5-1E37659C0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6C2FD3-E66B-119B-885B-D53A4B2AC4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99462C-2670-7031-BB47-2ECAB5663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C59579-6B5A-4F32-4B27-8282EEAA73C3}"/>
              </a:ext>
            </a:extLst>
          </p:cNvPr>
          <p:cNvSpPr txBox="1">
            <a:spLocks/>
          </p:cNvSpPr>
          <p:nvPr/>
        </p:nvSpPr>
        <p:spPr>
          <a:xfrm>
            <a:off x="838200" y="4962526"/>
            <a:ext cx="10515600" cy="7302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The Path To Wisdom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1DD06EE-CC6F-24FA-599D-9F134FEBD08F}"/>
              </a:ext>
            </a:extLst>
          </p:cNvPr>
          <p:cNvSpPr txBox="1">
            <a:spLocks/>
          </p:cNvSpPr>
          <p:nvPr/>
        </p:nvSpPr>
        <p:spPr>
          <a:xfrm>
            <a:off x="6781800" y="4251327"/>
            <a:ext cx="3530600" cy="7302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Chapter 1</a:t>
            </a:r>
          </a:p>
        </p:txBody>
      </p:sp>
    </p:spTree>
    <p:extLst>
      <p:ext uri="{BB962C8B-B14F-4D97-AF65-F5344CB8AC3E}">
        <p14:creationId xmlns:p14="http://schemas.microsoft.com/office/powerpoint/2010/main" val="193254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02A00E-0C16-C034-424C-7F82CA5FDA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14DDC8-AB51-ACA3-7A15-4EF85F946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Sections of Proverbs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E8D41-E307-439A-AFB1-2E454BDDC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62100"/>
            <a:ext cx="11125200" cy="4767263"/>
          </a:xfrm>
        </p:spPr>
        <p:txBody>
          <a:bodyPr>
            <a:normAutofit/>
          </a:bodyPr>
          <a:lstStyle/>
          <a:p>
            <a:pPr marL="914400" indent="-914400">
              <a:lnSpc>
                <a:spcPts val="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4800" dirty="0">
                <a:solidFill>
                  <a:srgbClr val="412649"/>
                </a:solidFill>
              </a:rPr>
              <a:t>Chap 1-9 – Solomon – long form</a:t>
            </a:r>
          </a:p>
          <a:p>
            <a:pPr marL="914400" indent="-914400">
              <a:lnSpc>
                <a:spcPts val="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4800" dirty="0">
                <a:solidFill>
                  <a:srgbClr val="412649"/>
                </a:solidFill>
              </a:rPr>
              <a:t>Chap 10-24 – Solomon – short form</a:t>
            </a:r>
          </a:p>
          <a:p>
            <a:pPr marL="914400" indent="-914400">
              <a:buFont typeface="+mj-lt"/>
              <a:buAutoNum type="arabicParenR"/>
            </a:pPr>
            <a:r>
              <a:rPr lang="en-US" sz="4800" dirty="0">
                <a:solidFill>
                  <a:srgbClr val="412649"/>
                </a:solidFill>
              </a:rPr>
              <a:t>Chap 25-29 – Solomon – compiled by King Hezekiah</a:t>
            </a:r>
          </a:p>
          <a:p>
            <a:pPr marL="914400" indent="-914400">
              <a:buFont typeface="+mj-lt"/>
              <a:buAutoNum type="arabicParenR"/>
            </a:pPr>
            <a:r>
              <a:rPr lang="en-US" sz="4800" dirty="0">
                <a:solidFill>
                  <a:srgbClr val="412649"/>
                </a:solidFill>
              </a:rPr>
              <a:t>Chap 30 – Agur – Largely unknown</a:t>
            </a:r>
          </a:p>
          <a:p>
            <a:pPr marL="914400" indent="-914400">
              <a:buFont typeface="+mj-lt"/>
              <a:buAutoNum type="arabicParenR"/>
            </a:pPr>
            <a:r>
              <a:rPr lang="en-US" sz="4800" dirty="0">
                <a:solidFill>
                  <a:srgbClr val="412649"/>
                </a:solidFill>
              </a:rPr>
              <a:t>Chap 31 – King Lemuel – unknown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819A59-08F0-13D3-3DAB-39A7359A8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30" y="5904257"/>
            <a:ext cx="1802540" cy="862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461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1BFC7-3C40-049C-C1EA-2AB02910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2320-3007-B153-DE5F-7BFCAE7A8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A4C41A-77BE-B0A0-638C-519961D76F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67C90-85EE-4B9C-1696-9302946B3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D2D92CB-F9F0-AAEE-E94C-D27D127904F6}"/>
              </a:ext>
            </a:extLst>
          </p:cNvPr>
          <p:cNvSpPr txBox="1">
            <a:spLocks/>
          </p:cNvSpPr>
          <p:nvPr/>
        </p:nvSpPr>
        <p:spPr>
          <a:xfrm>
            <a:off x="838200" y="4962526"/>
            <a:ext cx="10515600" cy="7302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The Path To Wisdom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D11DA30-9C2D-2AC0-9A2E-9B82DA358055}"/>
              </a:ext>
            </a:extLst>
          </p:cNvPr>
          <p:cNvSpPr txBox="1">
            <a:spLocks/>
          </p:cNvSpPr>
          <p:nvPr/>
        </p:nvSpPr>
        <p:spPr>
          <a:xfrm>
            <a:off x="6781800" y="4251327"/>
            <a:ext cx="3530600" cy="7302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Chapter 1</a:t>
            </a:r>
          </a:p>
        </p:txBody>
      </p:sp>
    </p:spTree>
    <p:extLst>
      <p:ext uri="{BB962C8B-B14F-4D97-AF65-F5344CB8AC3E}">
        <p14:creationId xmlns:p14="http://schemas.microsoft.com/office/powerpoint/2010/main" val="3311732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BBB71-28C2-4400-1DB6-03D0748EB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E1D4BD-D6AF-889D-B2C1-EDE7CED666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C6492-D4AD-D33B-11DD-C975D7D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0" y="53308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Proverbs 26:7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18755B-C8F7-2DBA-9E64-B8C99C836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054100"/>
            <a:ext cx="11925300" cy="46402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7000" dirty="0">
                <a:solidFill>
                  <a:srgbClr val="412649"/>
                </a:solidFill>
              </a:rPr>
              <a:t>“Like the legs which hang limp on the lame, so is a proverb in the mouth of fools.”</a:t>
            </a:r>
          </a:p>
        </p:txBody>
      </p:sp>
    </p:spTree>
    <p:extLst>
      <p:ext uri="{BB962C8B-B14F-4D97-AF65-F5344CB8AC3E}">
        <p14:creationId xmlns:p14="http://schemas.microsoft.com/office/powerpoint/2010/main" val="105775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C64C4-0DF9-67A8-5261-FF55E025F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81CE59-B60F-5D45-6A3D-E41E49B806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B43DCF-AF2E-7A66-73C3-64F5834D4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The Path To Wisdom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DEBFF5-4C7E-FF20-A1B0-FFF5D320E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78025"/>
            <a:ext cx="11125200" cy="4351338"/>
          </a:xfrm>
        </p:spPr>
        <p:txBody>
          <a:bodyPr>
            <a:normAutofit/>
          </a:bodyPr>
          <a:lstStyle/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begins with the fear of Yahweh</a:t>
            </a:r>
          </a:p>
          <a:p>
            <a:pPr marL="914400" indent="-914400">
              <a:buFont typeface="+mj-lt"/>
              <a:buAutoNum type="arabicParenR"/>
            </a:pPr>
            <a:endParaRPr lang="en-US" sz="5400" dirty="0">
              <a:solidFill>
                <a:srgbClr val="412649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81C345-6C56-7BBC-D922-9B4BC1BE4E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30" y="5904257"/>
            <a:ext cx="1802540" cy="862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553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53CD7-9881-F5A4-D1AA-E0387AF7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8D5CD0-C52E-9C8A-CDE3-543BE98F0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E6807D-19C6-E696-C5EE-EA7CB99D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300" y="5330825"/>
            <a:ext cx="5080000" cy="1325563"/>
          </a:xfrm>
        </p:spPr>
        <p:txBody>
          <a:bodyPr>
            <a:normAutofit/>
          </a:bodyPr>
          <a:lstStyle/>
          <a:p>
            <a:pPr algn="r"/>
            <a:r>
              <a:rPr lang="en-US" sz="4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Jim Bakker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38A9B4-921E-1BC7-1E91-AC999250D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364456"/>
            <a:ext cx="5962650" cy="22296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800" dirty="0">
                <a:solidFill>
                  <a:srgbClr val="412649"/>
                </a:solidFill>
              </a:rPr>
              <a:t>I never stopped loving God…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6D4AD8-6CF0-2BD4-EE49-EED7061B84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89" r="22800"/>
          <a:stretch>
            <a:fillRect/>
          </a:stretch>
        </p:blipFill>
        <p:spPr>
          <a:xfrm>
            <a:off x="6705600" y="1364456"/>
            <a:ext cx="5080000" cy="4019550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7E90408-4323-CF2B-D329-6F88DF35213C}"/>
              </a:ext>
            </a:extLst>
          </p:cNvPr>
          <p:cNvSpPr txBox="1">
            <a:spLocks/>
          </p:cNvSpPr>
          <p:nvPr/>
        </p:nvSpPr>
        <p:spPr>
          <a:xfrm>
            <a:off x="476250" y="3746500"/>
            <a:ext cx="6089650" cy="1054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 dirty="0">
                <a:solidFill>
                  <a:srgbClr val="412649"/>
                </a:solidFill>
              </a:rPr>
              <a:t>I stopped fearing God.</a:t>
            </a:r>
          </a:p>
        </p:txBody>
      </p:sp>
    </p:spTree>
    <p:extLst>
      <p:ext uri="{BB962C8B-B14F-4D97-AF65-F5344CB8AC3E}">
        <p14:creationId xmlns:p14="http://schemas.microsoft.com/office/powerpoint/2010/main" val="183903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7C52E-41D1-D977-0E37-A09DF98B7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D28465-9B8D-DC3B-0D2E-0BF00A43A7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D8BF57-8ABB-6FF6-E50A-5F34269C2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The Path To Wisdom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D1B40-098C-F61B-9781-0614D6EFF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78025"/>
            <a:ext cx="11125200" cy="4351338"/>
          </a:xfrm>
        </p:spPr>
        <p:txBody>
          <a:bodyPr>
            <a:normAutofit/>
          </a:bodyPr>
          <a:lstStyle/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begins with the fear of Yahweh</a:t>
            </a:r>
          </a:p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has deceptive thieves along the way</a:t>
            </a:r>
          </a:p>
          <a:p>
            <a:pPr marL="914400" indent="-914400">
              <a:buFont typeface="+mj-lt"/>
              <a:buAutoNum type="arabicParenR"/>
            </a:pPr>
            <a:endParaRPr lang="en-US" sz="5400" dirty="0">
              <a:solidFill>
                <a:srgbClr val="412649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B7A25F-3D17-D1AA-DB7F-4EF8C2878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30" y="5904257"/>
            <a:ext cx="1802540" cy="862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09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716-176A-F985-4A9F-C31EF8ED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660F78-5314-1855-2F23-2C61D2A701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599DB0-81E3-A164-43A3-2A95D9E6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0" y="53308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Galatians 6:7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EF14B6-12B2-F5D0-1431-DF5B757C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054100"/>
            <a:ext cx="11925300" cy="46402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6800" dirty="0">
                <a:solidFill>
                  <a:srgbClr val="412649"/>
                </a:solidFill>
              </a:rPr>
              <a:t>“Do not be deceived, God is not mocked, for whatever a man sows, this he will also reap.”</a:t>
            </a:r>
          </a:p>
        </p:txBody>
      </p:sp>
    </p:spTree>
    <p:extLst>
      <p:ext uri="{BB962C8B-B14F-4D97-AF65-F5344CB8AC3E}">
        <p14:creationId xmlns:p14="http://schemas.microsoft.com/office/powerpoint/2010/main" val="2424839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2DB81-A066-BA17-991C-336FB7852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979666-EDC4-1FE4-26AF-9EAE48798D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9792" t="9791" r="9792" b="979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212F23-9637-8AFE-F2DF-D6A1C7D3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ln w="3175">
                  <a:solidFill>
                    <a:srgbClr val="FFF8DE"/>
                  </a:solidFill>
                </a:ln>
                <a:solidFill>
                  <a:srgbClr val="442A2B"/>
                </a:solidFill>
                <a:latin typeface="Bookman Old Style" panose="02050604050505020204" pitchFamily="18" charset="0"/>
              </a:rPr>
              <a:t>The Path To Wisdom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8C8780-6146-F293-9583-B5973422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78025"/>
            <a:ext cx="11125200" cy="4351338"/>
          </a:xfrm>
        </p:spPr>
        <p:txBody>
          <a:bodyPr>
            <a:normAutofit/>
          </a:bodyPr>
          <a:lstStyle/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begins with the fear of Yahweh</a:t>
            </a:r>
          </a:p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has deceptive thieves along the way</a:t>
            </a:r>
          </a:p>
          <a:p>
            <a:pPr marL="914400" indent="-914400">
              <a:lnSpc>
                <a:spcPts val="5000"/>
              </a:lnSpc>
              <a:spcBef>
                <a:spcPts val="0"/>
              </a:spcBef>
              <a:spcAft>
                <a:spcPts val="3600"/>
              </a:spcAft>
              <a:buFont typeface="+mj-lt"/>
              <a:buAutoNum type="arabicParenR"/>
            </a:pPr>
            <a:r>
              <a:rPr lang="en-US" sz="5700" dirty="0">
                <a:solidFill>
                  <a:srgbClr val="412649"/>
                </a:solidFill>
              </a:rPr>
              <a:t>It is available to all people</a:t>
            </a:r>
          </a:p>
          <a:p>
            <a:pPr marL="914400" indent="-914400">
              <a:buFont typeface="+mj-lt"/>
              <a:buAutoNum type="arabicParenR"/>
            </a:pPr>
            <a:endParaRPr lang="en-US" sz="5400" dirty="0">
              <a:solidFill>
                <a:srgbClr val="412649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8C9669-7097-F2A4-ECF2-801C0B811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30" y="5904257"/>
            <a:ext cx="1802540" cy="862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054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166</Words>
  <Application>Microsoft Office PowerPoint</Application>
  <PresentationFormat>Widescreen</PresentationFormat>
  <Paragraphs>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Bookman Old Style</vt:lpstr>
      <vt:lpstr>Office Theme</vt:lpstr>
      <vt:lpstr>PowerPoint Presentation</vt:lpstr>
      <vt:lpstr>Sections of Proverbs</vt:lpstr>
      <vt:lpstr>PowerPoint Presentation</vt:lpstr>
      <vt:lpstr>Proverbs 26:7</vt:lpstr>
      <vt:lpstr>The Path To Wisdom</vt:lpstr>
      <vt:lpstr>Jim Bakker</vt:lpstr>
      <vt:lpstr>The Path To Wisdom</vt:lpstr>
      <vt:lpstr>Galatians 6:7</vt:lpstr>
      <vt:lpstr>The Path To Wisdom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1</cp:revision>
  <dcterms:created xsi:type="dcterms:W3CDTF">2026-08-28T15:22:27Z</dcterms:created>
  <dcterms:modified xsi:type="dcterms:W3CDTF">2026-08-28T16:21:51Z</dcterms:modified>
</cp:coreProperties>
</file>