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568" r:id="rId2"/>
    <p:sldId id="604" r:id="rId3"/>
    <p:sldId id="612" r:id="rId4"/>
    <p:sldId id="613" r:id="rId5"/>
    <p:sldId id="614" r:id="rId6"/>
    <p:sldId id="615" r:id="rId7"/>
    <p:sldId id="616" r:id="rId8"/>
    <p:sldId id="619" r:id="rId9"/>
    <p:sldId id="617" r:id="rId10"/>
    <p:sldId id="618" r:id="rId11"/>
    <p:sldId id="623" r:id="rId12"/>
    <p:sldId id="622" r:id="rId13"/>
    <p:sldId id="620" r:id="rId14"/>
    <p:sldId id="621" r:id="rId15"/>
    <p:sldId id="626" r:id="rId16"/>
    <p:sldId id="627" r:id="rId17"/>
    <p:sldId id="62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464C"/>
    <a:srgbClr val="1A1006"/>
    <a:srgbClr val="C3BAA9"/>
    <a:srgbClr val="9363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B94FE9-EB95-491D-9CDB-27C258D65181}" v="442" dt="2026-09-01T18:57:11.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86" autoAdjust="0"/>
    <p:restoredTop sz="94660"/>
  </p:normalViewPr>
  <p:slideViewPr>
    <p:cSldViewPr snapToGrid="0">
      <p:cViewPr varScale="1">
        <p:scale>
          <a:sx n="63" d="100"/>
          <a:sy n="63" d="100"/>
        </p:scale>
        <p:origin x="72" y="408"/>
      </p:cViewPr>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Shunk" userId="8b1a05f26d681f8b" providerId="LiveId" clId="{92551CD1-72E2-4A83-B06E-9F01B71D04EE}"/>
    <pc:docChg chg="undo custSel addSld delSld modSld delMainMaster">
      <pc:chgData name="Daniel Shunk" userId="8b1a05f26d681f8b" providerId="LiveId" clId="{92551CD1-72E2-4A83-B06E-9F01B71D04EE}" dt="2026-09-01T18:57:19.351" v="902" actId="47"/>
      <pc:docMkLst>
        <pc:docMk/>
      </pc:docMkLst>
      <pc:sldChg chg="del">
        <pc:chgData name="Daniel Shunk" userId="8b1a05f26d681f8b" providerId="LiveId" clId="{92551CD1-72E2-4A83-B06E-9F01B71D04EE}" dt="2026-09-01T18:02:12.960" v="64" actId="47"/>
        <pc:sldMkLst>
          <pc:docMk/>
          <pc:sldMk cId="2937375893" sldId="257"/>
        </pc:sldMkLst>
      </pc:sldChg>
      <pc:sldChg chg="modSp mod">
        <pc:chgData name="Daniel Shunk" userId="8b1a05f26d681f8b" providerId="LiveId" clId="{92551CD1-72E2-4A83-B06E-9F01B71D04EE}" dt="2026-09-01T18:00:29.571" v="55" actId="20577"/>
        <pc:sldMkLst>
          <pc:docMk/>
          <pc:sldMk cId="2607255789" sldId="568"/>
        </pc:sldMkLst>
        <pc:spChg chg="mod">
          <ac:chgData name="Daniel Shunk" userId="8b1a05f26d681f8b" providerId="LiveId" clId="{92551CD1-72E2-4A83-B06E-9F01B71D04EE}" dt="2026-09-01T18:00:29.571" v="55" actId="20577"/>
          <ac:spMkLst>
            <pc:docMk/>
            <pc:sldMk cId="2607255789" sldId="568"/>
            <ac:spMk id="3" creationId="{C0F96349-CA6A-4C10-F41C-3E09A34054C2}"/>
          </ac:spMkLst>
        </pc:spChg>
        <pc:spChg chg="mod">
          <ac:chgData name="Daniel Shunk" userId="8b1a05f26d681f8b" providerId="LiveId" clId="{92551CD1-72E2-4A83-B06E-9F01B71D04EE}" dt="2026-09-01T18:00:20.167" v="53" actId="255"/>
          <ac:spMkLst>
            <pc:docMk/>
            <pc:sldMk cId="2607255789" sldId="568"/>
            <ac:spMk id="4" creationId="{279D2CDB-A0CD-92AC-0D1A-D18B3D8D1524}"/>
          </ac:spMkLst>
        </pc:spChg>
      </pc:sldChg>
      <pc:sldChg chg="modSp mod addAnim delAnim modAnim">
        <pc:chgData name="Daniel Shunk" userId="8b1a05f26d681f8b" providerId="LiveId" clId="{92551CD1-72E2-4A83-B06E-9F01B71D04EE}" dt="2026-09-01T18:12:03.308" v="561" actId="20577"/>
        <pc:sldMkLst>
          <pc:docMk/>
          <pc:sldMk cId="1150595109" sldId="604"/>
        </pc:sldMkLst>
        <pc:spChg chg="mod">
          <ac:chgData name="Daniel Shunk" userId="8b1a05f26d681f8b" providerId="LiveId" clId="{92551CD1-72E2-4A83-B06E-9F01B71D04EE}" dt="2026-09-01T18:12:03.308" v="561" actId="20577"/>
          <ac:spMkLst>
            <pc:docMk/>
            <pc:sldMk cId="1150595109" sldId="604"/>
            <ac:spMk id="3" creationId="{5A609713-7E39-F9BF-34A1-E9EDF153C9FE}"/>
          </ac:spMkLst>
        </pc:spChg>
        <pc:spChg chg="mod">
          <ac:chgData name="Daniel Shunk" userId="8b1a05f26d681f8b" providerId="LiveId" clId="{92551CD1-72E2-4A83-B06E-9F01B71D04EE}" dt="2026-09-01T18:02:31.799" v="98" actId="20577"/>
          <ac:spMkLst>
            <pc:docMk/>
            <pc:sldMk cId="1150595109" sldId="604"/>
            <ac:spMk id="4" creationId="{14B551BD-F8F0-C64C-A659-59FE27223039}"/>
          </ac:spMkLst>
        </pc:spChg>
        <pc:picChg chg="mod">
          <ac:chgData name="Daniel Shunk" userId="8b1a05f26d681f8b" providerId="LiveId" clId="{92551CD1-72E2-4A83-B06E-9F01B71D04EE}" dt="2026-09-01T18:10:40.002" v="553" actId="1076"/>
          <ac:picMkLst>
            <pc:docMk/>
            <pc:sldMk cId="1150595109" sldId="604"/>
            <ac:picMk id="15" creationId="{FBBF3D63-2FFF-3AC0-C881-07C31655FB5E}"/>
          </ac:picMkLst>
        </pc:picChg>
      </pc:sldChg>
      <pc:sldChg chg="addSp delSp modSp mod">
        <pc:chgData name="Daniel Shunk" userId="8b1a05f26d681f8b" providerId="LiveId" clId="{92551CD1-72E2-4A83-B06E-9F01B71D04EE}" dt="2026-09-01T18:29:55.682" v="635" actId="1036"/>
        <pc:sldMkLst>
          <pc:docMk/>
          <pc:sldMk cId="781327317" sldId="612"/>
        </pc:sldMkLst>
        <pc:spChg chg="del mod">
          <ac:chgData name="Daniel Shunk" userId="8b1a05f26d681f8b" providerId="LiveId" clId="{92551CD1-72E2-4A83-B06E-9F01B71D04EE}" dt="2026-09-01T18:12:24.403" v="579"/>
          <ac:spMkLst>
            <pc:docMk/>
            <pc:sldMk cId="781327317" sldId="612"/>
            <ac:spMk id="3" creationId="{AC299E03-3179-D930-E512-4F5F073FE0CC}"/>
          </ac:spMkLst>
        </pc:spChg>
        <pc:spChg chg="mod">
          <ac:chgData name="Daniel Shunk" userId="8b1a05f26d681f8b" providerId="LiveId" clId="{92551CD1-72E2-4A83-B06E-9F01B71D04EE}" dt="2026-09-01T18:12:14.201" v="576" actId="20577"/>
          <ac:spMkLst>
            <pc:docMk/>
            <pc:sldMk cId="781327317" sldId="612"/>
            <ac:spMk id="4" creationId="{46E359F4-F997-24EE-D7C4-76EBD15A80BD}"/>
          </ac:spMkLst>
        </pc:spChg>
        <pc:picChg chg="add mod">
          <ac:chgData name="Daniel Shunk" userId="8b1a05f26d681f8b" providerId="LiveId" clId="{92551CD1-72E2-4A83-B06E-9F01B71D04EE}" dt="2026-09-01T18:29:55.682" v="635" actId="1036"/>
          <ac:picMkLst>
            <pc:docMk/>
            <pc:sldMk cId="781327317" sldId="612"/>
            <ac:picMk id="8" creationId="{CC144C48-2087-B6AC-9C1D-7EEC9FF2F2E4}"/>
          </ac:picMkLst>
        </pc:picChg>
      </pc:sldChg>
      <pc:sldChg chg="del">
        <pc:chgData name="Daniel Shunk" userId="8b1a05f26d681f8b" providerId="LiveId" clId="{92551CD1-72E2-4A83-B06E-9F01B71D04EE}" dt="2026-09-01T18:01:59.348" v="56" actId="47"/>
        <pc:sldMkLst>
          <pc:docMk/>
          <pc:sldMk cId="2250573480" sldId="613"/>
        </pc:sldMkLst>
      </pc:sldChg>
      <pc:sldChg chg="modSp add del addAnim delAnim modAnim">
        <pc:chgData name="Daniel Shunk" userId="8b1a05f26d681f8b" providerId="LiveId" clId="{92551CD1-72E2-4A83-B06E-9F01B71D04EE}" dt="2026-09-01T18:30:59.216" v="641" actId="20577"/>
        <pc:sldMkLst>
          <pc:docMk/>
          <pc:sldMk cId="3328653027" sldId="613"/>
        </pc:sldMkLst>
        <pc:spChg chg="mod">
          <ac:chgData name="Daniel Shunk" userId="8b1a05f26d681f8b" providerId="LiveId" clId="{92551CD1-72E2-4A83-B06E-9F01B71D04EE}" dt="2026-09-01T18:30:59.216" v="641" actId="20577"/>
          <ac:spMkLst>
            <pc:docMk/>
            <pc:sldMk cId="3328653027" sldId="613"/>
            <ac:spMk id="3" creationId="{5C6D17CC-2574-3487-A56F-6D94760E7F61}"/>
          </ac:spMkLst>
        </pc:spChg>
      </pc:sldChg>
      <pc:sldChg chg="modSp add mod">
        <pc:chgData name="Daniel Shunk" userId="8b1a05f26d681f8b" providerId="LiveId" clId="{92551CD1-72E2-4A83-B06E-9F01B71D04EE}" dt="2026-09-01T18:39:02.950" v="673" actId="255"/>
        <pc:sldMkLst>
          <pc:docMk/>
          <pc:sldMk cId="2239491202" sldId="614"/>
        </pc:sldMkLst>
        <pc:spChg chg="mod">
          <ac:chgData name="Daniel Shunk" userId="8b1a05f26d681f8b" providerId="LiveId" clId="{92551CD1-72E2-4A83-B06E-9F01B71D04EE}" dt="2026-09-01T18:39:02.950" v="673" actId="255"/>
          <ac:spMkLst>
            <pc:docMk/>
            <pc:sldMk cId="2239491202" sldId="614"/>
            <ac:spMk id="3" creationId="{9361A85A-4CDD-1CE4-0B82-76F06921966A}"/>
          </ac:spMkLst>
        </pc:spChg>
        <pc:spChg chg="mod">
          <ac:chgData name="Daniel Shunk" userId="8b1a05f26d681f8b" providerId="LiveId" clId="{92551CD1-72E2-4A83-B06E-9F01B71D04EE}" dt="2026-09-01T18:31:14.842" v="652" actId="20577"/>
          <ac:spMkLst>
            <pc:docMk/>
            <pc:sldMk cId="2239491202" sldId="614"/>
            <ac:spMk id="4" creationId="{0E1770E8-28A3-459A-330E-4280E3EA0DED}"/>
          </ac:spMkLst>
        </pc:spChg>
      </pc:sldChg>
      <pc:sldChg chg="del">
        <pc:chgData name="Daniel Shunk" userId="8b1a05f26d681f8b" providerId="LiveId" clId="{92551CD1-72E2-4A83-B06E-9F01B71D04EE}" dt="2026-09-01T18:01:59.831" v="57" actId="47"/>
        <pc:sldMkLst>
          <pc:docMk/>
          <pc:sldMk cId="3399057721" sldId="614"/>
        </pc:sldMkLst>
      </pc:sldChg>
      <pc:sldChg chg="del">
        <pc:chgData name="Daniel Shunk" userId="8b1a05f26d681f8b" providerId="LiveId" clId="{92551CD1-72E2-4A83-B06E-9F01B71D04EE}" dt="2026-09-01T18:02:00.233" v="59" actId="47"/>
        <pc:sldMkLst>
          <pc:docMk/>
          <pc:sldMk cId="1873560726" sldId="615"/>
        </pc:sldMkLst>
      </pc:sldChg>
      <pc:sldChg chg="modSp add modAnim">
        <pc:chgData name="Daniel Shunk" userId="8b1a05f26d681f8b" providerId="LiveId" clId="{92551CD1-72E2-4A83-B06E-9F01B71D04EE}" dt="2026-09-01T18:39:29.535" v="676" actId="20577"/>
        <pc:sldMkLst>
          <pc:docMk/>
          <pc:sldMk cId="4209293571" sldId="615"/>
        </pc:sldMkLst>
        <pc:spChg chg="mod">
          <ac:chgData name="Daniel Shunk" userId="8b1a05f26d681f8b" providerId="LiveId" clId="{92551CD1-72E2-4A83-B06E-9F01B71D04EE}" dt="2026-09-01T18:39:29.535" v="676" actId="20577"/>
          <ac:spMkLst>
            <pc:docMk/>
            <pc:sldMk cId="4209293571" sldId="615"/>
            <ac:spMk id="3" creationId="{29AA7956-C7FB-3976-938B-492BE61B1A66}"/>
          </ac:spMkLst>
        </pc:spChg>
      </pc:sldChg>
      <pc:sldChg chg="modSp add mod replId">
        <pc:chgData name="Daniel Shunk" userId="8b1a05f26d681f8b" providerId="LiveId" clId="{92551CD1-72E2-4A83-B06E-9F01B71D04EE}" dt="2026-09-01T18:40:09.160" v="692" actId="313"/>
        <pc:sldMkLst>
          <pc:docMk/>
          <pc:sldMk cId="926134992" sldId="616"/>
        </pc:sldMkLst>
        <pc:spChg chg="mod">
          <ac:chgData name="Daniel Shunk" userId="8b1a05f26d681f8b" providerId="LiveId" clId="{92551CD1-72E2-4A83-B06E-9F01B71D04EE}" dt="2026-09-01T18:40:09.160" v="692" actId="313"/>
          <ac:spMkLst>
            <pc:docMk/>
            <pc:sldMk cId="926134992" sldId="616"/>
            <ac:spMk id="3" creationId="{FF7F02C0-2CDF-E872-F629-258215EC0D49}"/>
          </ac:spMkLst>
        </pc:spChg>
        <pc:spChg chg="mod">
          <ac:chgData name="Daniel Shunk" userId="8b1a05f26d681f8b" providerId="LiveId" clId="{92551CD1-72E2-4A83-B06E-9F01B71D04EE}" dt="2026-09-01T18:39:43.102" v="688" actId="20577"/>
          <ac:spMkLst>
            <pc:docMk/>
            <pc:sldMk cId="926134992" sldId="616"/>
            <ac:spMk id="4" creationId="{6F22C4F4-4CC7-54B0-6AB9-11C732595E98}"/>
          </ac:spMkLst>
        </pc:spChg>
      </pc:sldChg>
      <pc:sldChg chg="del">
        <pc:chgData name="Daniel Shunk" userId="8b1a05f26d681f8b" providerId="LiveId" clId="{92551CD1-72E2-4A83-B06E-9F01B71D04EE}" dt="2026-09-01T18:02:00.424" v="60" actId="47"/>
        <pc:sldMkLst>
          <pc:docMk/>
          <pc:sldMk cId="1538633736" sldId="616"/>
        </pc:sldMkLst>
      </pc:sldChg>
      <pc:sldChg chg="modSp add modAnim">
        <pc:chgData name="Daniel Shunk" userId="8b1a05f26d681f8b" providerId="LiveId" clId="{92551CD1-72E2-4A83-B06E-9F01B71D04EE}" dt="2026-09-01T18:46:29.250" v="716" actId="20577"/>
        <pc:sldMkLst>
          <pc:docMk/>
          <pc:sldMk cId="2100597932" sldId="617"/>
        </pc:sldMkLst>
        <pc:spChg chg="mod">
          <ac:chgData name="Daniel Shunk" userId="8b1a05f26d681f8b" providerId="LiveId" clId="{92551CD1-72E2-4A83-B06E-9F01B71D04EE}" dt="2026-09-01T18:46:29.250" v="716" actId="20577"/>
          <ac:spMkLst>
            <pc:docMk/>
            <pc:sldMk cId="2100597932" sldId="617"/>
            <ac:spMk id="3" creationId="{ED39E2E7-FA08-D8F9-5457-6BDD66C45ADC}"/>
          </ac:spMkLst>
        </pc:spChg>
      </pc:sldChg>
      <pc:sldChg chg="del">
        <pc:chgData name="Daniel Shunk" userId="8b1a05f26d681f8b" providerId="LiveId" clId="{92551CD1-72E2-4A83-B06E-9F01B71D04EE}" dt="2026-09-01T18:02:00.051" v="58" actId="47"/>
        <pc:sldMkLst>
          <pc:docMk/>
          <pc:sldMk cId="3947898619" sldId="617"/>
        </pc:sldMkLst>
      </pc:sldChg>
      <pc:sldChg chg="del">
        <pc:chgData name="Daniel Shunk" userId="8b1a05f26d681f8b" providerId="LiveId" clId="{92551CD1-72E2-4A83-B06E-9F01B71D04EE}" dt="2026-09-01T18:02:00.679" v="61" actId="47"/>
        <pc:sldMkLst>
          <pc:docMk/>
          <pc:sldMk cId="289009248" sldId="618"/>
        </pc:sldMkLst>
      </pc:sldChg>
      <pc:sldChg chg="modSp add mod">
        <pc:chgData name="Daniel Shunk" userId="8b1a05f26d681f8b" providerId="LiveId" clId="{92551CD1-72E2-4A83-B06E-9F01B71D04EE}" dt="2026-09-01T18:49:12.534" v="788" actId="1035"/>
        <pc:sldMkLst>
          <pc:docMk/>
          <pc:sldMk cId="1268945318" sldId="618"/>
        </pc:sldMkLst>
        <pc:spChg chg="mod">
          <ac:chgData name="Daniel Shunk" userId="8b1a05f26d681f8b" providerId="LiveId" clId="{92551CD1-72E2-4A83-B06E-9F01B71D04EE}" dt="2026-09-01T18:49:12.534" v="788" actId="1035"/>
          <ac:spMkLst>
            <pc:docMk/>
            <pc:sldMk cId="1268945318" sldId="618"/>
            <ac:spMk id="3" creationId="{927BEA3C-5DCC-42F9-CA8A-150CF6B74264}"/>
          </ac:spMkLst>
        </pc:spChg>
        <pc:spChg chg="mod">
          <ac:chgData name="Daniel Shunk" userId="8b1a05f26d681f8b" providerId="LiveId" clId="{92551CD1-72E2-4A83-B06E-9F01B71D04EE}" dt="2026-09-01T18:46:53.276" v="733" actId="20577"/>
          <ac:spMkLst>
            <pc:docMk/>
            <pc:sldMk cId="1268945318" sldId="618"/>
            <ac:spMk id="4" creationId="{81685970-97B0-2240-3E7F-19008703426B}"/>
          </ac:spMkLst>
        </pc:spChg>
      </pc:sldChg>
      <pc:sldChg chg="modSp add mod">
        <pc:chgData name="Daniel Shunk" userId="8b1a05f26d681f8b" providerId="LiveId" clId="{92551CD1-72E2-4A83-B06E-9F01B71D04EE}" dt="2026-09-01T18:46:02.500" v="713" actId="255"/>
        <pc:sldMkLst>
          <pc:docMk/>
          <pc:sldMk cId="587426854" sldId="619"/>
        </pc:sldMkLst>
        <pc:spChg chg="mod">
          <ac:chgData name="Daniel Shunk" userId="8b1a05f26d681f8b" providerId="LiveId" clId="{92551CD1-72E2-4A83-B06E-9F01B71D04EE}" dt="2026-09-01T18:46:02.500" v="713" actId="255"/>
          <ac:spMkLst>
            <pc:docMk/>
            <pc:sldMk cId="587426854" sldId="619"/>
            <ac:spMk id="3" creationId="{F48E929A-BB79-87D8-C776-F643DFB62C16}"/>
          </ac:spMkLst>
        </pc:spChg>
        <pc:spChg chg="mod">
          <ac:chgData name="Daniel Shunk" userId="8b1a05f26d681f8b" providerId="LiveId" clId="{92551CD1-72E2-4A83-B06E-9F01B71D04EE}" dt="2026-09-01T18:40:23.021" v="705" actId="20577"/>
          <ac:spMkLst>
            <pc:docMk/>
            <pc:sldMk cId="587426854" sldId="619"/>
            <ac:spMk id="4" creationId="{F7E25ADE-F619-2C4E-4448-5B6D3C14E70D}"/>
          </ac:spMkLst>
        </pc:spChg>
      </pc:sldChg>
      <pc:sldChg chg="del">
        <pc:chgData name="Daniel Shunk" userId="8b1a05f26d681f8b" providerId="LiveId" clId="{92551CD1-72E2-4A83-B06E-9F01B71D04EE}" dt="2026-09-01T18:02:02.190" v="62" actId="47"/>
        <pc:sldMkLst>
          <pc:docMk/>
          <pc:sldMk cId="2953797470" sldId="619"/>
        </pc:sldMkLst>
      </pc:sldChg>
      <pc:sldChg chg="modSp add addAnim delAnim modAnim">
        <pc:chgData name="Daniel Shunk" userId="8b1a05f26d681f8b" providerId="LiveId" clId="{92551CD1-72E2-4A83-B06E-9F01B71D04EE}" dt="2026-09-01T18:51:58.031" v="847" actId="20577"/>
        <pc:sldMkLst>
          <pc:docMk/>
          <pc:sldMk cId="1961490130" sldId="620"/>
        </pc:sldMkLst>
        <pc:spChg chg="mod">
          <ac:chgData name="Daniel Shunk" userId="8b1a05f26d681f8b" providerId="LiveId" clId="{92551CD1-72E2-4A83-B06E-9F01B71D04EE}" dt="2026-09-01T18:51:58.031" v="847" actId="20577"/>
          <ac:spMkLst>
            <pc:docMk/>
            <pc:sldMk cId="1961490130" sldId="620"/>
            <ac:spMk id="3" creationId="{45E6CE6E-A8D5-BAFB-3EE9-E9D06BD38943}"/>
          </ac:spMkLst>
        </pc:spChg>
      </pc:sldChg>
      <pc:sldChg chg="del">
        <pc:chgData name="Daniel Shunk" userId="8b1a05f26d681f8b" providerId="LiveId" clId="{92551CD1-72E2-4A83-B06E-9F01B71D04EE}" dt="2026-09-01T18:02:03.421" v="63" actId="47"/>
        <pc:sldMkLst>
          <pc:docMk/>
          <pc:sldMk cId="2296261142" sldId="620"/>
        </pc:sldMkLst>
      </pc:sldChg>
      <pc:sldChg chg="modSp add mod replId">
        <pc:chgData name="Daniel Shunk" userId="8b1a05f26d681f8b" providerId="LiveId" clId="{92551CD1-72E2-4A83-B06E-9F01B71D04EE}" dt="2026-09-01T18:52:48.238" v="863" actId="313"/>
        <pc:sldMkLst>
          <pc:docMk/>
          <pc:sldMk cId="3020090140" sldId="621"/>
        </pc:sldMkLst>
        <pc:spChg chg="mod">
          <ac:chgData name="Daniel Shunk" userId="8b1a05f26d681f8b" providerId="LiveId" clId="{92551CD1-72E2-4A83-B06E-9F01B71D04EE}" dt="2026-09-01T18:52:48.238" v="863" actId="313"/>
          <ac:spMkLst>
            <pc:docMk/>
            <pc:sldMk cId="3020090140" sldId="621"/>
            <ac:spMk id="3" creationId="{CF46973B-0847-E3CD-0A2D-CA0A5C4DE814}"/>
          </ac:spMkLst>
        </pc:spChg>
        <pc:spChg chg="mod">
          <ac:chgData name="Daniel Shunk" userId="8b1a05f26d681f8b" providerId="LiveId" clId="{92551CD1-72E2-4A83-B06E-9F01B71D04EE}" dt="2026-09-01T18:52:08.376" v="857" actId="20577"/>
          <ac:spMkLst>
            <pc:docMk/>
            <pc:sldMk cId="3020090140" sldId="621"/>
            <ac:spMk id="4" creationId="{E327E5EF-0DA9-4B95-356D-E0211BC05816}"/>
          </ac:spMkLst>
        </pc:spChg>
      </pc:sldChg>
      <pc:sldChg chg="modSp add mod">
        <pc:chgData name="Daniel Shunk" userId="8b1a05f26d681f8b" providerId="LiveId" clId="{92551CD1-72E2-4A83-B06E-9F01B71D04EE}" dt="2026-09-01T18:51:23.463" v="843" actId="255"/>
        <pc:sldMkLst>
          <pc:docMk/>
          <pc:sldMk cId="1724866128" sldId="622"/>
        </pc:sldMkLst>
        <pc:spChg chg="mod">
          <ac:chgData name="Daniel Shunk" userId="8b1a05f26d681f8b" providerId="LiveId" clId="{92551CD1-72E2-4A83-B06E-9F01B71D04EE}" dt="2026-09-01T18:51:23.463" v="843" actId="255"/>
          <ac:spMkLst>
            <pc:docMk/>
            <pc:sldMk cId="1724866128" sldId="622"/>
            <ac:spMk id="3" creationId="{9D517DFD-BBB0-BDF1-0D82-EAC45A1F0AE4}"/>
          </ac:spMkLst>
        </pc:spChg>
        <pc:spChg chg="mod">
          <ac:chgData name="Daniel Shunk" userId="8b1a05f26d681f8b" providerId="LiveId" clId="{92551CD1-72E2-4A83-B06E-9F01B71D04EE}" dt="2026-09-01T18:50:24.546" v="833" actId="20577"/>
          <ac:spMkLst>
            <pc:docMk/>
            <pc:sldMk cId="1724866128" sldId="622"/>
            <ac:spMk id="4" creationId="{A21ADB52-CBC0-FBCD-95F5-8E3E5AC0A743}"/>
          </ac:spMkLst>
        </pc:spChg>
      </pc:sldChg>
      <pc:sldChg chg="modSp add mod">
        <pc:chgData name="Daniel Shunk" userId="8b1a05f26d681f8b" providerId="LiveId" clId="{92551CD1-72E2-4A83-B06E-9F01B71D04EE}" dt="2026-09-01T18:50:11.267" v="818" actId="255"/>
        <pc:sldMkLst>
          <pc:docMk/>
          <pc:sldMk cId="29870104" sldId="623"/>
        </pc:sldMkLst>
        <pc:spChg chg="mod">
          <ac:chgData name="Daniel Shunk" userId="8b1a05f26d681f8b" providerId="LiveId" clId="{92551CD1-72E2-4A83-B06E-9F01B71D04EE}" dt="2026-09-01T18:50:11.267" v="818" actId="255"/>
          <ac:spMkLst>
            <pc:docMk/>
            <pc:sldMk cId="29870104" sldId="623"/>
            <ac:spMk id="3" creationId="{CB78B9AB-B11D-2E69-DF86-1CC900B782AD}"/>
          </ac:spMkLst>
        </pc:spChg>
        <pc:spChg chg="mod">
          <ac:chgData name="Daniel Shunk" userId="8b1a05f26d681f8b" providerId="LiveId" clId="{92551CD1-72E2-4A83-B06E-9F01B71D04EE}" dt="2026-09-01T18:49:32.624" v="804" actId="20577"/>
          <ac:spMkLst>
            <pc:docMk/>
            <pc:sldMk cId="29870104" sldId="623"/>
            <ac:spMk id="4" creationId="{23BCFB14-5721-420F-F467-FB301D0E2CFC}"/>
          </ac:spMkLst>
        </pc:spChg>
      </pc:sldChg>
      <pc:sldChg chg="add addAnim delAnim modAnim">
        <pc:chgData name="Daniel Shunk" userId="8b1a05f26d681f8b" providerId="LiveId" clId="{92551CD1-72E2-4A83-B06E-9F01B71D04EE}" dt="2026-09-01T18:57:13.038" v="901"/>
        <pc:sldMkLst>
          <pc:docMk/>
          <pc:sldMk cId="3895510074" sldId="624"/>
        </pc:sldMkLst>
      </pc:sldChg>
      <pc:sldChg chg="add del replId">
        <pc:chgData name="Daniel Shunk" userId="8b1a05f26d681f8b" providerId="LiveId" clId="{92551CD1-72E2-4A83-B06E-9F01B71D04EE}" dt="2026-09-01T18:57:19.351" v="902" actId="47"/>
        <pc:sldMkLst>
          <pc:docMk/>
          <pc:sldMk cId="3754475303" sldId="625"/>
        </pc:sldMkLst>
      </pc:sldChg>
      <pc:sldChg chg="modSp add mod">
        <pc:chgData name="Daniel Shunk" userId="8b1a05f26d681f8b" providerId="LiveId" clId="{92551CD1-72E2-4A83-B06E-9F01B71D04EE}" dt="2026-09-01T18:54:59.422" v="878" actId="313"/>
        <pc:sldMkLst>
          <pc:docMk/>
          <pc:sldMk cId="243666416" sldId="626"/>
        </pc:sldMkLst>
        <pc:spChg chg="mod">
          <ac:chgData name="Daniel Shunk" userId="8b1a05f26d681f8b" providerId="LiveId" clId="{92551CD1-72E2-4A83-B06E-9F01B71D04EE}" dt="2026-09-01T18:54:59.422" v="878" actId="313"/>
          <ac:spMkLst>
            <pc:docMk/>
            <pc:sldMk cId="243666416" sldId="626"/>
            <ac:spMk id="3" creationId="{772E51E1-8E3B-5D29-1558-2D81BD1DCEE4}"/>
          </ac:spMkLst>
        </pc:spChg>
        <pc:spChg chg="mod">
          <ac:chgData name="Daniel Shunk" userId="8b1a05f26d681f8b" providerId="LiveId" clId="{92551CD1-72E2-4A83-B06E-9F01B71D04EE}" dt="2026-09-01T18:54:50.552" v="874" actId="20577"/>
          <ac:spMkLst>
            <pc:docMk/>
            <pc:sldMk cId="243666416" sldId="626"/>
            <ac:spMk id="4" creationId="{DE14BCAB-D771-53B7-8BD0-D032C460FD9B}"/>
          </ac:spMkLst>
        </pc:spChg>
      </pc:sldChg>
      <pc:sldChg chg="modSp add mod">
        <pc:chgData name="Daniel Shunk" userId="8b1a05f26d681f8b" providerId="LiveId" clId="{92551CD1-72E2-4A83-B06E-9F01B71D04EE}" dt="2026-09-01T18:57:02.793" v="899" actId="255"/>
        <pc:sldMkLst>
          <pc:docMk/>
          <pc:sldMk cId="2036312643" sldId="627"/>
        </pc:sldMkLst>
        <pc:spChg chg="mod">
          <ac:chgData name="Daniel Shunk" userId="8b1a05f26d681f8b" providerId="LiveId" clId="{92551CD1-72E2-4A83-B06E-9F01B71D04EE}" dt="2026-09-01T18:57:02.793" v="899" actId="255"/>
          <ac:spMkLst>
            <pc:docMk/>
            <pc:sldMk cId="2036312643" sldId="627"/>
            <ac:spMk id="3" creationId="{24B9C9DA-6A4B-9961-07BC-7C1576606790}"/>
          </ac:spMkLst>
        </pc:spChg>
        <pc:spChg chg="mod">
          <ac:chgData name="Daniel Shunk" userId="8b1a05f26d681f8b" providerId="LiveId" clId="{92551CD1-72E2-4A83-B06E-9F01B71D04EE}" dt="2026-09-01T18:55:22.055" v="887" actId="20577"/>
          <ac:spMkLst>
            <pc:docMk/>
            <pc:sldMk cId="2036312643" sldId="627"/>
            <ac:spMk id="4" creationId="{D6D2B1FD-5500-7297-BA51-DCE348D8620B}"/>
          </ac:spMkLst>
        </pc:spChg>
      </pc:sldChg>
      <pc:sldMasterChg chg="del delSldLayout">
        <pc:chgData name="Daniel Shunk" userId="8b1a05f26d681f8b" providerId="LiveId" clId="{92551CD1-72E2-4A83-B06E-9F01B71D04EE}" dt="2026-09-01T18:02:12.960" v="64" actId="47"/>
        <pc:sldMasterMkLst>
          <pc:docMk/>
          <pc:sldMasterMk cId="2412856938" sldId="2147483672"/>
        </pc:sldMasterMkLst>
        <pc:sldLayoutChg chg="del">
          <pc:chgData name="Daniel Shunk" userId="8b1a05f26d681f8b" providerId="LiveId" clId="{92551CD1-72E2-4A83-B06E-9F01B71D04EE}" dt="2026-09-01T18:02:12.960" v="64" actId="47"/>
          <pc:sldLayoutMkLst>
            <pc:docMk/>
            <pc:sldMasterMk cId="2412856938" sldId="2147483672"/>
            <pc:sldLayoutMk cId="1424493389" sldId="2147483673"/>
          </pc:sldLayoutMkLst>
        </pc:sldLayoutChg>
        <pc:sldLayoutChg chg="del">
          <pc:chgData name="Daniel Shunk" userId="8b1a05f26d681f8b" providerId="LiveId" clId="{92551CD1-72E2-4A83-B06E-9F01B71D04EE}" dt="2026-09-01T18:02:12.960" v="64" actId="47"/>
          <pc:sldLayoutMkLst>
            <pc:docMk/>
            <pc:sldMasterMk cId="2412856938" sldId="2147483672"/>
            <pc:sldLayoutMk cId="3799068265" sldId="2147483674"/>
          </pc:sldLayoutMkLst>
        </pc:sldLayoutChg>
        <pc:sldLayoutChg chg="del">
          <pc:chgData name="Daniel Shunk" userId="8b1a05f26d681f8b" providerId="LiveId" clId="{92551CD1-72E2-4A83-B06E-9F01B71D04EE}" dt="2026-09-01T18:02:12.960" v="64" actId="47"/>
          <pc:sldLayoutMkLst>
            <pc:docMk/>
            <pc:sldMasterMk cId="2412856938" sldId="2147483672"/>
            <pc:sldLayoutMk cId="2279383261" sldId="2147483675"/>
          </pc:sldLayoutMkLst>
        </pc:sldLayoutChg>
        <pc:sldLayoutChg chg="del">
          <pc:chgData name="Daniel Shunk" userId="8b1a05f26d681f8b" providerId="LiveId" clId="{92551CD1-72E2-4A83-B06E-9F01B71D04EE}" dt="2026-09-01T18:02:12.960" v="64" actId="47"/>
          <pc:sldLayoutMkLst>
            <pc:docMk/>
            <pc:sldMasterMk cId="2412856938" sldId="2147483672"/>
            <pc:sldLayoutMk cId="2080301674" sldId="2147483676"/>
          </pc:sldLayoutMkLst>
        </pc:sldLayoutChg>
        <pc:sldLayoutChg chg="del">
          <pc:chgData name="Daniel Shunk" userId="8b1a05f26d681f8b" providerId="LiveId" clId="{92551CD1-72E2-4A83-B06E-9F01B71D04EE}" dt="2026-09-01T18:02:12.960" v="64" actId="47"/>
          <pc:sldLayoutMkLst>
            <pc:docMk/>
            <pc:sldMasterMk cId="2412856938" sldId="2147483672"/>
            <pc:sldLayoutMk cId="2896915449" sldId="2147483677"/>
          </pc:sldLayoutMkLst>
        </pc:sldLayoutChg>
        <pc:sldLayoutChg chg="del">
          <pc:chgData name="Daniel Shunk" userId="8b1a05f26d681f8b" providerId="LiveId" clId="{92551CD1-72E2-4A83-B06E-9F01B71D04EE}" dt="2026-09-01T18:02:12.960" v="64" actId="47"/>
          <pc:sldLayoutMkLst>
            <pc:docMk/>
            <pc:sldMasterMk cId="2412856938" sldId="2147483672"/>
            <pc:sldLayoutMk cId="743901584" sldId="2147483678"/>
          </pc:sldLayoutMkLst>
        </pc:sldLayoutChg>
        <pc:sldLayoutChg chg="del">
          <pc:chgData name="Daniel Shunk" userId="8b1a05f26d681f8b" providerId="LiveId" clId="{92551CD1-72E2-4A83-B06E-9F01B71D04EE}" dt="2026-09-01T18:02:12.960" v="64" actId="47"/>
          <pc:sldLayoutMkLst>
            <pc:docMk/>
            <pc:sldMasterMk cId="2412856938" sldId="2147483672"/>
            <pc:sldLayoutMk cId="2111165477" sldId="2147483679"/>
          </pc:sldLayoutMkLst>
        </pc:sldLayoutChg>
        <pc:sldLayoutChg chg="del">
          <pc:chgData name="Daniel Shunk" userId="8b1a05f26d681f8b" providerId="LiveId" clId="{92551CD1-72E2-4A83-B06E-9F01B71D04EE}" dt="2026-09-01T18:02:12.960" v="64" actId="47"/>
          <pc:sldLayoutMkLst>
            <pc:docMk/>
            <pc:sldMasterMk cId="2412856938" sldId="2147483672"/>
            <pc:sldLayoutMk cId="3803026117" sldId="2147483680"/>
          </pc:sldLayoutMkLst>
        </pc:sldLayoutChg>
        <pc:sldLayoutChg chg="del">
          <pc:chgData name="Daniel Shunk" userId="8b1a05f26d681f8b" providerId="LiveId" clId="{92551CD1-72E2-4A83-B06E-9F01B71D04EE}" dt="2026-09-01T18:02:12.960" v="64" actId="47"/>
          <pc:sldLayoutMkLst>
            <pc:docMk/>
            <pc:sldMasterMk cId="2412856938" sldId="2147483672"/>
            <pc:sldLayoutMk cId="2129304636" sldId="2147483681"/>
          </pc:sldLayoutMkLst>
        </pc:sldLayoutChg>
        <pc:sldLayoutChg chg="del">
          <pc:chgData name="Daniel Shunk" userId="8b1a05f26d681f8b" providerId="LiveId" clId="{92551CD1-72E2-4A83-B06E-9F01B71D04EE}" dt="2026-09-01T18:02:12.960" v="64" actId="47"/>
          <pc:sldLayoutMkLst>
            <pc:docMk/>
            <pc:sldMasterMk cId="2412856938" sldId="2147483672"/>
            <pc:sldLayoutMk cId="1195568678" sldId="2147483682"/>
          </pc:sldLayoutMkLst>
        </pc:sldLayoutChg>
        <pc:sldLayoutChg chg="del">
          <pc:chgData name="Daniel Shunk" userId="8b1a05f26d681f8b" providerId="LiveId" clId="{92551CD1-72E2-4A83-B06E-9F01B71D04EE}" dt="2026-09-01T18:02:12.960" v="64" actId="47"/>
          <pc:sldLayoutMkLst>
            <pc:docMk/>
            <pc:sldMasterMk cId="2412856938" sldId="2147483672"/>
            <pc:sldLayoutMk cId="981353022"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2B902-4A42-49D4-8B63-E690B09C534A}"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A46E8E-FE19-424D-BCBD-F11FEE3B7FDF}" type="slidenum">
              <a:rPr lang="en-US" smtClean="0"/>
              <a:t>‹#›</a:t>
            </a:fld>
            <a:endParaRPr lang="en-US"/>
          </a:p>
        </p:txBody>
      </p:sp>
    </p:spTree>
    <p:extLst>
      <p:ext uri="{BB962C8B-B14F-4D97-AF65-F5344CB8AC3E}">
        <p14:creationId xmlns:p14="http://schemas.microsoft.com/office/powerpoint/2010/main" val="1294994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9B715-8D04-4D30-95A6-98A05950CF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8CBFC9-C7C6-4B93-A5C2-C8A360993F5D}"/>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523AA1-9ACA-4D56-AA6D-F9D8A6A5FB80}"/>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5" name="Footer Placeholder 4">
            <a:extLst>
              <a:ext uri="{FF2B5EF4-FFF2-40B4-BE49-F238E27FC236}">
                <a16:creationId xmlns:a16="http://schemas.microsoft.com/office/drawing/2014/main" id="{8B39B5E8-2305-46C5-8CE7-A103235F1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A8664-77D1-45B6-8692-4BE5BE381BE0}"/>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86754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77128-CE0E-4B75-A69F-0D65898C93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6C0A04-E7CB-4274-9C16-246F2902E0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6DAF3-92CB-4BC4-98C2-32F5FD633057}"/>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5" name="Footer Placeholder 4">
            <a:extLst>
              <a:ext uri="{FF2B5EF4-FFF2-40B4-BE49-F238E27FC236}">
                <a16:creationId xmlns:a16="http://schemas.microsoft.com/office/drawing/2014/main" id="{D8B209D0-A7BC-4BEC-879E-C119BDC55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F73EC-B810-4F67-AB77-AD9365995062}"/>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618360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94DA-6B15-4F6F-90DD-4456D12765C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E2BC9F-933F-44C3-B228-5E4EE7316EA4}"/>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4A558-611B-4101-871B-B1216FD79A15}"/>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5" name="Footer Placeholder 4">
            <a:extLst>
              <a:ext uri="{FF2B5EF4-FFF2-40B4-BE49-F238E27FC236}">
                <a16:creationId xmlns:a16="http://schemas.microsoft.com/office/drawing/2014/main" id="{85012A65-6A45-461A-9378-3B14F1FBA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84D3D-CEFD-4F66-98AA-E7AA80248F3D}"/>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727187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ED09-F382-474C-B816-E5425653F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C1503E-060E-4CA1-A21B-CF25FDBFDE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7D40C8-5790-440D-9095-1628C13476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B3C645-E876-41A6-B2FA-81FE80802840}"/>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6" name="Footer Placeholder 5">
            <a:extLst>
              <a:ext uri="{FF2B5EF4-FFF2-40B4-BE49-F238E27FC236}">
                <a16:creationId xmlns:a16="http://schemas.microsoft.com/office/drawing/2014/main" id="{4BC9B73F-141E-4303-B17F-DD2264237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762450-6EF0-4D8D-A28F-15951B588EC0}"/>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975429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E9F7-5DDA-4FC4-9E2D-281D8ED8203D}"/>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E9004D-8F32-42F9-B126-C12FF180F9BC}"/>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FC5DE6-DD52-4E66-99FD-C96A23920EE8}"/>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DE3F0-3B3B-474B-9C9A-A4071ECE6CB5}"/>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6BB200-33CB-4CE2-B047-6E13F803CDE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ED0C0D-EF81-4129-891E-9E773AEA94B5}"/>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8" name="Footer Placeholder 7">
            <a:extLst>
              <a:ext uri="{FF2B5EF4-FFF2-40B4-BE49-F238E27FC236}">
                <a16:creationId xmlns:a16="http://schemas.microsoft.com/office/drawing/2014/main" id="{22BC4B36-C6B5-4F7D-8C18-521AEAFA82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48371F-184B-47F0-9CE4-8F4ED4243718}"/>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403286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5447-1327-4C2A-AF47-D9E948ACEF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D95219-A767-416F-B72A-06DB62B9773A}"/>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4" name="Footer Placeholder 3">
            <a:extLst>
              <a:ext uri="{FF2B5EF4-FFF2-40B4-BE49-F238E27FC236}">
                <a16:creationId xmlns:a16="http://schemas.microsoft.com/office/drawing/2014/main" id="{06291C2C-57CB-4F57-A11A-AA90EDA0B0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F7FC7D-3262-40F3-B047-7478067BDE5F}"/>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2106107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62A474-DE80-4286-A09A-71AF42E1C005}"/>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3" name="Footer Placeholder 2">
            <a:extLst>
              <a:ext uri="{FF2B5EF4-FFF2-40B4-BE49-F238E27FC236}">
                <a16:creationId xmlns:a16="http://schemas.microsoft.com/office/drawing/2014/main" id="{404B39E5-DC03-45DE-8DE8-EF1A59D5DF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89D03B-EBC8-43EC-BC22-9AA9BC1483F8}"/>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265990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3123B-7738-4575-B49B-5EA9A960CA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01CAF-9B8E-472F-BA60-99C41AEBB081}"/>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8AEFC-F31D-4268-A091-5A407AAFB56F}"/>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6FB8B-AE8B-4D98-81B8-9865E2C769FF}"/>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6" name="Footer Placeholder 5">
            <a:extLst>
              <a:ext uri="{FF2B5EF4-FFF2-40B4-BE49-F238E27FC236}">
                <a16:creationId xmlns:a16="http://schemas.microsoft.com/office/drawing/2014/main" id="{84E66DF0-0D67-41AC-BB70-61A76950E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396EEA-FD9C-4DCA-A6FB-2FE1A0656448}"/>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835585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7593-5515-4AC5-B82B-1F699CBBDA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51F1F2-6EFA-4AF3-A1AC-D1C78AE0A634}"/>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F184BB2E-FFD9-4672-AF78-BA32BD74D136}"/>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CB74BE-7D85-4C6E-8E51-0B402CCFA18E}"/>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6" name="Footer Placeholder 5">
            <a:extLst>
              <a:ext uri="{FF2B5EF4-FFF2-40B4-BE49-F238E27FC236}">
                <a16:creationId xmlns:a16="http://schemas.microsoft.com/office/drawing/2014/main" id="{DBB9909F-B63D-47C2-8311-51AE096891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E84EFE-A407-40EF-9DE3-F65937D71CC4}"/>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092082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1395C-497C-4D19-A61E-3C345BFD31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D1B56-9A48-4E63-B02C-40E44CC377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01AC2A-ACE7-4A2B-8674-1D6B668FA6A5}"/>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5" name="Footer Placeholder 4">
            <a:extLst>
              <a:ext uri="{FF2B5EF4-FFF2-40B4-BE49-F238E27FC236}">
                <a16:creationId xmlns:a16="http://schemas.microsoft.com/office/drawing/2014/main" id="{0C2590AC-E2E6-47FD-9B7E-A73A2D1A0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F9282-8815-4187-B572-7A5B85330562}"/>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761458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663258-A567-4ECB-822F-85EC4B7F0EE5}"/>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D94F6F-65A9-44FC-A172-9B03126D1E0C}"/>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621B97-FEBD-4CCA-B928-A51F41AF1393}"/>
              </a:ext>
            </a:extLst>
          </p:cNvPr>
          <p:cNvSpPr>
            <a:spLocks noGrp="1"/>
          </p:cNvSpPr>
          <p:nvPr>
            <p:ph type="dt" sz="half" idx="10"/>
          </p:nvPr>
        </p:nvSpPr>
        <p:spPr/>
        <p:txBody>
          <a:bodyPr/>
          <a:lstStyle/>
          <a:p>
            <a:fld id="{5AFFDC36-999F-4E72-9EE7-6FDD261760F8}" type="datetimeFigureOut">
              <a:rPr lang="en-US" smtClean="0"/>
              <a:t>9/1/2026</a:t>
            </a:fld>
            <a:endParaRPr lang="en-US"/>
          </a:p>
        </p:txBody>
      </p:sp>
      <p:sp>
        <p:nvSpPr>
          <p:cNvPr id="5" name="Footer Placeholder 4">
            <a:extLst>
              <a:ext uri="{FF2B5EF4-FFF2-40B4-BE49-F238E27FC236}">
                <a16:creationId xmlns:a16="http://schemas.microsoft.com/office/drawing/2014/main" id="{BBD56E76-69F5-480F-BF20-A44BA0EA0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D13EA-19FE-44E0-84F4-A229092744AB}"/>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278235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C4D141-9878-446A-85B4-15005203F3C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C9DE12-7079-4FF3-A138-542B74E3FC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36072A-0F0C-4256-AACC-88AFDB9FE29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FFDC36-999F-4E72-9EE7-6FDD261760F8}" type="datetimeFigureOut">
              <a:rPr lang="en-US" smtClean="0"/>
              <a:t>9/1/2026</a:t>
            </a:fld>
            <a:endParaRPr lang="en-US"/>
          </a:p>
        </p:txBody>
      </p:sp>
      <p:sp>
        <p:nvSpPr>
          <p:cNvPr id="5" name="Footer Placeholder 4">
            <a:extLst>
              <a:ext uri="{FF2B5EF4-FFF2-40B4-BE49-F238E27FC236}">
                <a16:creationId xmlns:a16="http://schemas.microsoft.com/office/drawing/2014/main" id="{24ABB613-B724-49E7-B8D9-8531ACEBF3A9}"/>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49E951-E282-409A-91D6-A07EE00EC01E}"/>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D87B6-34F0-4646-92A5-5FBB0427E19C}" type="slidenum">
              <a:rPr lang="en-US" smtClean="0"/>
              <a:t>‹#›</a:t>
            </a:fld>
            <a:endParaRPr lang="en-US"/>
          </a:p>
        </p:txBody>
      </p:sp>
    </p:spTree>
    <p:extLst>
      <p:ext uri="{BB962C8B-B14F-4D97-AF65-F5344CB8AC3E}">
        <p14:creationId xmlns:p14="http://schemas.microsoft.com/office/powerpoint/2010/main" val="400224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22CDB92-8193-B2B4-A6BA-EFACCECE5F6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92000" cy="6858000"/>
          </a:xfrm>
        </p:spPr>
      </p:pic>
      <p:sp>
        <p:nvSpPr>
          <p:cNvPr id="2" name="Title 1">
            <a:extLst>
              <a:ext uri="{FF2B5EF4-FFF2-40B4-BE49-F238E27FC236}">
                <a16:creationId xmlns:a16="http://schemas.microsoft.com/office/drawing/2014/main" id="{19366E6C-5D06-D2F0-60A0-9E9A904CFD2A}"/>
              </a:ext>
            </a:extLst>
          </p:cNvPr>
          <p:cNvSpPr>
            <a:spLocks noGrp="1"/>
          </p:cNvSpPr>
          <p:nvPr>
            <p:ph type="title"/>
          </p:nvPr>
        </p:nvSpPr>
        <p:spPr>
          <a:xfrm>
            <a:off x="29027" y="3185459"/>
            <a:ext cx="5638800" cy="3356841"/>
          </a:xfrm>
          <a:solidFill>
            <a:schemeClr val="tx1">
              <a:alpha val="60000"/>
            </a:schemeClr>
          </a:solidFill>
        </p:spPr>
        <p:txBody>
          <a:bodyPr>
            <a:normAutofit/>
          </a:bodyPr>
          <a:lstStyle/>
          <a:p>
            <a:r>
              <a:rPr lang="en-US" sz="100"/>
              <a:t>.</a:t>
            </a:r>
          </a:p>
        </p:txBody>
      </p:sp>
      <p:sp>
        <p:nvSpPr>
          <p:cNvPr id="6" name="Rectangle 5">
            <a:extLst>
              <a:ext uri="{FF2B5EF4-FFF2-40B4-BE49-F238E27FC236}">
                <a16:creationId xmlns:a16="http://schemas.microsoft.com/office/drawing/2014/main" id="{C94D4B0C-5469-0CE8-4BB3-DEEBB73A1B6B}"/>
              </a:ext>
            </a:extLst>
          </p:cNvPr>
          <p:cNvSpPr/>
          <p:nvPr/>
        </p:nvSpPr>
        <p:spPr>
          <a:xfrm>
            <a:off x="11547907" y="6513272"/>
            <a:ext cx="639366" cy="344728"/>
          </a:xfrm>
          <a:prstGeom prst="rect">
            <a:avLst/>
          </a:prstGeom>
          <a:solidFill>
            <a:srgbClr val="533618"/>
          </a:solidFill>
          <a:ln>
            <a:solidFill>
              <a:srgbClr val="53361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61BC3DA-DFE6-5471-14FA-0A24832F0DFD}"/>
              </a:ext>
            </a:extLst>
          </p:cNvPr>
          <p:cNvSpPr txBox="1"/>
          <p:nvPr/>
        </p:nvSpPr>
        <p:spPr>
          <a:xfrm rot="16200000">
            <a:off x="-837532" y="2944926"/>
            <a:ext cx="248529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DBAD63"/>
                </a:solidFill>
                <a:effectLst/>
                <a:uLnTx/>
                <a:uFillTx/>
                <a:latin typeface="Aldhabi" panose="01000000000000000000" pitchFamily="2" charset="-78"/>
                <a:ea typeface="+mn-ea"/>
                <a:cs typeface="Aldhabi" panose="01000000000000000000" pitchFamily="2" charset="-78"/>
              </a:rPr>
              <a:t>THE</a:t>
            </a:r>
          </a:p>
        </p:txBody>
      </p:sp>
      <p:sp>
        <p:nvSpPr>
          <p:cNvPr id="9" name="TextBox 8">
            <a:extLst>
              <a:ext uri="{FF2B5EF4-FFF2-40B4-BE49-F238E27FC236}">
                <a16:creationId xmlns:a16="http://schemas.microsoft.com/office/drawing/2014/main" id="{6F8850F9-7095-EAC2-EFF0-347479336871}"/>
              </a:ext>
            </a:extLst>
          </p:cNvPr>
          <p:cNvSpPr txBox="1"/>
          <p:nvPr/>
        </p:nvSpPr>
        <p:spPr>
          <a:xfrm>
            <a:off x="1249662" y="3714351"/>
            <a:ext cx="4695581"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0" b="0"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OHN</a:t>
            </a:r>
          </a:p>
        </p:txBody>
      </p:sp>
      <p:sp>
        <p:nvSpPr>
          <p:cNvPr id="10" name="TextBox 9">
            <a:extLst>
              <a:ext uri="{FF2B5EF4-FFF2-40B4-BE49-F238E27FC236}">
                <a16:creationId xmlns:a16="http://schemas.microsoft.com/office/drawing/2014/main" id="{FB36B1D9-9065-5A3B-EC1F-3E183B0DD96A}"/>
              </a:ext>
            </a:extLst>
          </p:cNvPr>
          <p:cNvSpPr txBox="1"/>
          <p:nvPr/>
        </p:nvSpPr>
        <p:spPr>
          <a:xfrm>
            <a:off x="-9073" y="2029858"/>
            <a:ext cx="2060332"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0" b="0"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J</a:t>
            </a:r>
            <a:endParaRPr kumimoji="0" lang="en-US" sz="10000" b="0"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endParaRPr>
          </a:p>
        </p:txBody>
      </p:sp>
      <p:sp>
        <p:nvSpPr>
          <p:cNvPr id="11" name="TextBox 10">
            <a:extLst>
              <a:ext uri="{FF2B5EF4-FFF2-40B4-BE49-F238E27FC236}">
                <a16:creationId xmlns:a16="http://schemas.microsoft.com/office/drawing/2014/main" id="{808330DC-95ED-5DAB-FBC1-699839823B8A}"/>
              </a:ext>
            </a:extLst>
          </p:cNvPr>
          <p:cNvSpPr txBox="1"/>
          <p:nvPr/>
        </p:nvSpPr>
        <p:spPr>
          <a:xfrm>
            <a:off x="1427188" y="3154240"/>
            <a:ext cx="305291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BOOK</a:t>
            </a:r>
          </a:p>
        </p:txBody>
      </p:sp>
      <p:sp>
        <p:nvSpPr>
          <p:cNvPr id="12" name="TextBox 11">
            <a:extLst>
              <a:ext uri="{FF2B5EF4-FFF2-40B4-BE49-F238E27FC236}">
                <a16:creationId xmlns:a16="http://schemas.microsoft.com/office/drawing/2014/main" id="{6157B866-8448-0D52-B94F-B8A2A8ADED33}"/>
              </a:ext>
            </a:extLst>
          </p:cNvPr>
          <p:cNvSpPr txBox="1"/>
          <p:nvPr/>
        </p:nvSpPr>
        <p:spPr>
          <a:xfrm>
            <a:off x="4391340" y="3199095"/>
            <a:ext cx="176530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DBAD63"/>
                </a:solidFill>
                <a:effectLst/>
                <a:uLnTx/>
                <a:uFillTx/>
                <a:latin typeface="Harlow Solid Italic" panose="04030604020F02020D02" pitchFamily="82" charset="0"/>
                <a:ea typeface="+mn-ea"/>
                <a:cs typeface="Aldhabi" panose="01000000000000000000" pitchFamily="2" charset="-78"/>
              </a:rPr>
              <a:t>of</a:t>
            </a:r>
          </a:p>
        </p:txBody>
      </p:sp>
      <p:sp>
        <p:nvSpPr>
          <p:cNvPr id="14" name="Oval 13">
            <a:extLst>
              <a:ext uri="{FF2B5EF4-FFF2-40B4-BE49-F238E27FC236}">
                <a16:creationId xmlns:a16="http://schemas.microsoft.com/office/drawing/2014/main" id="{B72C6889-9F15-A9A3-69D6-9BFA6CF8BDC8}"/>
              </a:ext>
            </a:extLst>
          </p:cNvPr>
          <p:cNvSpPr/>
          <p:nvPr/>
        </p:nvSpPr>
        <p:spPr>
          <a:xfrm>
            <a:off x="84408" y="129288"/>
            <a:ext cx="5527498" cy="2234711"/>
          </a:xfrm>
          <a:prstGeom prst="ellipse">
            <a:avLst/>
          </a:prstGeom>
          <a:solidFill>
            <a:srgbClr val="E8E0C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38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372517"/>
              </a:solidFill>
              <a:effectLst/>
              <a:uLnTx/>
              <a:uFillTx/>
              <a:latin typeface="Footlight MT Light" panose="0204060206030A020304" pitchFamily="18" charset="0"/>
              <a:ea typeface="+mn-ea"/>
              <a:cs typeface="+mn-cs"/>
            </a:endParaRPr>
          </a:p>
        </p:txBody>
      </p:sp>
      <p:pic>
        <p:nvPicPr>
          <p:cNvPr id="15" name="Content Placeholder 7" descr="A hexagon shaped logo with red and blue text&#10;&#10;AI-generated content may be incorrect.">
            <a:extLst>
              <a:ext uri="{FF2B5EF4-FFF2-40B4-BE49-F238E27FC236}">
                <a16:creationId xmlns:a16="http://schemas.microsoft.com/office/drawing/2014/main" id="{0A5BC780-4ADD-273B-93EB-76712454A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4842" y="5850328"/>
            <a:ext cx="1877831" cy="898881"/>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C0F96349-CA6A-4C10-F41C-3E09A34054C2}"/>
              </a:ext>
            </a:extLst>
          </p:cNvPr>
          <p:cNvSpPr txBox="1"/>
          <p:nvPr/>
        </p:nvSpPr>
        <p:spPr>
          <a:xfrm>
            <a:off x="743946" y="5591882"/>
            <a:ext cx="4793445"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Chapter 20</a:t>
            </a:r>
          </a:p>
        </p:txBody>
      </p:sp>
      <p:sp>
        <p:nvSpPr>
          <p:cNvPr id="4" name="Oval 3">
            <a:extLst>
              <a:ext uri="{FF2B5EF4-FFF2-40B4-BE49-F238E27FC236}">
                <a16:creationId xmlns:a16="http://schemas.microsoft.com/office/drawing/2014/main" id="{279D2CDB-A0CD-92AC-0D1A-D18B3D8D1524}"/>
              </a:ext>
            </a:extLst>
          </p:cNvPr>
          <p:cNvSpPr/>
          <p:nvPr/>
        </p:nvSpPr>
        <p:spPr>
          <a:xfrm>
            <a:off x="-973719" y="246850"/>
            <a:ext cx="7854728" cy="2238080"/>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5400"/>
              </a:lnSpc>
              <a:spcBef>
                <a:spcPts val="0"/>
              </a:spcBef>
              <a:spcAft>
                <a:spcPts val="0"/>
              </a:spcAft>
              <a:buClrTx/>
              <a:buSzTx/>
              <a:buFontTx/>
              <a:buNone/>
              <a:tabLst/>
              <a:defRPr/>
            </a:pPr>
            <a:r>
              <a:rPr kumimoji="0" lang="en-US" sz="5900" b="1" i="0" u="none" strike="noStrike" kern="1200" cap="none" spc="0" normalizeH="0" baseline="0" noProof="0" dirty="0">
                <a:ln>
                  <a:noFill/>
                </a:ln>
                <a:solidFill>
                  <a:srgbClr val="372517"/>
                </a:solidFill>
                <a:effectLst/>
                <a:uLnTx/>
                <a:uFillTx/>
                <a:latin typeface="Footlight MT Light" panose="0204060206030A020304" pitchFamily="18" charset="0"/>
                <a:ea typeface="+mn-ea"/>
                <a:cs typeface="+mn-cs"/>
              </a:rPr>
              <a:t>It’s Time To Believe The Evidence</a:t>
            </a:r>
          </a:p>
        </p:txBody>
      </p:sp>
    </p:spTree>
    <p:extLst>
      <p:ext uri="{BB962C8B-B14F-4D97-AF65-F5344CB8AC3E}">
        <p14:creationId xmlns:p14="http://schemas.microsoft.com/office/powerpoint/2010/main" val="260725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74B8B-AFFD-F5B6-BE99-063232D496EC}"/>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791DD8D-A905-7608-7527-063A4525CC1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5BFBD696-17F4-E142-91C7-A050D2C0C1D4}"/>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dirty="0"/>
              <a:t>.</a:t>
            </a:r>
          </a:p>
        </p:txBody>
      </p:sp>
      <p:sp>
        <p:nvSpPr>
          <p:cNvPr id="3" name="TextBox 2">
            <a:extLst>
              <a:ext uri="{FF2B5EF4-FFF2-40B4-BE49-F238E27FC236}">
                <a16:creationId xmlns:a16="http://schemas.microsoft.com/office/drawing/2014/main" id="{5A609713-7E39-F9BF-34A1-E9EDF153C9FE}"/>
              </a:ext>
            </a:extLst>
          </p:cNvPr>
          <p:cNvSpPr txBox="1"/>
          <p:nvPr/>
        </p:nvSpPr>
        <p:spPr>
          <a:xfrm>
            <a:off x="150253" y="1005869"/>
            <a:ext cx="12012720" cy="1323439"/>
          </a:xfrm>
          <a:prstGeom prst="rect">
            <a:avLst/>
          </a:prstGeom>
          <a:noFill/>
        </p:spPr>
        <p:txBody>
          <a:bodyPr wrap="square" rtlCol="0">
            <a:spAutoFit/>
          </a:bodyPr>
          <a:lstStyle/>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Done</a:t>
            </a:r>
            <a:r>
              <a:rPr lang="en-US" sz="4000" b="1" dirty="0">
                <a:solidFill>
                  <a:srgbClr val="DBAD63"/>
                </a:solidFill>
                <a:latin typeface="Bell MT" panose="02020503060305020303" pitchFamily="18" charset="0"/>
                <a:cs typeface="Aldhabi" panose="01000000000000000000" pitchFamily="2" charset="-78"/>
              </a:rPr>
              <a:t>: He’s already performed miracles </a:t>
            </a:r>
            <a:r>
              <a:rPr lang="en-US" sz="3600" b="1" dirty="0">
                <a:solidFill>
                  <a:srgbClr val="DBAD63"/>
                </a:solidFill>
                <a:latin typeface="Bell MT" panose="02020503060305020303" pitchFamily="18" charset="0"/>
                <a:cs typeface="Aldhabi" panose="01000000000000000000" pitchFamily="2" charset="-78"/>
              </a:rPr>
              <a:t>(Raising of Lazarus)</a:t>
            </a:r>
          </a:p>
        </p:txBody>
      </p:sp>
      <p:sp>
        <p:nvSpPr>
          <p:cNvPr id="4" name="Rectangle: Rounded Corners 3">
            <a:extLst>
              <a:ext uri="{FF2B5EF4-FFF2-40B4-BE49-F238E27FC236}">
                <a16:creationId xmlns:a16="http://schemas.microsoft.com/office/drawing/2014/main" id="{14B551BD-F8F0-C64C-A659-59FE27223039}"/>
              </a:ext>
            </a:extLst>
          </p:cNvPr>
          <p:cNvSpPr/>
          <p:nvPr/>
        </p:nvSpPr>
        <p:spPr>
          <a:xfrm>
            <a:off x="89640" y="-136427"/>
            <a:ext cx="11730572" cy="1182234"/>
          </a:xfrm>
          <a:prstGeom prst="roundRect">
            <a:avLst/>
          </a:prstGeom>
          <a:solidFill>
            <a:srgbClr val="C3BAA9">
              <a:alpha val="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r>
              <a:rPr kumimoji="0" lang="en-US" sz="5200" b="1" i="0" u="none" strike="noStrike" kern="1200" cap="none" spc="0" normalizeH="0" baseline="0" noProof="0" dirty="0">
                <a:ln>
                  <a:noFill/>
                </a:ln>
                <a:solidFill>
                  <a:schemeClr val="bg1">
                    <a:lumMod val="95000"/>
                  </a:schemeClr>
                </a:solidFill>
                <a:effectLst/>
                <a:uLnTx/>
                <a:uFillTx/>
                <a:latin typeface="Footlight MT Light" panose="0204060206030A020304" pitchFamily="18" charset="0"/>
                <a:ea typeface="+mn-ea"/>
                <a:cs typeface="+mn-cs"/>
              </a:rPr>
              <a:t>It’s Time To Believe The Evidence</a:t>
            </a:r>
          </a:p>
        </p:txBody>
      </p:sp>
      <p:sp>
        <p:nvSpPr>
          <p:cNvPr id="7" name="Rectangle 6">
            <a:extLst>
              <a:ext uri="{FF2B5EF4-FFF2-40B4-BE49-F238E27FC236}">
                <a16:creationId xmlns:a16="http://schemas.microsoft.com/office/drawing/2014/main" id="{7316B274-C13A-9002-F626-F26631DC59D7}"/>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7" descr="A hexagon shaped logo with red and blue text&#10;&#10;AI-generated content may be incorrect.">
            <a:extLst>
              <a:ext uri="{FF2B5EF4-FFF2-40B4-BE49-F238E27FC236}">
                <a16:creationId xmlns:a16="http://schemas.microsoft.com/office/drawing/2014/main" id="{FBBF3D63-2FFF-3AC0-C881-07C31655FB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2534" y="141940"/>
            <a:ext cx="1508292" cy="721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5059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ED805-A053-2AF3-6AAC-2389B7075D8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3FADC1D-05C0-B2A5-A7CD-D6641673561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500C4055-6D7F-A10D-1324-1895CDB34030}"/>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6" name="Rectangle 5">
            <a:extLst>
              <a:ext uri="{FF2B5EF4-FFF2-40B4-BE49-F238E27FC236}">
                <a16:creationId xmlns:a16="http://schemas.microsoft.com/office/drawing/2014/main" id="{08BA14BD-7E46-F04E-B5CE-70077F8EC05F}"/>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46E359F4-F997-24EE-D7C4-76EBD15A80BD}"/>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Shroud of Turin</a:t>
            </a:r>
          </a:p>
        </p:txBody>
      </p:sp>
      <p:pic>
        <p:nvPicPr>
          <p:cNvPr id="8" name="Picture 7">
            <a:extLst>
              <a:ext uri="{FF2B5EF4-FFF2-40B4-BE49-F238E27FC236}">
                <a16:creationId xmlns:a16="http://schemas.microsoft.com/office/drawing/2014/main" id="{CC144C48-2087-B6AC-9C1D-7EEC9FF2F2E4}"/>
              </a:ext>
            </a:extLst>
          </p:cNvPr>
          <p:cNvPicPr>
            <a:picLocks noChangeAspect="1"/>
          </p:cNvPicPr>
          <p:nvPr/>
        </p:nvPicPr>
        <p:blipFill>
          <a:blip r:embed="rId3"/>
          <a:stretch>
            <a:fillRect/>
          </a:stretch>
        </p:blipFill>
        <p:spPr>
          <a:xfrm rot="16200000">
            <a:off x="3410276" y="-2949946"/>
            <a:ext cx="5774222" cy="11731172"/>
          </a:xfrm>
          <a:prstGeom prst="rect">
            <a:avLst/>
          </a:prstGeom>
        </p:spPr>
      </p:pic>
    </p:spTree>
    <p:extLst>
      <p:ext uri="{BB962C8B-B14F-4D97-AF65-F5344CB8AC3E}">
        <p14:creationId xmlns:p14="http://schemas.microsoft.com/office/powerpoint/2010/main" val="781327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79AA7-3825-F219-1EA6-66E4C377C65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6AD6FF5-7420-D5C5-11F9-36ED2C8C6DB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B9A5DE33-056B-BB0F-DA4A-87CF9BDFD146}"/>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dirty="0"/>
              <a:t>.</a:t>
            </a:r>
          </a:p>
        </p:txBody>
      </p:sp>
      <p:sp>
        <p:nvSpPr>
          <p:cNvPr id="3" name="TextBox 2">
            <a:extLst>
              <a:ext uri="{FF2B5EF4-FFF2-40B4-BE49-F238E27FC236}">
                <a16:creationId xmlns:a16="http://schemas.microsoft.com/office/drawing/2014/main" id="{5C6D17CC-2574-3487-A56F-6D94760E7F61}"/>
              </a:ext>
            </a:extLst>
          </p:cNvPr>
          <p:cNvSpPr txBox="1"/>
          <p:nvPr/>
        </p:nvSpPr>
        <p:spPr>
          <a:xfrm>
            <a:off x="150253" y="1005869"/>
            <a:ext cx="12012720" cy="2785378"/>
          </a:xfrm>
          <a:prstGeom prst="rect">
            <a:avLst/>
          </a:prstGeom>
          <a:noFill/>
        </p:spPr>
        <p:txBody>
          <a:bodyPr wrap="square" rtlCol="0">
            <a:spAutoFit/>
          </a:bodyPr>
          <a:lstStyle/>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Done</a:t>
            </a:r>
            <a:r>
              <a:rPr lang="en-US" sz="4000" b="1" dirty="0">
                <a:solidFill>
                  <a:srgbClr val="DBAD63"/>
                </a:solidFill>
                <a:latin typeface="Bell MT" panose="02020503060305020303" pitchFamily="18" charset="0"/>
                <a:cs typeface="Aldhabi" panose="01000000000000000000" pitchFamily="2" charset="-78"/>
              </a:rPr>
              <a:t>: He’s already performed miracles </a:t>
            </a:r>
            <a:r>
              <a:rPr lang="en-US" sz="3600" b="1" dirty="0">
                <a:solidFill>
                  <a:srgbClr val="DBAD63"/>
                </a:solidFill>
                <a:latin typeface="Bell MT" panose="02020503060305020303" pitchFamily="18" charset="0"/>
                <a:cs typeface="Aldhabi" panose="01000000000000000000" pitchFamily="2" charset="-78"/>
              </a:rPr>
              <a:t>(Raising of Lazarus)</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Said</a:t>
            </a:r>
            <a:r>
              <a:rPr lang="en-US" sz="4000" b="1" dirty="0">
                <a:solidFill>
                  <a:srgbClr val="DBAD63"/>
                </a:solidFill>
                <a:latin typeface="Bell MT" panose="02020503060305020303" pitchFamily="18" charset="0"/>
                <a:cs typeface="Aldhabi" panose="01000000000000000000" pitchFamily="2" charset="-78"/>
              </a:rPr>
              <a:t>: He’s already said miraculous words that came to pass</a:t>
            </a:r>
            <a:r>
              <a:rPr lang="en-US" sz="3600" b="1" dirty="0">
                <a:solidFill>
                  <a:srgbClr val="DBAD63"/>
                </a:solidFill>
                <a:latin typeface="Bell MT" panose="02020503060305020303" pitchFamily="18" charset="0"/>
                <a:cs typeface="Aldhabi" panose="01000000000000000000" pitchFamily="2" charset="-78"/>
              </a:rPr>
              <a:t> (Withered the Fig Tree)</a:t>
            </a:r>
          </a:p>
        </p:txBody>
      </p:sp>
      <p:sp>
        <p:nvSpPr>
          <p:cNvPr id="4" name="Rectangle: Rounded Corners 3">
            <a:extLst>
              <a:ext uri="{FF2B5EF4-FFF2-40B4-BE49-F238E27FC236}">
                <a16:creationId xmlns:a16="http://schemas.microsoft.com/office/drawing/2014/main" id="{FFA58B94-3175-4767-411D-602A6425F98C}"/>
              </a:ext>
            </a:extLst>
          </p:cNvPr>
          <p:cNvSpPr/>
          <p:nvPr/>
        </p:nvSpPr>
        <p:spPr>
          <a:xfrm>
            <a:off x="89640" y="-136427"/>
            <a:ext cx="11730572" cy="1182234"/>
          </a:xfrm>
          <a:prstGeom prst="roundRect">
            <a:avLst/>
          </a:prstGeom>
          <a:solidFill>
            <a:srgbClr val="C3BAA9">
              <a:alpha val="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r>
              <a:rPr kumimoji="0" lang="en-US" sz="5200" b="1" i="0" u="none" strike="noStrike" kern="1200" cap="none" spc="0" normalizeH="0" baseline="0" noProof="0" dirty="0">
                <a:ln>
                  <a:noFill/>
                </a:ln>
                <a:solidFill>
                  <a:schemeClr val="bg1">
                    <a:lumMod val="95000"/>
                  </a:schemeClr>
                </a:solidFill>
                <a:effectLst/>
                <a:uLnTx/>
                <a:uFillTx/>
                <a:latin typeface="Footlight MT Light" panose="0204060206030A020304" pitchFamily="18" charset="0"/>
                <a:ea typeface="+mn-ea"/>
                <a:cs typeface="+mn-cs"/>
              </a:rPr>
              <a:t>It’s Time To Believe The Evidence</a:t>
            </a:r>
          </a:p>
        </p:txBody>
      </p:sp>
      <p:sp>
        <p:nvSpPr>
          <p:cNvPr id="7" name="Rectangle 6">
            <a:extLst>
              <a:ext uri="{FF2B5EF4-FFF2-40B4-BE49-F238E27FC236}">
                <a16:creationId xmlns:a16="http://schemas.microsoft.com/office/drawing/2014/main" id="{93CF888D-AF12-9127-5B01-5CF879A7437A}"/>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7" descr="A hexagon shaped logo with red and blue text&#10;&#10;AI-generated content may be incorrect.">
            <a:extLst>
              <a:ext uri="{FF2B5EF4-FFF2-40B4-BE49-F238E27FC236}">
                <a16:creationId xmlns:a16="http://schemas.microsoft.com/office/drawing/2014/main" id="{98BAE8BF-02EF-F25F-8301-A4A5C9F08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2534" y="141940"/>
            <a:ext cx="1508292" cy="721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286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B1E84-5111-84A4-2206-4619D472D06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72CDB1-855E-325E-7618-73FC9937DAE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4C42B5FC-B3F9-393A-0C05-CA5E4091CDBB}"/>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9361A85A-4CDD-1CE4-0B82-76F06921966A}"/>
              </a:ext>
            </a:extLst>
          </p:cNvPr>
          <p:cNvSpPr txBox="1"/>
          <p:nvPr/>
        </p:nvSpPr>
        <p:spPr>
          <a:xfrm>
            <a:off x="411969" y="149046"/>
            <a:ext cx="11368062" cy="618630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“It happened that while they were perplexed about this, behold, two men suddenly stood near them in dazzling clothing, &amp; when the women were terrified &amp; bowed their faces to the ground, the men said to them, ‘Why do you seek the living One among the dead? He is not here, but He has risen. Remember how He spoke to you while He was still in Galilee.’”</a:t>
            </a:r>
          </a:p>
        </p:txBody>
      </p:sp>
      <p:sp>
        <p:nvSpPr>
          <p:cNvPr id="6" name="Rectangle 5">
            <a:extLst>
              <a:ext uri="{FF2B5EF4-FFF2-40B4-BE49-F238E27FC236}">
                <a16:creationId xmlns:a16="http://schemas.microsoft.com/office/drawing/2014/main" id="{CAF570D3-525C-2338-7D4D-5995C8F3EDB5}"/>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0E1770E8-28A3-459A-330E-4280E3EA0DED}"/>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Luke 24:4-6</a:t>
            </a:r>
          </a:p>
        </p:txBody>
      </p:sp>
    </p:spTree>
    <p:extLst>
      <p:ext uri="{BB962C8B-B14F-4D97-AF65-F5344CB8AC3E}">
        <p14:creationId xmlns:p14="http://schemas.microsoft.com/office/powerpoint/2010/main" val="2239491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1BE72-138F-CAD2-6265-2E7E4588CDC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C48D425-7168-B064-3D3F-B33AA428DD2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74996606-06BF-FAD9-83BA-66DE5FBC4A51}"/>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dirty="0"/>
              <a:t>.</a:t>
            </a:r>
          </a:p>
        </p:txBody>
      </p:sp>
      <p:sp>
        <p:nvSpPr>
          <p:cNvPr id="3" name="TextBox 2">
            <a:extLst>
              <a:ext uri="{FF2B5EF4-FFF2-40B4-BE49-F238E27FC236}">
                <a16:creationId xmlns:a16="http://schemas.microsoft.com/office/drawing/2014/main" id="{29AA7956-C7FB-3976-938B-492BE61B1A66}"/>
              </a:ext>
            </a:extLst>
          </p:cNvPr>
          <p:cNvSpPr txBox="1"/>
          <p:nvPr/>
        </p:nvSpPr>
        <p:spPr>
          <a:xfrm>
            <a:off x="150253" y="1005869"/>
            <a:ext cx="12012720" cy="2785378"/>
          </a:xfrm>
          <a:prstGeom prst="rect">
            <a:avLst/>
          </a:prstGeom>
          <a:noFill/>
        </p:spPr>
        <p:txBody>
          <a:bodyPr wrap="square" rtlCol="0">
            <a:spAutoFit/>
          </a:bodyPr>
          <a:lstStyle/>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Done</a:t>
            </a:r>
            <a:r>
              <a:rPr lang="en-US" sz="4000" b="1" dirty="0">
                <a:solidFill>
                  <a:srgbClr val="DBAD63"/>
                </a:solidFill>
                <a:latin typeface="Bell MT" panose="02020503060305020303" pitchFamily="18" charset="0"/>
                <a:cs typeface="Aldhabi" panose="01000000000000000000" pitchFamily="2" charset="-78"/>
              </a:rPr>
              <a:t>: He’s already performed miracles </a:t>
            </a:r>
            <a:r>
              <a:rPr lang="en-US" sz="3600" b="1" dirty="0">
                <a:solidFill>
                  <a:srgbClr val="DBAD63"/>
                </a:solidFill>
                <a:latin typeface="Bell MT" panose="02020503060305020303" pitchFamily="18" charset="0"/>
                <a:cs typeface="Aldhabi" panose="01000000000000000000" pitchFamily="2" charset="-78"/>
              </a:rPr>
              <a:t>(Raising of Lazarus)</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Said</a:t>
            </a:r>
            <a:r>
              <a:rPr lang="en-US" sz="4000" b="1" dirty="0">
                <a:solidFill>
                  <a:srgbClr val="DBAD63"/>
                </a:solidFill>
                <a:latin typeface="Bell MT" panose="02020503060305020303" pitchFamily="18" charset="0"/>
                <a:cs typeface="Aldhabi" panose="01000000000000000000" pitchFamily="2" charset="-78"/>
              </a:rPr>
              <a:t>: He’s already said miraculous words that came to pass</a:t>
            </a:r>
            <a:r>
              <a:rPr lang="en-US" sz="3600" b="1" dirty="0">
                <a:solidFill>
                  <a:srgbClr val="DBAD63"/>
                </a:solidFill>
                <a:latin typeface="Bell MT" panose="02020503060305020303" pitchFamily="18" charset="0"/>
                <a:cs typeface="Aldhabi" panose="01000000000000000000" pitchFamily="2" charset="-78"/>
              </a:rPr>
              <a:t> (Withered the Fig Tree)</a:t>
            </a:r>
          </a:p>
        </p:txBody>
      </p:sp>
      <p:sp>
        <p:nvSpPr>
          <p:cNvPr id="4" name="Rectangle: Rounded Corners 3">
            <a:extLst>
              <a:ext uri="{FF2B5EF4-FFF2-40B4-BE49-F238E27FC236}">
                <a16:creationId xmlns:a16="http://schemas.microsoft.com/office/drawing/2014/main" id="{FA6424E3-BAC0-188D-9F5A-CDCD94C81913}"/>
              </a:ext>
            </a:extLst>
          </p:cNvPr>
          <p:cNvSpPr/>
          <p:nvPr/>
        </p:nvSpPr>
        <p:spPr>
          <a:xfrm>
            <a:off x="89640" y="-136427"/>
            <a:ext cx="11730572" cy="1182234"/>
          </a:xfrm>
          <a:prstGeom prst="roundRect">
            <a:avLst/>
          </a:prstGeom>
          <a:solidFill>
            <a:srgbClr val="C3BAA9">
              <a:alpha val="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r>
              <a:rPr kumimoji="0" lang="en-US" sz="5200" b="1" i="0" u="none" strike="noStrike" kern="1200" cap="none" spc="0" normalizeH="0" baseline="0" noProof="0" dirty="0">
                <a:ln>
                  <a:noFill/>
                </a:ln>
                <a:solidFill>
                  <a:schemeClr val="bg1">
                    <a:lumMod val="95000"/>
                  </a:schemeClr>
                </a:solidFill>
                <a:effectLst/>
                <a:uLnTx/>
                <a:uFillTx/>
                <a:latin typeface="Footlight MT Light" panose="0204060206030A020304" pitchFamily="18" charset="0"/>
                <a:ea typeface="+mn-ea"/>
                <a:cs typeface="+mn-cs"/>
              </a:rPr>
              <a:t>It’s Time To Believe The Evidence</a:t>
            </a:r>
          </a:p>
        </p:txBody>
      </p:sp>
      <p:sp>
        <p:nvSpPr>
          <p:cNvPr id="7" name="Rectangle 6">
            <a:extLst>
              <a:ext uri="{FF2B5EF4-FFF2-40B4-BE49-F238E27FC236}">
                <a16:creationId xmlns:a16="http://schemas.microsoft.com/office/drawing/2014/main" id="{75AA0ADD-CFFB-3016-5C32-76B48BE01BE8}"/>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7" descr="A hexagon shaped logo with red and blue text&#10;&#10;AI-generated content may be incorrect.">
            <a:extLst>
              <a:ext uri="{FF2B5EF4-FFF2-40B4-BE49-F238E27FC236}">
                <a16:creationId xmlns:a16="http://schemas.microsoft.com/office/drawing/2014/main" id="{7B3C1CDC-5EC6-9306-B36C-D95E52DF6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2534" y="141940"/>
            <a:ext cx="1508292" cy="721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09293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D4ECE-21F4-DB0E-116B-FAA05A741C0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30FE1D4-885D-4372-6822-0F886D4C3CA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6E81ED15-3AC6-5B6C-A581-DE7343C33280}"/>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FF7F02C0-2CDF-E872-F629-258215EC0D49}"/>
              </a:ext>
            </a:extLst>
          </p:cNvPr>
          <p:cNvSpPr txBox="1"/>
          <p:nvPr/>
        </p:nvSpPr>
        <p:spPr>
          <a:xfrm>
            <a:off x="411969" y="149046"/>
            <a:ext cx="11368062" cy="54784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“After that, He appeared in a different form to two of them while they were walking along on their way to the countryside.”</a:t>
            </a:r>
          </a:p>
        </p:txBody>
      </p:sp>
      <p:sp>
        <p:nvSpPr>
          <p:cNvPr id="6" name="Rectangle 5">
            <a:extLst>
              <a:ext uri="{FF2B5EF4-FFF2-40B4-BE49-F238E27FC236}">
                <a16:creationId xmlns:a16="http://schemas.microsoft.com/office/drawing/2014/main" id="{FB6E4994-8885-D203-5089-4B4460E7AF6D}"/>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6F22C4F4-4CC7-54B0-6AB9-11C732595E98}"/>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Mark 16:12</a:t>
            </a:r>
          </a:p>
        </p:txBody>
      </p:sp>
    </p:spTree>
    <p:extLst>
      <p:ext uri="{BB962C8B-B14F-4D97-AF65-F5344CB8AC3E}">
        <p14:creationId xmlns:p14="http://schemas.microsoft.com/office/powerpoint/2010/main" val="926134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97DBE-9650-C93F-78BC-89A369F1AAA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475660-863F-E5B8-C6CB-9E7E516B771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B45010F5-245D-F7D5-178B-E79CB8A34421}"/>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F48E929A-BB79-87D8-C776-F643DFB62C16}"/>
              </a:ext>
            </a:extLst>
          </p:cNvPr>
          <p:cNvSpPr txBox="1"/>
          <p:nvPr/>
        </p:nvSpPr>
        <p:spPr>
          <a:xfrm>
            <a:off x="411969" y="149046"/>
            <a:ext cx="11368062" cy="618630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“Without faith it is impossible to please Him, for he who draws near to God must believe that He is &amp; that He is a rewarder of those who seek Him.”</a:t>
            </a:r>
          </a:p>
        </p:txBody>
      </p:sp>
      <p:sp>
        <p:nvSpPr>
          <p:cNvPr id="6" name="Rectangle 5">
            <a:extLst>
              <a:ext uri="{FF2B5EF4-FFF2-40B4-BE49-F238E27FC236}">
                <a16:creationId xmlns:a16="http://schemas.microsoft.com/office/drawing/2014/main" id="{6F382334-941F-F8E9-1BE9-34EA7A3C9AFC}"/>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F7E25ADE-F619-2C4E-4448-5B6D3C14E70D}"/>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Hebrews 11:6</a:t>
            </a:r>
          </a:p>
        </p:txBody>
      </p:sp>
    </p:spTree>
    <p:extLst>
      <p:ext uri="{BB962C8B-B14F-4D97-AF65-F5344CB8AC3E}">
        <p14:creationId xmlns:p14="http://schemas.microsoft.com/office/powerpoint/2010/main" val="587426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CC3E5-B09D-84D7-044F-6D341FAC78E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952FA29-B60C-5456-3424-FC1CD958C30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811732DC-9FF7-ED65-D6F5-972798CFEE22}"/>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dirty="0"/>
              <a:t>.</a:t>
            </a:r>
          </a:p>
        </p:txBody>
      </p:sp>
      <p:sp>
        <p:nvSpPr>
          <p:cNvPr id="3" name="TextBox 2">
            <a:extLst>
              <a:ext uri="{FF2B5EF4-FFF2-40B4-BE49-F238E27FC236}">
                <a16:creationId xmlns:a16="http://schemas.microsoft.com/office/drawing/2014/main" id="{ED39E2E7-FA08-D8F9-5457-6BDD66C45ADC}"/>
              </a:ext>
            </a:extLst>
          </p:cNvPr>
          <p:cNvSpPr txBox="1"/>
          <p:nvPr/>
        </p:nvSpPr>
        <p:spPr>
          <a:xfrm>
            <a:off x="150253" y="1005869"/>
            <a:ext cx="12012720" cy="2785378"/>
          </a:xfrm>
          <a:prstGeom prst="rect">
            <a:avLst/>
          </a:prstGeom>
          <a:noFill/>
        </p:spPr>
        <p:txBody>
          <a:bodyPr wrap="square" rtlCol="0">
            <a:spAutoFit/>
          </a:bodyPr>
          <a:lstStyle/>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Done</a:t>
            </a:r>
            <a:r>
              <a:rPr lang="en-US" sz="4000" b="1" dirty="0">
                <a:solidFill>
                  <a:srgbClr val="DBAD63"/>
                </a:solidFill>
                <a:latin typeface="Bell MT" panose="02020503060305020303" pitchFamily="18" charset="0"/>
                <a:cs typeface="Aldhabi" panose="01000000000000000000" pitchFamily="2" charset="-78"/>
              </a:rPr>
              <a:t>: He’s already performed miracles </a:t>
            </a:r>
            <a:r>
              <a:rPr lang="en-US" sz="3600" b="1" dirty="0">
                <a:solidFill>
                  <a:srgbClr val="DBAD63"/>
                </a:solidFill>
                <a:latin typeface="Bell MT" panose="02020503060305020303" pitchFamily="18" charset="0"/>
                <a:cs typeface="Aldhabi" panose="01000000000000000000" pitchFamily="2" charset="-78"/>
              </a:rPr>
              <a:t>(Raising of Lazarus)</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Said</a:t>
            </a:r>
            <a:r>
              <a:rPr lang="en-US" sz="4000" b="1" dirty="0">
                <a:solidFill>
                  <a:srgbClr val="DBAD63"/>
                </a:solidFill>
                <a:latin typeface="Bell MT" panose="02020503060305020303" pitchFamily="18" charset="0"/>
                <a:cs typeface="Aldhabi" panose="01000000000000000000" pitchFamily="2" charset="-78"/>
              </a:rPr>
              <a:t>: He’s already said miraculous words that came to pass</a:t>
            </a:r>
            <a:r>
              <a:rPr lang="en-US" sz="3600" b="1" dirty="0">
                <a:solidFill>
                  <a:srgbClr val="DBAD63"/>
                </a:solidFill>
                <a:latin typeface="Bell MT" panose="02020503060305020303" pitchFamily="18" charset="0"/>
                <a:cs typeface="Aldhabi" panose="01000000000000000000" pitchFamily="2" charset="-78"/>
              </a:rPr>
              <a:t> (Withered the Fig Tree)</a:t>
            </a:r>
          </a:p>
        </p:txBody>
      </p:sp>
      <p:sp>
        <p:nvSpPr>
          <p:cNvPr id="4" name="Rectangle: Rounded Corners 3">
            <a:extLst>
              <a:ext uri="{FF2B5EF4-FFF2-40B4-BE49-F238E27FC236}">
                <a16:creationId xmlns:a16="http://schemas.microsoft.com/office/drawing/2014/main" id="{6804AAE3-3FBB-50E9-6AA3-6C42F0B27D32}"/>
              </a:ext>
            </a:extLst>
          </p:cNvPr>
          <p:cNvSpPr/>
          <p:nvPr/>
        </p:nvSpPr>
        <p:spPr>
          <a:xfrm>
            <a:off x="89640" y="-136427"/>
            <a:ext cx="11730572" cy="1182234"/>
          </a:xfrm>
          <a:prstGeom prst="roundRect">
            <a:avLst/>
          </a:prstGeom>
          <a:solidFill>
            <a:srgbClr val="C3BAA9">
              <a:alpha val="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r>
              <a:rPr kumimoji="0" lang="en-US" sz="5200" b="1" i="0" u="none" strike="noStrike" kern="1200" cap="none" spc="0" normalizeH="0" baseline="0" noProof="0" dirty="0">
                <a:ln>
                  <a:noFill/>
                </a:ln>
                <a:solidFill>
                  <a:schemeClr val="bg1">
                    <a:lumMod val="95000"/>
                  </a:schemeClr>
                </a:solidFill>
                <a:effectLst/>
                <a:uLnTx/>
                <a:uFillTx/>
                <a:latin typeface="Footlight MT Light" panose="0204060206030A020304" pitchFamily="18" charset="0"/>
                <a:ea typeface="+mn-ea"/>
                <a:cs typeface="+mn-cs"/>
              </a:rPr>
              <a:t>It’s Time To Believe The Evidence</a:t>
            </a:r>
          </a:p>
        </p:txBody>
      </p:sp>
      <p:sp>
        <p:nvSpPr>
          <p:cNvPr id="7" name="Rectangle 6">
            <a:extLst>
              <a:ext uri="{FF2B5EF4-FFF2-40B4-BE49-F238E27FC236}">
                <a16:creationId xmlns:a16="http://schemas.microsoft.com/office/drawing/2014/main" id="{BFA3DBE4-6404-5C8A-9256-919BCA511EFD}"/>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7" descr="A hexagon shaped logo with red and blue text&#10;&#10;AI-generated content may be incorrect.">
            <a:extLst>
              <a:ext uri="{FF2B5EF4-FFF2-40B4-BE49-F238E27FC236}">
                <a16:creationId xmlns:a16="http://schemas.microsoft.com/office/drawing/2014/main" id="{D3E5FC43-35E5-BD08-E3D4-C9F60DA98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2534" y="141940"/>
            <a:ext cx="1508292" cy="721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0597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65EE-D7D7-4896-ABD6-E8E7C87EF45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5F8095D-8A75-AD3E-C67A-E8B1C9C323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3000A582-AA48-6889-CAF8-70FAD09944C7}"/>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927BEA3C-5DCC-42F9-CA8A-150CF6B74264}"/>
              </a:ext>
            </a:extLst>
          </p:cNvPr>
          <p:cNvSpPr txBox="1"/>
          <p:nvPr/>
        </p:nvSpPr>
        <p:spPr>
          <a:xfrm>
            <a:off x="411969" y="19506"/>
            <a:ext cx="11368062" cy="686341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“Not through the blood of goats &amp; calves, but through His [Jesus] own blood, He entered the holy places once for all, having obtained eternal redemption. For if the blood of goats &amp; bulls…sanctify for the cleansing of the flesh, how much more will the blood of Christ, who through the eternal Spirit offered Himself without blemish to God, cleanse your conscience from dead works to serve the living God?”</a:t>
            </a:r>
          </a:p>
        </p:txBody>
      </p:sp>
      <p:sp>
        <p:nvSpPr>
          <p:cNvPr id="6" name="Rectangle 5">
            <a:extLst>
              <a:ext uri="{FF2B5EF4-FFF2-40B4-BE49-F238E27FC236}">
                <a16:creationId xmlns:a16="http://schemas.microsoft.com/office/drawing/2014/main" id="{BF8042BE-382B-AC02-0A8E-2DD19764AD45}"/>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81685970-97B0-2240-3E7F-19008703426B}"/>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Hebrews 9:12-14</a:t>
            </a:r>
          </a:p>
        </p:txBody>
      </p:sp>
    </p:spTree>
    <p:extLst>
      <p:ext uri="{BB962C8B-B14F-4D97-AF65-F5344CB8AC3E}">
        <p14:creationId xmlns:p14="http://schemas.microsoft.com/office/powerpoint/2010/main" val="1268945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7C923-709A-6479-8CFC-D05F2ED4585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360EDBF-3B6B-81AA-D058-377DF2391B9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7726466D-D8A2-AC0F-D56E-563FB5D1E96F}"/>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CB78B9AB-B11D-2E69-DF86-1CC900B782AD}"/>
              </a:ext>
            </a:extLst>
          </p:cNvPr>
          <p:cNvSpPr txBox="1"/>
          <p:nvPr/>
        </p:nvSpPr>
        <p:spPr>
          <a:xfrm>
            <a:off x="411969" y="149046"/>
            <a:ext cx="11368062" cy="563231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“Therefore, brothers, since we have confidence to enter the holy places by the blood of Jesus, by a new &amp; living way which He inaugurated for us through the veil, that is, His flesh.”</a:t>
            </a:r>
          </a:p>
        </p:txBody>
      </p:sp>
      <p:sp>
        <p:nvSpPr>
          <p:cNvPr id="6" name="Rectangle 5">
            <a:extLst>
              <a:ext uri="{FF2B5EF4-FFF2-40B4-BE49-F238E27FC236}">
                <a16:creationId xmlns:a16="http://schemas.microsoft.com/office/drawing/2014/main" id="{F18852A9-B51D-29E4-1492-E6FA33517E8D}"/>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23BCFB14-5721-420F-F467-FB301D0E2CFC}"/>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Hebrews 10:19-20</a:t>
            </a:r>
          </a:p>
        </p:txBody>
      </p:sp>
    </p:spTree>
    <p:extLst>
      <p:ext uri="{BB962C8B-B14F-4D97-AF65-F5344CB8AC3E}">
        <p14:creationId xmlns:p14="http://schemas.microsoft.com/office/powerpoint/2010/main" val="29870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A6BA2-C37E-C898-9B49-1E6D1AD5756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6533F0-54A8-0E5F-5CE3-70A79AD36B2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77CDE004-3E13-162F-4582-F52C06165CFF}"/>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9D517DFD-BBB0-BDF1-0D82-EAC45A1F0AE4}"/>
              </a:ext>
            </a:extLst>
          </p:cNvPr>
          <p:cNvSpPr txBox="1"/>
          <p:nvPr/>
        </p:nvSpPr>
        <p:spPr>
          <a:xfrm>
            <a:off x="411969" y="149046"/>
            <a:ext cx="11368062" cy="67403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“Therefore, He had to be made like His brothers in all things, so that He might become a merciful &amp; faithful high priest in things pertaining to God, to make propitiation for the sins of the people. For since He Himself was tempted in that which He has suffered, He is able to come to help those who are tempted.”</a:t>
            </a:r>
          </a:p>
        </p:txBody>
      </p:sp>
      <p:sp>
        <p:nvSpPr>
          <p:cNvPr id="6" name="Rectangle 5">
            <a:extLst>
              <a:ext uri="{FF2B5EF4-FFF2-40B4-BE49-F238E27FC236}">
                <a16:creationId xmlns:a16="http://schemas.microsoft.com/office/drawing/2014/main" id="{DD9B7DCE-D271-2C92-1FB3-DC77E837A65C}"/>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A21ADB52-CBC0-FBCD-95F5-8E3E5AC0A743}"/>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Hebrews 2:17-18</a:t>
            </a:r>
          </a:p>
        </p:txBody>
      </p:sp>
    </p:spTree>
    <p:extLst>
      <p:ext uri="{BB962C8B-B14F-4D97-AF65-F5344CB8AC3E}">
        <p14:creationId xmlns:p14="http://schemas.microsoft.com/office/powerpoint/2010/main" val="1724866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C064E-F790-D3DA-B239-A330C70171F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1CC6934-4842-36A0-72FE-113EBB49E78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5896CA82-54B3-B172-B623-61BA473395BA}"/>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dirty="0"/>
              <a:t>.</a:t>
            </a:r>
          </a:p>
        </p:txBody>
      </p:sp>
      <p:sp>
        <p:nvSpPr>
          <p:cNvPr id="3" name="TextBox 2">
            <a:extLst>
              <a:ext uri="{FF2B5EF4-FFF2-40B4-BE49-F238E27FC236}">
                <a16:creationId xmlns:a16="http://schemas.microsoft.com/office/drawing/2014/main" id="{45E6CE6E-A8D5-BAFB-3EE9-E9D06BD38943}"/>
              </a:ext>
            </a:extLst>
          </p:cNvPr>
          <p:cNvSpPr txBox="1"/>
          <p:nvPr/>
        </p:nvSpPr>
        <p:spPr>
          <a:xfrm>
            <a:off x="150253" y="1005869"/>
            <a:ext cx="12012720" cy="4247317"/>
          </a:xfrm>
          <a:prstGeom prst="rect">
            <a:avLst/>
          </a:prstGeom>
          <a:noFill/>
        </p:spPr>
        <p:txBody>
          <a:bodyPr wrap="square" rtlCol="0">
            <a:spAutoFit/>
          </a:bodyPr>
          <a:lstStyle/>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Done</a:t>
            </a:r>
            <a:r>
              <a:rPr lang="en-US" sz="4000" b="1" dirty="0">
                <a:solidFill>
                  <a:srgbClr val="DBAD63"/>
                </a:solidFill>
                <a:latin typeface="Bell MT" panose="02020503060305020303" pitchFamily="18" charset="0"/>
                <a:cs typeface="Aldhabi" panose="01000000000000000000" pitchFamily="2" charset="-78"/>
              </a:rPr>
              <a:t>: He’s already performed miracles </a:t>
            </a:r>
            <a:r>
              <a:rPr lang="en-US" sz="3600" b="1" dirty="0">
                <a:solidFill>
                  <a:srgbClr val="DBAD63"/>
                </a:solidFill>
                <a:latin typeface="Bell MT" panose="02020503060305020303" pitchFamily="18" charset="0"/>
                <a:cs typeface="Aldhabi" panose="01000000000000000000" pitchFamily="2" charset="-78"/>
              </a:rPr>
              <a:t>(Raising of Lazarus)</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Said</a:t>
            </a:r>
            <a:r>
              <a:rPr lang="en-US" sz="4000" b="1" dirty="0">
                <a:solidFill>
                  <a:srgbClr val="DBAD63"/>
                </a:solidFill>
                <a:latin typeface="Bell MT" panose="02020503060305020303" pitchFamily="18" charset="0"/>
                <a:cs typeface="Aldhabi" panose="01000000000000000000" pitchFamily="2" charset="-78"/>
              </a:rPr>
              <a:t>: He’s already said miraculous words that came to pass</a:t>
            </a:r>
            <a:r>
              <a:rPr lang="en-US" sz="3600" b="1" dirty="0">
                <a:solidFill>
                  <a:srgbClr val="DBAD63"/>
                </a:solidFill>
                <a:latin typeface="Bell MT" panose="02020503060305020303" pitchFamily="18" charset="0"/>
                <a:cs typeface="Aldhabi" panose="01000000000000000000" pitchFamily="2" charset="-78"/>
              </a:rPr>
              <a:t> (Withered the Fig Tree)</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Who Jesus Has Changed</a:t>
            </a:r>
            <a:r>
              <a:rPr lang="en-US" sz="4000" b="1" dirty="0">
                <a:solidFill>
                  <a:srgbClr val="DBAD63"/>
                </a:solidFill>
                <a:latin typeface="Bell MT" panose="02020503060305020303" pitchFamily="18" charset="0"/>
                <a:cs typeface="Aldhabi" panose="01000000000000000000" pitchFamily="2" charset="-78"/>
              </a:rPr>
              <a:t>: He’s already shown power to change people</a:t>
            </a:r>
            <a:r>
              <a:rPr lang="en-US" sz="3600" b="1" dirty="0">
                <a:solidFill>
                  <a:srgbClr val="DBAD63"/>
                </a:solidFill>
                <a:latin typeface="Bell MT" panose="02020503060305020303" pitchFamily="18" charset="0"/>
                <a:cs typeface="Aldhabi" panose="01000000000000000000" pitchFamily="2" charset="-78"/>
              </a:rPr>
              <a:t> (Demoniac)</a:t>
            </a:r>
          </a:p>
        </p:txBody>
      </p:sp>
      <p:sp>
        <p:nvSpPr>
          <p:cNvPr id="4" name="Rectangle: Rounded Corners 3">
            <a:extLst>
              <a:ext uri="{FF2B5EF4-FFF2-40B4-BE49-F238E27FC236}">
                <a16:creationId xmlns:a16="http://schemas.microsoft.com/office/drawing/2014/main" id="{B1E2AB1C-655D-1EC6-EA0C-63ACF6A700EA}"/>
              </a:ext>
            </a:extLst>
          </p:cNvPr>
          <p:cNvSpPr/>
          <p:nvPr/>
        </p:nvSpPr>
        <p:spPr>
          <a:xfrm>
            <a:off x="89640" y="-136427"/>
            <a:ext cx="11730572" cy="1182234"/>
          </a:xfrm>
          <a:prstGeom prst="roundRect">
            <a:avLst/>
          </a:prstGeom>
          <a:solidFill>
            <a:srgbClr val="C3BAA9">
              <a:alpha val="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r>
              <a:rPr kumimoji="0" lang="en-US" sz="5200" b="1" i="0" u="none" strike="noStrike" kern="1200" cap="none" spc="0" normalizeH="0" baseline="0" noProof="0" dirty="0">
                <a:ln>
                  <a:noFill/>
                </a:ln>
                <a:solidFill>
                  <a:schemeClr val="bg1">
                    <a:lumMod val="95000"/>
                  </a:schemeClr>
                </a:solidFill>
                <a:effectLst/>
                <a:uLnTx/>
                <a:uFillTx/>
                <a:latin typeface="Footlight MT Light" panose="0204060206030A020304" pitchFamily="18" charset="0"/>
                <a:ea typeface="+mn-ea"/>
                <a:cs typeface="+mn-cs"/>
              </a:rPr>
              <a:t>It’s Time To Believe The Evidence</a:t>
            </a:r>
          </a:p>
        </p:txBody>
      </p:sp>
      <p:sp>
        <p:nvSpPr>
          <p:cNvPr id="7" name="Rectangle 6">
            <a:extLst>
              <a:ext uri="{FF2B5EF4-FFF2-40B4-BE49-F238E27FC236}">
                <a16:creationId xmlns:a16="http://schemas.microsoft.com/office/drawing/2014/main" id="{287164A7-13C0-9E65-2C6C-EA15B8D33416}"/>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7" descr="A hexagon shaped logo with red and blue text&#10;&#10;AI-generated content may be incorrect.">
            <a:extLst>
              <a:ext uri="{FF2B5EF4-FFF2-40B4-BE49-F238E27FC236}">
                <a16:creationId xmlns:a16="http://schemas.microsoft.com/office/drawing/2014/main" id="{02F58D0E-1F2F-D128-FB0D-45C25F3F0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2534" y="141940"/>
            <a:ext cx="1508292" cy="721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6149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03C5C-7BA3-1383-2A3E-E0CB09C7204A}"/>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2098736-41F9-27ED-4093-D6A10FB1776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BD30E583-2EB9-3B63-2623-1EAE5ABEF834}"/>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CF46973B-0847-E3CD-0A2D-CA0A5C4DE814}"/>
              </a:ext>
            </a:extLst>
          </p:cNvPr>
          <p:cNvSpPr txBox="1"/>
          <p:nvPr/>
        </p:nvSpPr>
        <p:spPr>
          <a:xfrm>
            <a:off x="411969" y="149046"/>
            <a:ext cx="11368062" cy="54784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“And they stood up that very hour and returned to Jerusalem, and found gathered together the eleven and those with them.”</a:t>
            </a:r>
          </a:p>
        </p:txBody>
      </p:sp>
      <p:sp>
        <p:nvSpPr>
          <p:cNvPr id="6" name="Rectangle 5">
            <a:extLst>
              <a:ext uri="{FF2B5EF4-FFF2-40B4-BE49-F238E27FC236}">
                <a16:creationId xmlns:a16="http://schemas.microsoft.com/office/drawing/2014/main" id="{FE1791AD-D84F-0FA3-FCF5-C431951A337A}"/>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E327E5EF-0DA9-4B95-356D-E0211BC05816}"/>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Luke 24:33</a:t>
            </a:r>
          </a:p>
        </p:txBody>
      </p:sp>
    </p:spTree>
    <p:extLst>
      <p:ext uri="{BB962C8B-B14F-4D97-AF65-F5344CB8AC3E}">
        <p14:creationId xmlns:p14="http://schemas.microsoft.com/office/powerpoint/2010/main" val="3020090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ED894-CFC5-9752-7E3E-37B23F4FC21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20FEB2D-48BE-A690-8468-91E5386098C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09B07058-EFA7-42A8-D3A4-033B23B3AF87}"/>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772E51E1-8E3B-5D29-1558-2D81BD1DCEE4}"/>
              </a:ext>
            </a:extLst>
          </p:cNvPr>
          <p:cNvSpPr txBox="1"/>
          <p:nvPr/>
        </p:nvSpPr>
        <p:spPr>
          <a:xfrm>
            <a:off x="411969" y="149046"/>
            <a:ext cx="11368062" cy="65556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70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“But this He spoke of the Spirit, whom those who believed in Him were going to receive; for the Spirit was not yet given, because Jesus was not yet glorified.”</a:t>
            </a:r>
          </a:p>
        </p:txBody>
      </p:sp>
      <p:sp>
        <p:nvSpPr>
          <p:cNvPr id="6" name="Rectangle 5">
            <a:extLst>
              <a:ext uri="{FF2B5EF4-FFF2-40B4-BE49-F238E27FC236}">
                <a16:creationId xmlns:a16="http://schemas.microsoft.com/office/drawing/2014/main" id="{7111BB79-7B7C-C1C5-B89B-408F6626BA4F}"/>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DE14BCAB-D771-53B7-8BD0-D032C460FD9B}"/>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John 7:39</a:t>
            </a:r>
          </a:p>
        </p:txBody>
      </p:sp>
    </p:spTree>
    <p:extLst>
      <p:ext uri="{BB962C8B-B14F-4D97-AF65-F5344CB8AC3E}">
        <p14:creationId xmlns:p14="http://schemas.microsoft.com/office/powerpoint/2010/main" val="243666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23F19-6318-82E4-DEA3-C6E1136AC84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FE80114-F2F3-59D9-0C6A-3BECFAF2212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94931438-72D3-5CC2-F108-D85D77E401D5}"/>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a:t>.</a:t>
            </a:r>
          </a:p>
        </p:txBody>
      </p:sp>
      <p:sp>
        <p:nvSpPr>
          <p:cNvPr id="3" name="TextBox 2">
            <a:extLst>
              <a:ext uri="{FF2B5EF4-FFF2-40B4-BE49-F238E27FC236}">
                <a16:creationId xmlns:a16="http://schemas.microsoft.com/office/drawing/2014/main" id="{24B9C9DA-6A4B-9961-07BC-7C1576606790}"/>
              </a:ext>
            </a:extLst>
          </p:cNvPr>
          <p:cNvSpPr txBox="1"/>
          <p:nvPr/>
        </p:nvSpPr>
        <p:spPr>
          <a:xfrm>
            <a:off x="411969" y="149046"/>
            <a:ext cx="11368062" cy="60016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a:ln>
                  <a:noFill/>
                </a:ln>
                <a:solidFill>
                  <a:srgbClr val="DBAD63"/>
                </a:solidFill>
                <a:effectLst/>
                <a:uLnTx/>
                <a:uFillTx/>
                <a:latin typeface="Bell MT" panose="02020503060305020303" pitchFamily="18" charset="0"/>
                <a:ea typeface="+mn-ea"/>
                <a:cs typeface="Aldhabi" panose="01000000000000000000" pitchFamily="2" charset="-78"/>
              </a:rPr>
              <a:t>“Peter said to them, “Repent, &amp; each of you be baptized in the name of Jesus Christ for the forgiveness of your sins; &amp; you will receive the gift of the Holy Spirit.”</a:t>
            </a:r>
          </a:p>
        </p:txBody>
      </p:sp>
      <p:sp>
        <p:nvSpPr>
          <p:cNvPr id="6" name="Rectangle 5">
            <a:extLst>
              <a:ext uri="{FF2B5EF4-FFF2-40B4-BE49-F238E27FC236}">
                <a16:creationId xmlns:a16="http://schemas.microsoft.com/office/drawing/2014/main" id="{ED9403A5-2AD0-2A74-3B7D-5C2E5DC6A9E5}"/>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D6D2B1FD-5500-7297-BA51-DCE348D8620B}"/>
              </a:ext>
            </a:extLst>
          </p:cNvPr>
          <p:cNvSpPr/>
          <p:nvPr/>
        </p:nvSpPr>
        <p:spPr>
          <a:xfrm>
            <a:off x="4657726" y="5826841"/>
            <a:ext cx="7383586" cy="1182234"/>
          </a:xfrm>
          <a:prstGeom prst="roundRect">
            <a:avLst/>
          </a:prstGeom>
          <a:solidFill>
            <a:srgbClr val="C3BAA9">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38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lumMod val="95000"/>
                  </a:prstClr>
                </a:solidFill>
                <a:effectLst/>
                <a:uLnTx/>
                <a:uFillTx/>
                <a:latin typeface="Footlight MT Light" panose="0204060206030A020304" pitchFamily="18" charset="0"/>
                <a:ea typeface="+mn-ea"/>
                <a:cs typeface="+mn-cs"/>
              </a:rPr>
              <a:t>Acts 2:38</a:t>
            </a:r>
          </a:p>
        </p:txBody>
      </p:sp>
    </p:spTree>
    <p:extLst>
      <p:ext uri="{BB962C8B-B14F-4D97-AF65-F5344CB8AC3E}">
        <p14:creationId xmlns:p14="http://schemas.microsoft.com/office/powerpoint/2010/main" val="2036312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D081D-DDD0-A813-718E-D432A4F201AA}"/>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3965B06-54B1-4B97-8B13-0C359677E4F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176" r="3406"/>
          <a:stretch>
            <a:fillRect/>
          </a:stretch>
        </p:blipFill>
        <p:spPr>
          <a:xfrm>
            <a:off x="0" y="0"/>
            <a:ext cx="12162973" cy="6858000"/>
          </a:xfrm>
        </p:spPr>
      </p:pic>
      <p:sp>
        <p:nvSpPr>
          <p:cNvPr id="2" name="Title 1">
            <a:extLst>
              <a:ext uri="{FF2B5EF4-FFF2-40B4-BE49-F238E27FC236}">
                <a16:creationId xmlns:a16="http://schemas.microsoft.com/office/drawing/2014/main" id="{B4F6FC93-5C58-BA6E-2C9A-DF43499B16BC}"/>
              </a:ext>
            </a:extLst>
          </p:cNvPr>
          <p:cNvSpPr>
            <a:spLocks noGrp="1"/>
          </p:cNvSpPr>
          <p:nvPr>
            <p:ph type="title"/>
          </p:nvPr>
        </p:nvSpPr>
        <p:spPr>
          <a:xfrm>
            <a:off x="29026" y="0"/>
            <a:ext cx="12143020" cy="6858000"/>
          </a:xfrm>
          <a:solidFill>
            <a:schemeClr val="tx1">
              <a:alpha val="60000"/>
            </a:schemeClr>
          </a:solidFill>
        </p:spPr>
        <p:txBody>
          <a:bodyPr>
            <a:normAutofit/>
          </a:bodyPr>
          <a:lstStyle/>
          <a:p>
            <a:r>
              <a:rPr lang="en-US" sz="100" dirty="0"/>
              <a:t>.</a:t>
            </a:r>
          </a:p>
        </p:txBody>
      </p:sp>
      <p:sp>
        <p:nvSpPr>
          <p:cNvPr id="3" name="TextBox 2">
            <a:extLst>
              <a:ext uri="{FF2B5EF4-FFF2-40B4-BE49-F238E27FC236}">
                <a16:creationId xmlns:a16="http://schemas.microsoft.com/office/drawing/2014/main" id="{4981E4D1-2553-6834-6331-C2D189A2A361}"/>
              </a:ext>
            </a:extLst>
          </p:cNvPr>
          <p:cNvSpPr txBox="1"/>
          <p:nvPr/>
        </p:nvSpPr>
        <p:spPr>
          <a:xfrm>
            <a:off x="150253" y="1005869"/>
            <a:ext cx="12012720" cy="5709255"/>
          </a:xfrm>
          <a:prstGeom prst="rect">
            <a:avLst/>
          </a:prstGeom>
          <a:noFill/>
        </p:spPr>
        <p:txBody>
          <a:bodyPr wrap="square" rtlCol="0">
            <a:spAutoFit/>
          </a:bodyPr>
          <a:lstStyle/>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Done</a:t>
            </a:r>
            <a:r>
              <a:rPr lang="en-US" sz="4000" b="1" dirty="0">
                <a:solidFill>
                  <a:srgbClr val="DBAD63"/>
                </a:solidFill>
                <a:latin typeface="Bell MT" panose="02020503060305020303" pitchFamily="18" charset="0"/>
                <a:cs typeface="Aldhabi" panose="01000000000000000000" pitchFamily="2" charset="-78"/>
              </a:rPr>
              <a:t>: He’s already performed miracles </a:t>
            </a:r>
            <a:r>
              <a:rPr lang="en-US" sz="3600" b="1" dirty="0">
                <a:solidFill>
                  <a:srgbClr val="DBAD63"/>
                </a:solidFill>
                <a:latin typeface="Bell MT" panose="02020503060305020303" pitchFamily="18" charset="0"/>
                <a:cs typeface="Aldhabi" panose="01000000000000000000" pitchFamily="2" charset="-78"/>
              </a:rPr>
              <a:t>(Raising of Lazarus)</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Said</a:t>
            </a:r>
            <a:r>
              <a:rPr lang="en-US" sz="4000" b="1" dirty="0">
                <a:solidFill>
                  <a:srgbClr val="DBAD63"/>
                </a:solidFill>
                <a:latin typeface="Bell MT" panose="02020503060305020303" pitchFamily="18" charset="0"/>
                <a:cs typeface="Aldhabi" panose="01000000000000000000" pitchFamily="2" charset="-78"/>
              </a:rPr>
              <a:t>: He’s already said miraculous words that came to pass</a:t>
            </a:r>
            <a:r>
              <a:rPr lang="en-US" sz="3600" b="1" dirty="0">
                <a:solidFill>
                  <a:srgbClr val="DBAD63"/>
                </a:solidFill>
                <a:latin typeface="Bell MT" panose="02020503060305020303" pitchFamily="18" charset="0"/>
                <a:cs typeface="Aldhabi" panose="01000000000000000000" pitchFamily="2" charset="-78"/>
              </a:rPr>
              <a:t> (Withered the Fig Tree)</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Who Jesus Has Changed</a:t>
            </a:r>
            <a:r>
              <a:rPr lang="en-US" sz="4000" b="1" dirty="0">
                <a:solidFill>
                  <a:srgbClr val="DBAD63"/>
                </a:solidFill>
                <a:latin typeface="Bell MT" panose="02020503060305020303" pitchFamily="18" charset="0"/>
                <a:cs typeface="Aldhabi" panose="01000000000000000000" pitchFamily="2" charset="-78"/>
              </a:rPr>
              <a:t>: He’s already shown power to change people</a:t>
            </a:r>
            <a:r>
              <a:rPr lang="en-US" sz="3600" b="1" dirty="0">
                <a:solidFill>
                  <a:srgbClr val="DBAD63"/>
                </a:solidFill>
                <a:latin typeface="Bell MT" panose="02020503060305020303" pitchFamily="18" charset="0"/>
                <a:cs typeface="Aldhabi" panose="01000000000000000000" pitchFamily="2" charset="-78"/>
              </a:rPr>
              <a:t> (Demoniac)</a:t>
            </a:r>
          </a:p>
          <a:p>
            <a:pPr marL="685800" lvl="0" indent="-685800">
              <a:spcAft>
                <a:spcPts val="1800"/>
              </a:spcAft>
              <a:buFont typeface="+mj-lt"/>
              <a:buAutoNum type="arabicPeriod"/>
              <a:defRPr/>
            </a:pPr>
            <a:r>
              <a:rPr lang="en-US" sz="4000" b="1" u="sng" dirty="0">
                <a:solidFill>
                  <a:srgbClr val="DBAD63"/>
                </a:solidFill>
                <a:latin typeface="Bell MT" panose="02020503060305020303" pitchFamily="18" charset="0"/>
                <a:cs typeface="Aldhabi" panose="01000000000000000000" pitchFamily="2" charset="-78"/>
              </a:rPr>
              <a:t>What Jesus Has Promised</a:t>
            </a:r>
            <a:r>
              <a:rPr lang="en-US" sz="4000" b="1" dirty="0">
                <a:solidFill>
                  <a:srgbClr val="DBAD63"/>
                </a:solidFill>
                <a:latin typeface="Bell MT" panose="02020503060305020303" pitchFamily="18" charset="0"/>
                <a:cs typeface="Aldhabi" panose="01000000000000000000" pitchFamily="2" charset="-78"/>
              </a:rPr>
              <a:t>: He’s already promised to bless the faithful</a:t>
            </a:r>
            <a:r>
              <a:rPr lang="en-US" sz="3600" b="1" dirty="0">
                <a:solidFill>
                  <a:srgbClr val="DBAD63"/>
                </a:solidFill>
                <a:latin typeface="Bell MT" panose="02020503060305020303" pitchFamily="18" charset="0"/>
                <a:cs typeface="Aldhabi" panose="01000000000000000000" pitchFamily="2" charset="-78"/>
              </a:rPr>
              <a:t> (Beatitudes – Matt 5)</a:t>
            </a:r>
          </a:p>
        </p:txBody>
      </p:sp>
      <p:sp>
        <p:nvSpPr>
          <p:cNvPr id="4" name="Rectangle: Rounded Corners 3">
            <a:extLst>
              <a:ext uri="{FF2B5EF4-FFF2-40B4-BE49-F238E27FC236}">
                <a16:creationId xmlns:a16="http://schemas.microsoft.com/office/drawing/2014/main" id="{353BF4E1-4F41-637D-E998-8362048792B6}"/>
              </a:ext>
            </a:extLst>
          </p:cNvPr>
          <p:cNvSpPr/>
          <p:nvPr/>
        </p:nvSpPr>
        <p:spPr>
          <a:xfrm>
            <a:off x="89640" y="-136427"/>
            <a:ext cx="11730572" cy="1182234"/>
          </a:xfrm>
          <a:prstGeom prst="roundRect">
            <a:avLst/>
          </a:prstGeom>
          <a:solidFill>
            <a:srgbClr val="C3BAA9">
              <a:alpha val="0"/>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r>
              <a:rPr kumimoji="0" lang="en-US" sz="5200" b="1" i="0" u="none" strike="noStrike" kern="1200" cap="none" spc="0" normalizeH="0" baseline="0" noProof="0" dirty="0">
                <a:ln>
                  <a:noFill/>
                </a:ln>
                <a:solidFill>
                  <a:schemeClr val="bg1">
                    <a:lumMod val="95000"/>
                  </a:schemeClr>
                </a:solidFill>
                <a:effectLst/>
                <a:uLnTx/>
                <a:uFillTx/>
                <a:latin typeface="Footlight MT Light" panose="0204060206030A020304" pitchFamily="18" charset="0"/>
                <a:ea typeface="+mn-ea"/>
                <a:cs typeface="+mn-cs"/>
              </a:rPr>
              <a:t>It’s Time To Believe The Evidence</a:t>
            </a:r>
          </a:p>
        </p:txBody>
      </p:sp>
      <p:sp>
        <p:nvSpPr>
          <p:cNvPr id="7" name="Rectangle 6">
            <a:extLst>
              <a:ext uri="{FF2B5EF4-FFF2-40B4-BE49-F238E27FC236}">
                <a16:creationId xmlns:a16="http://schemas.microsoft.com/office/drawing/2014/main" id="{BE2576AD-13CD-13E8-CFE8-6E3456C647D7}"/>
              </a:ext>
            </a:extLst>
          </p:cNvPr>
          <p:cNvSpPr/>
          <p:nvPr/>
        </p:nvSpPr>
        <p:spPr>
          <a:xfrm>
            <a:off x="11760200" y="6462445"/>
            <a:ext cx="440872" cy="395555"/>
          </a:xfrm>
          <a:prstGeom prst="rect">
            <a:avLst/>
          </a:prstGeom>
          <a:solidFill>
            <a:srgbClr val="1A1006"/>
          </a:solidFill>
          <a:ln>
            <a:solidFill>
              <a:srgbClr val="1A10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7" descr="A hexagon shaped logo with red and blue text&#10;&#10;AI-generated content may be incorrect.">
            <a:extLst>
              <a:ext uri="{FF2B5EF4-FFF2-40B4-BE49-F238E27FC236}">
                <a16:creationId xmlns:a16="http://schemas.microsoft.com/office/drawing/2014/main" id="{F9F1D31E-AEB8-BEE8-7029-B3EBAE806C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2534" y="141940"/>
            <a:ext cx="1508292" cy="7219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9551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1159</TotalTime>
  <Words>746</Words>
  <Application>Microsoft Office PowerPoint</Application>
  <PresentationFormat>Widescreen</PresentationFormat>
  <Paragraphs>63</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Aldhabi</vt:lpstr>
      <vt:lpstr>Aptos</vt:lpstr>
      <vt:lpstr>Arial</vt:lpstr>
      <vt:lpstr>Bell MT</vt:lpstr>
      <vt:lpstr>Calibri</vt:lpstr>
      <vt:lpstr>Calibri Light</vt:lpstr>
      <vt:lpstr>Footlight MT Light</vt:lpstr>
      <vt:lpstr>Harlow Solid Italic</vt:lpstr>
      <vt:lpstr>2_Office Theme</vt:lpstr>
      <vt:lpstr>.</vt:lpstr>
      <vt:lpstr>.</vt:lpstr>
      <vt:lpstr>.</vt:lpstr>
      <vt:lpstr>.</vt:lpstr>
      <vt:lpstr>.</vt:lpstr>
      <vt:lpstr>.</vt:lpstr>
      <vt:lpstr>.</vt:lpstr>
      <vt:lpstr>.</vt:lpstr>
      <vt:lpstr>.</vt:lpstr>
      <vt:lpstr>.</vt:lpstr>
      <vt:lpstr>.</vt:lpstr>
      <vt:lpstr>.</vt:lpstr>
      <vt:lpstr>.</vt:lpstr>
      <vt:lpstr>.</vt:lpstr>
      <vt:lpstr>.</vt:lpstr>
      <vt:lpstr>.</vt:lpstr>
      <vt:lpst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Shunk</dc:creator>
  <cp:lastModifiedBy>Daniel Shunk</cp:lastModifiedBy>
  <cp:revision>28</cp:revision>
  <dcterms:created xsi:type="dcterms:W3CDTF">2026-01-20T17:02:20Z</dcterms:created>
  <dcterms:modified xsi:type="dcterms:W3CDTF">2026-09-01T18:57:22Z</dcterms:modified>
</cp:coreProperties>
</file>