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62" r:id="rId4"/>
    <p:sldId id="261" r:id="rId5"/>
    <p:sldId id="263" r:id="rId6"/>
    <p:sldId id="264" r:id="rId7"/>
    <p:sldId id="265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2649"/>
    <a:srgbClr val="442A2B"/>
    <a:srgbClr val="FFF8DE"/>
    <a:srgbClr val="BDB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9515B-9072-4F06-A11B-35CE86693217}" v="202" dt="2026-09-04T18:13:33.2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 autoAdjust="0"/>
    <p:restoredTop sz="94660"/>
  </p:normalViewPr>
  <p:slideViewPr>
    <p:cSldViewPr snapToGrid="0">
      <p:cViewPr varScale="1">
        <p:scale>
          <a:sx n="57" d="100"/>
          <a:sy n="57" d="100"/>
        </p:scale>
        <p:origin x="33" y="5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Shunk" userId="8b1a05f26d681f8b" providerId="LiveId" clId="{92551CD1-72E2-4A83-B06E-9F01B71D04EE}"/>
    <pc:docChg chg="custSel addSld delSld modSld sldOrd">
      <pc:chgData name="Daniel Shunk" userId="8b1a05f26d681f8b" providerId="LiveId" clId="{92551CD1-72E2-4A83-B06E-9F01B71D04EE}" dt="2026-09-04T18:13:35.504" v="307" actId="47"/>
      <pc:docMkLst>
        <pc:docMk/>
      </pc:docMkLst>
      <pc:sldChg chg="modSp mod">
        <pc:chgData name="Daniel Shunk" userId="8b1a05f26d681f8b" providerId="LiveId" clId="{92551CD1-72E2-4A83-B06E-9F01B71D04EE}" dt="2026-09-04T18:05:39.947" v="36" actId="20577"/>
        <pc:sldMkLst>
          <pc:docMk/>
          <pc:sldMk cId="1932545300" sldId="260"/>
        </pc:sldMkLst>
        <pc:spChg chg="mod">
          <ac:chgData name="Daniel Shunk" userId="8b1a05f26d681f8b" providerId="LiveId" clId="{92551CD1-72E2-4A83-B06E-9F01B71D04EE}" dt="2026-09-04T18:05:39.947" v="36" actId="20577"/>
          <ac:spMkLst>
            <pc:docMk/>
            <pc:sldMk cId="1932545300" sldId="260"/>
            <ac:spMk id="6" creationId="{93C59579-6B5A-4F32-4B27-8282EEAA73C3}"/>
          </ac:spMkLst>
        </pc:spChg>
        <pc:spChg chg="mod">
          <ac:chgData name="Daniel Shunk" userId="8b1a05f26d681f8b" providerId="LiveId" clId="{92551CD1-72E2-4A83-B06E-9F01B71D04EE}" dt="2026-09-04T18:05:30.537" v="30" actId="1038"/>
          <ac:spMkLst>
            <pc:docMk/>
            <pc:sldMk cId="1932545300" sldId="260"/>
            <ac:spMk id="8" creationId="{71DD06EE-CC6F-24FA-599D-9F134FEBD08F}"/>
          </ac:spMkLst>
        </pc:spChg>
      </pc:sldChg>
      <pc:sldChg chg="modSp mod">
        <pc:chgData name="Daniel Shunk" userId="8b1a05f26d681f8b" providerId="LiveId" clId="{92551CD1-72E2-4A83-B06E-9F01B71D04EE}" dt="2026-09-04T18:12:04.374" v="286" actId="255"/>
        <pc:sldMkLst>
          <pc:docMk/>
          <pc:sldMk cId="1057750982" sldId="261"/>
        </pc:sldMkLst>
        <pc:spChg chg="mod">
          <ac:chgData name="Daniel Shunk" userId="8b1a05f26d681f8b" providerId="LiveId" clId="{92551CD1-72E2-4A83-B06E-9F01B71D04EE}" dt="2026-09-04T18:10:49.852" v="273" actId="20577"/>
          <ac:spMkLst>
            <pc:docMk/>
            <pc:sldMk cId="1057750982" sldId="261"/>
            <ac:spMk id="2" creationId="{3D4C6492-D4AD-D33B-11DD-C975D7D7D8E3}"/>
          </ac:spMkLst>
        </pc:spChg>
        <pc:spChg chg="mod">
          <ac:chgData name="Daniel Shunk" userId="8b1a05f26d681f8b" providerId="LiveId" clId="{92551CD1-72E2-4A83-B06E-9F01B71D04EE}" dt="2026-09-04T18:12:04.374" v="286" actId="255"/>
          <ac:spMkLst>
            <pc:docMk/>
            <pc:sldMk cId="1057750982" sldId="261"/>
            <ac:spMk id="6" creationId="{D518755B-C8F7-2DBA-9E64-B8C99C836D45}"/>
          </ac:spMkLst>
        </pc:spChg>
      </pc:sldChg>
      <pc:sldChg chg="modSp mod ord addAnim delAnim modAnim">
        <pc:chgData name="Daniel Shunk" userId="8b1a05f26d681f8b" providerId="LiveId" clId="{92551CD1-72E2-4A83-B06E-9F01B71D04EE}" dt="2026-09-04T18:10:36.355" v="253" actId="27636"/>
        <pc:sldMkLst>
          <pc:docMk/>
          <pc:sldMk cId="3495532556" sldId="262"/>
        </pc:sldMkLst>
        <pc:spChg chg="mod">
          <ac:chgData name="Daniel Shunk" userId="8b1a05f26d681f8b" providerId="LiveId" clId="{92551CD1-72E2-4A83-B06E-9F01B71D04EE}" dt="2026-09-04T18:06:02.896" v="45" actId="20577"/>
          <ac:spMkLst>
            <pc:docMk/>
            <pc:sldMk cId="3495532556" sldId="262"/>
            <ac:spMk id="2" creationId="{5BB43DCF-AF2E-7A66-73C3-64F5834D4884}"/>
          </ac:spMkLst>
        </pc:spChg>
        <pc:spChg chg="mod">
          <ac:chgData name="Daniel Shunk" userId="8b1a05f26d681f8b" providerId="LiveId" clId="{92551CD1-72E2-4A83-B06E-9F01B71D04EE}" dt="2026-09-04T18:10:36.355" v="253" actId="27636"/>
          <ac:spMkLst>
            <pc:docMk/>
            <pc:sldMk cId="3495532556" sldId="262"/>
            <ac:spMk id="6" creationId="{A3DEBFF5-4C7E-FF20-A1B0-FFF5D320E3A5}"/>
          </ac:spMkLst>
        </pc:spChg>
      </pc:sldChg>
      <pc:sldChg chg="add modAnim">
        <pc:chgData name="Daniel Shunk" userId="8b1a05f26d681f8b" providerId="LiveId" clId="{92551CD1-72E2-4A83-B06E-9F01B71D04EE}" dt="2026-09-04T18:12:17.622" v="289"/>
        <pc:sldMkLst>
          <pc:docMk/>
          <pc:sldMk cId="2408901390" sldId="263"/>
        </pc:sldMkLst>
      </pc:sldChg>
      <pc:sldChg chg="del">
        <pc:chgData name="Daniel Shunk" userId="8b1a05f26d681f8b" providerId="LiveId" clId="{92551CD1-72E2-4A83-B06E-9F01B71D04EE}" dt="2026-09-04T18:05:44.069" v="37" actId="47"/>
        <pc:sldMkLst>
          <pc:docMk/>
          <pc:sldMk cId="3311732429" sldId="263"/>
        </pc:sldMkLst>
      </pc:sldChg>
      <pc:sldChg chg="modSp add mod">
        <pc:chgData name="Daniel Shunk" userId="8b1a05f26d681f8b" providerId="LiveId" clId="{92551CD1-72E2-4A83-B06E-9F01B71D04EE}" dt="2026-09-04T18:13:22.676" v="304" actId="313"/>
        <pc:sldMkLst>
          <pc:docMk/>
          <pc:sldMk cId="3488066028" sldId="264"/>
        </pc:sldMkLst>
        <pc:spChg chg="mod">
          <ac:chgData name="Daniel Shunk" userId="8b1a05f26d681f8b" providerId="LiveId" clId="{92551CD1-72E2-4A83-B06E-9F01B71D04EE}" dt="2026-09-04T18:12:53.091" v="300" actId="20577"/>
          <ac:spMkLst>
            <pc:docMk/>
            <pc:sldMk cId="3488066028" sldId="264"/>
            <ac:spMk id="2" creationId="{21F9F57B-8200-CAF8-D91D-CCB1EE82A51D}"/>
          </ac:spMkLst>
        </pc:spChg>
        <pc:spChg chg="mod">
          <ac:chgData name="Daniel Shunk" userId="8b1a05f26d681f8b" providerId="LiveId" clId="{92551CD1-72E2-4A83-B06E-9F01B71D04EE}" dt="2026-09-04T18:13:22.676" v="304" actId="313"/>
          <ac:spMkLst>
            <pc:docMk/>
            <pc:sldMk cId="3488066028" sldId="264"/>
            <ac:spMk id="6" creationId="{DFE28F85-E2D2-FE2A-9A21-1C5637D4A562}"/>
          </ac:spMkLst>
        </pc:spChg>
      </pc:sldChg>
      <pc:sldChg chg="add modAnim">
        <pc:chgData name="Daniel Shunk" userId="8b1a05f26d681f8b" providerId="LiveId" clId="{92551CD1-72E2-4A83-B06E-9F01B71D04EE}" dt="2026-09-04T18:13:33.271" v="306"/>
        <pc:sldMkLst>
          <pc:docMk/>
          <pc:sldMk cId="300962019" sldId="265"/>
        </pc:sldMkLst>
      </pc:sldChg>
      <pc:sldChg chg="del">
        <pc:chgData name="Daniel Shunk" userId="8b1a05f26d681f8b" providerId="LiveId" clId="{92551CD1-72E2-4A83-B06E-9F01B71D04EE}" dt="2026-09-04T18:06:07.769" v="46" actId="47"/>
        <pc:sldMkLst>
          <pc:docMk/>
          <pc:sldMk cId="1839037449" sldId="265"/>
        </pc:sldMkLst>
      </pc:sldChg>
      <pc:sldChg chg="add del">
        <pc:chgData name="Daniel Shunk" userId="8b1a05f26d681f8b" providerId="LiveId" clId="{92551CD1-72E2-4A83-B06E-9F01B71D04EE}" dt="2026-09-04T18:13:35.504" v="307" actId="47"/>
        <pc:sldMkLst>
          <pc:docMk/>
          <pc:sldMk cId="1445759768" sldId="266"/>
        </pc:sldMkLst>
      </pc:sldChg>
      <pc:sldChg chg="del">
        <pc:chgData name="Daniel Shunk" userId="8b1a05f26d681f8b" providerId="LiveId" clId="{92551CD1-72E2-4A83-B06E-9F01B71D04EE}" dt="2026-09-04T18:06:08.246" v="47" actId="47"/>
        <pc:sldMkLst>
          <pc:docMk/>
          <pc:sldMk cId="1957097857" sldId="266"/>
        </pc:sldMkLst>
      </pc:sldChg>
      <pc:sldChg chg="del">
        <pc:chgData name="Daniel Shunk" userId="8b1a05f26d681f8b" providerId="LiveId" clId="{92551CD1-72E2-4A83-B06E-9F01B71D04EE}" dt="2026-09-04T18:06:08.839" v="48" actId="47"/>
        <pc:sldMkLst>
          <pc:docMk/>
          <pc:sldMk cId="2424839964" sldId="267"/>
        </pc:sldMkLst>
      </pc:sldChg>
      <pc:sldChg chg="del">
        <pc:chgData name="Daniel Shunk" userId="8b1a05f26d681f8b" providerId="LiveId" clId="{92551CD1-72E2-4A83-B06E-9F01B71D04EE}" dt="2026-09-04T18:06:10.195" v="49" actId="47"/>
        <pc:sldMkLst>
          <pc:docMk/>
          <pc:sldMk cId="750546430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8F153-2ACF-21F7-219C-93E60EC5AF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A5910-21F2-3440-D120-324DFFF88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A790C-3F93-EA1F-C543-4C584E14C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44A20F-4137-641F-EE07-BA8AE2D07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70E3-C9D8-F437-E893-C833F0988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526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7893-7270-5B42-0AF9-D08503EDF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49897-26E5-B4E8-1690-83DE54AF28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A89BBF-BCA0-6254-A4BB-53830F0A9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83199-8CB5-C378-49F9-C018197DF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39F57-C8C1-81A7-932B-75C2C94D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451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F3B04-AD71-28A1-D90F-86C8F860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3B68F2-D8CF-3D02-D52F-9264F8511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C05876-20C8-BD7C-51C0-5DCDE447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FC43B-7A92-369A-B4E2-2E18F485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B4560C-92BA-8666-24F2-4100D0804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87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E76-6EB2-07C3-2328-DE8590D02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229EC-DFC3-CACB-8DF6-F3C15F941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F0E50-90E9-3B62-8B66-11950F4155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873C7A-058F-A751-FAA5-EF4E22814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CD5FF2-71C4-E830-503B-2CFDE5AC4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9A827F-A38D-7FAC-C770-43C385B35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27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0000A-2813-A0AA-EA67-3998D113F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AF2E-C1CE-B336-4C56-F4EEDB172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403BDE-51FE-13C4-D480-4B6A68DBD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9B77FD-3179-9D74-0838-385F316AD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E9FDAE-442B-45AF-2F7F-A1F6DD8B4F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CC9C2A-C053-2E0F-4AC6-F765929D0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611B06-0365-F0E9-258A-A055C1700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ABAB9F-C08E-E277-FBC6-7D74E79D0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90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3B86C-D740-B9FF-03C8-368BC7320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B3D2A3-A7DB-9FD3-40AC-14BE1B140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C97A16-73C1-DE5A-FF70-08B50F3E7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F075DB-3615-D50C-C096-BC3BBEDE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02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27C181-155B-05D9-F404-EA9D2D6C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2AAD13-FB54-9F31-B663-F57FEAB0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38B8B-537A-A6F2-2C82-25097DFB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5932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A894D-FB54-A366-C4BB-C1665B351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84622F-CF81-0665-66D2-7FC368F75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3E64A3-874B-CB93-B546-9E788C1CE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DEDE3-3511-DB53-E1A9-AC7B31827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BCC40-A185-FCBA-2203-F41FFCD0B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3C571-83CF-800F-1E26-CB56E24C3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74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836E3-7641-F164-E07C-BB3691896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1D920-89CD-6F5B-DA55-D7529A3BD2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B5C9D-CE97-F81A-109D-657E7652F6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611B70-70A7-8A22-3B7A-F48A29C08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922B07-C499-694A-2C06-9C9BEEFC7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7B097F-B992-595C-951D-1187BB13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64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313C0-BAA2-0658-C7B4-2D612468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275600-6300-EB5D-81CB-956157283C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A59E0-787C-A8DE-AC3E-325A6DC24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A0F764-429D-6EDC-42ED-49842841E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64502-BE8A-7038-896F-1630931B2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258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0F0DC7-DD3D-5CD1-2B75-FA9812C437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8C8AE-8875-CF4C-972B-19939D1DDF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CDEC36-9744-930C-FFF0-6FA843356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17C23F-50FF-DBCA-7CB9-38767D6FD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1BCBF-7E8B-E557-B22A-19B6595F3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32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FA370E-B229-A05A-C472-49BC233B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BA821-7D73-00E0-F06D-B6D5F9753E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64CCC-E304-8184-0576-1E28710C6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C0648B-8395-4B69-AB1F-EA410DF9FEDF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B62AD-B950-38B0-53B8-D441FDF743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B679C1-D160-2361-D2B8-D04857E01E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322D32-2510-4E10-BF39-A4821C7A7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30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E5BA9-D5C6-98D8-50E5-1E37659C07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6C2FD3-E66B-119B-885B-D53A4B2AC4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99462C-2670-7031-BB47-2ECAB5663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3C59579-6B5A-4F32-4B27-8282EEAA73C3}"/>
              </a:ext>
            </a:extLst>
          </p:cNvPr>
          <p:cNvSpPr txBox="1">
            <a:spLocks/>
          </p:cNvSpPr>
          <p:nvPr/>
        </p:nvSpPr>
        <p:spPr>
          <a:xfrm>
            <a:off x="838200" y="4962526"/>
            <a:ext cx="10515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The Power of Wisdom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DD06EE-CC6F-24FA-599D-9F134FEBD08F}"/>
              </a:ext>
            </a:extLst>
          </p:cNvPr>
          <p:cNvSpPr txBox="1">
            <a:spLocks/>
          </p:cNvSpPr>
          <p:nvPr/>
        </p:nvSpPr>
        <p:spPr>
          <a:xfrm>
            <a:off x="6275095" y="4251327"/>
            <a:ext cx="3530600" cy="7302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Chapter 2-3</a:t>
            </a:r>
          </a:p>
        </p:txBody>
      </p:sp>
    </p:spTree>
    <p:extLst>
      <p:ext uri="{BB962C8B-B14F-4D97-AF65-F5344CB8AC3E}">
        <p14:creationId xmlns:p14="http://schemas.microsoft.com/office/powerpoint/2010/main" val="193254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902A00E-0C16-C034-424C-7F82CA5FDA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C14DDC8-AB51-ACA3-7A15-4EF85F946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Sections of Proverbs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0E8D41-E307-439A-AFB1-2E454BDDC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562100"/>
            <a:ext cx="11125200" cy="4767263"/>
          </a:xfrm>
        </p:spPr>
        <p:txBody>
          <a:bodyPr>
            <a:normAutofit/>
          </a:bodyPr>
          <a:lstStyle/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1-9 – Solomon – long form</a:t>
            </a:r>
          </a:p>
          <a:p>
            <a:pPr marL="914400" indent="-914400">
              <a:lnSpc>
                <a:spcPts val="5000"/>
              </a:lnSpc>
              <a:spcBef>
                <a:spcPts val="0"/>
              </a:spcBef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10-24 – Solomon – short form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25-29 – Solomon – compiled by King Hezekiah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30 – Agur – Largely unknown</a:t>
            </a: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solidFill>
                  <a:srgbClr val="412649"/>
                </a:solidFill>
              </a:rPr>
              <a:t>Chap 31 – King Lemuel – unknown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819A59-08F0-13D3-3DAB-39A7359A8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461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C64C4-0DF9-67A8-5261-FF55E025F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D81CE59-B60F-5D45-6A3D-E41E49B806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B43DCF-AF2E-7A66-73C3-64F5834D4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The Power of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3DEBFF5-4C7E-FF20-A1B0-FFF5D320E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17739"/>
            <a:ext cx="11125200" cy="4911624"/>
          </a:xfrm>
        </p:spPr>
        <p:txBody>
          <a:bodyPr>
            <a:normAutofit/>
          </a:bodyPr>
          <a:lstStyle/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 comes from God’s Word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It’s designed to protect us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 will lead you to good decisions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81C345-6C56-7BBC-D922-9B4BC1BE4E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95532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BBB71-28C2-4400-1DB6-03D0748EB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E1D4BD-D6AF-889D-B2C1-EDE7CED666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4C6492-D4AD-D33B-11DD-C975D7D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5330825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I Thessalonians 5:23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18755B-C8F7-2DBA-9E64-B8C99C836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054100"/>
            <a:ext cx="11925300" cy="46402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4800" dirty="0">
                <a:solidFill>
                  <a:srgbClr val="412649"/>
                </a:solidFill>
              </a:rPr>
              <a:t>“Now may the God of peace Himself sanctify you entirely, &amp; may your spirit &amp; soul &amp; body be preserved complete, without blame at the coming of our Lord Jesus Christ.”</a:t>
            </a:r>
          </a:p>
        </p:txBody>
      </p:sp>
    </p:spTree>
    <p:extLst>
      <p:ext uri="{BB962C8B-B14F-4D97-AF65-F5344CB8AC3E}">
        <p14:creationId xmlns:p14="http://schemas.microsoft.com/office/powerpoint/2010/main" val="1057750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FCD65-738A-B9FF-A9EE-B40A351B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E36ED79-6BCB-A0B8-530F-FDFF93A9E2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158192-DD28-BFC6-765D-B89792FAA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The Power of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64103D-BD88-3F3F-D250-6938164756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17739"/>
            <a:ext cx="11125200" cy="4911624"/>
          </a:xfrm>
        </p:spPr>
        <p:txBody>
          <a:bodyPr>
            <a:normAutofit fontScale="92500" lnSpcReduction="10000"/>
          </a:bodyPr>
          <a:lstStyle/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 comes from God’s Word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It’s designed to protect us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 will lead you to good decisions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 is valuable &amp; powerful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It’s to be used as the basis of our interactions with others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364D33-F9CC-FCA5-E689-506CD4D9A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890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BE39B-4F2C-9C75-7406-F2597B308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B17016-46D7-2A4A-3799-4E99B161F77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F9F57B-8200-CAF8-D91D-CCB1EE82A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9700" y="5330825"/>
            <a:ext cx="10515600" cy="1325563"/>
          </a:xfrm>
        </p:spPr>
        <p:txBody>
          <a:bodyPr>
            <a:normAutofit/>
          </a:bodyPr>
          <a:lstStyle/>
          <a:p>
            <a:pPr algn="r"/>
            <a:r>
              <a:rPr lang="en-US" sz="4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James 4:17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E28F85-E2D2-FE2A-9A21-1C5637D4A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50" y="1054100"/>
            <a:ext cx="11925300" cy="464026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7000" dirty="0">
                <a:solidFill>
                  <a:srgbClr val="412649"/>
                </a:solidFill>
              </a:rPr>
              <a:t>“Therefore, to one who knows to do the right thing and does not do it, to him it is sin.”</a:t>
            </a:r>
          </a:p>
        </p:txBody>
      </p:sp>
    </p:spTree>
    <p:extLst>
      <p:ext uri="{BB962C8B-B14F-4D97-AF65-F5344CB8AC3E}">
        <p14:creationId xmlns:p14="http://schemas.microsoft.com/office/powerpoint/2010/main" val="348806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68814-5A03-1095-42A0-CF401D59E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AA46C43-1696-B3E1-E6F7-8EBFBAB220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9792" t="9791" r="9792" b="9791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3CC48EA-0E98-09A2-15F1-62D93B3EC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dirty="0">
                <a:ln w="3175">
                  <a:solidFill>
                    <a:srgbClr val="FFF8DE"/>
                  </a:solidFill>
                </a:ln>
                <a:solidFill>
                  <a:srgbClr val="442A2B"/>
                </a:solidFill>
                <a:latin typeface="Bookman Old Style" panose="02050604050505020204" pitchFamily="18" charset="0"/>
              </a:rPr>
              <a:t>The Power of Wisdom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D0BEA1-2150-D5B0-BC7F-4AF6A5F73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417739"/>
            <a:ext cx="11125200" cy="4911624"/>
          </a:xfrm>
        </p:spPr>
        <p:txBody>
          <a:bodyPr>
            <a:normAutofit fontScale="92500" lnSpcReduction="10000"/>
          </a:bodyPr>
          <a:lstStyle/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 comes from God’s Word</a:t>
            </a:r>
          </a:p>
          <a:p>
            <a:pPr marL="914400" indent="-914400">
              <a:lnSpc>
                <a:spcPts val="5000"/>
              </a:lnSpc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700" dirty="0">
                <a:solidFill>
                  <a:srgbClr val="412649"/>
                </a:solidFill>
              </a:rPr>
              <a:t>It’s designed to protect us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 will lead you to good decisions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 is valuable &amp; powerful</a:t>
            </a:r>
          </a:p>
          <a:p>
            <a:pPr marL="914400" indent="-914400">
              <a:spcBef>
                <a:spcPts val="60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5400" dirty="0">
                <a:solidFill>
                  <a:srgbClr val="412649"/>
                </a:solidFill>
              </a:rPr>
              <a:t>It’s to be used as the basis of our interactions with others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F525D8-27D9-DF77-F705-6DF984757B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730" y="5904257"/>
            <a:ext cx="1802540" cy="86284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9620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207</Words>
  <Application>Microsoft Office PowerPoint</Application>
  <PresentationFormat>Widescreen</PresentationFormat>
  <Paragraphs>28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Bookman Old Style</vt:lpstr>
      <vt:lpstr>Office Theme</vt:lpstr>
      <vt:lpstr>PowerPoint Presentation</vt:lpstr>
      <vt:lpstr>Sections of Proverbs</vt:lpstr>
      <vt:lpstr>The Power of Wisdom</vt:lpstr>
      <vt:lpstr>I Thessalonians 5:23</vt:lpstr>
      <vt:lpstr>The Power of Wisdom</vt:lpstr>
      <vt:lpstr>James 4:17</vt:lpstr>
      <vt:lpstr>The Power of Wisdom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Daniel Shunk</dc:creator>
  <cp:lastModifiedBy>Daniel Shunk</cp:lastModifiedBy>
  <cp:revision>2</cp:revision>
  <dcterms:created xsi:type="dcterms:W3CDTF">2026-08-28T15:22:27Z</dcterms:created>
  <dcterms:modified xsi:type="dcterms:W3CDTF">2026-09-04T18:13:39Z</dcterms:modified>
</cp:coreProperties>
</file>