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568" r:id="rId2"/>
    <p:sldId id="604" r:id="rId3"/>
    <p:sldId id="614" r:id="rId4"/>
    <p:sldId id="61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464C"/>
    <a:srgbClr val="1A1006"/>
    <a:srgbClr val="C3BAA9"/>
    <a:srgbClr val="936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04175-7373-4FAF-8ED8-78BE875DAEB1}" v="122" dt="2026-09-08T00:43:01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8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undo custSel addSld delSld modSld sldOrd">
      <pc:chgData name="Daniel Shunk" userId="8b1a05f26d681f8b" providerId="LiveId" clId="{92551CD1-72E2-4A83-B06E-9F01B71D04EE}" dt="2026-09-08T00:43:01.954" v="244"/>
      <pc:docMkLst>
        <pc:docMk/>
      </pc:docMkLst>
      <pc:sldChg chg="modSp mod">
        <pc:chgData name="Daniel Shunk" userId="8b1a05f26d681f8b" providerId="LiveId" clId="{92551CD1-72E2-4A83-B06E-9F01B71D04EE}" dt="2026-09-08T00:38:33.381" v="26" actId="20577"/>
        <pc:sldMkLst>
          <pc:docMk/>
          <pc:sldMk cId="2607255789" sldId="568"/>
        </pc:sldMkLst>
        <pc:spChg chg="mod">
          <ac:chgData name="Daniel Shunk" userId="8b1a05f26d681f8b" providerId="LiveId" clId="{92551CD1-72E2-4A83-B06E-9F01B71D04EE}" dt="2026-09-08T00:38:33.381" v="26" actId="20577"/>
          <ac:spMkLst>
            <pc:docMk/>
            <pc:sldMk cId="2607255789" sldId="568"/>
            <ac:spMk id="3" creationId="{C0F96349-CA6A-4C10-F41C-3E09A34054C2}"/>
          </ac:spMkLst>
        </pc:spChg>
        <pc:spChg chg="mod">
          <ac:chgData name="Daniel Shunk" userId="8b1a05f26d681f8b" providerId="LiveId" clId="{92551CD1-72E2-4A83-B06E-9F01B71D04EE}" dt="2026-09-08T00:38:25.553" v="25" actId="255"/>
          <ac:spMkLst>
            <pc:docMk/>
            <pc:sldMk cId="2607255789" sldId="568"/>
            <ac:spMk id="4" creationId="{279D2CDB-A0CD-92AC-0D1A-D18B3D8D1524}"/>
          </ac:spMkLst>
        </pc:spChg>
      </pc:sldChg>
      <pc:sldChg chg="modSp mod addAnim delAnim modAnim">
        <pc:chgData name="Daniel Shunk" userId="8b1a05f26d681f8b" providerId="LiveId" clId="{92551CD1-72E2-4A83-B06E-9F01B71D04EE}" dt="2026-09-08T00:41:59.833" v="222" actId="20577"/>
        <pc:sldMkLst>
          <pc:docMk/>
          <pc:sldMk cId="1150595109" sldId="604"/>
        </pc:sldMkLst>
        <pc:spChg chg="mod">
          <ac:chgData name="Daniel Shunk" userId="8b1a05f26d681f8b" providerId="LiveId" clId="{92551CD1-72E2-4A83-B06E-9F01B71D04EE}" dt="2026-09-08T00:41:59.833" v="222" actId="20577"/>
          <ac:spMkLst>
            <pc:docMk/>
            <pc:sldMk cId="1150595109" sldId="604"/>
            <ac:spMk id="3" creationId="{5A609713-7E39-F9BF-34A1-E9EDF153C9FE}"/>
          </ac:spMkLst>
        </pc:spChg>
        <pc:spChg chg="mod">
          <ac:chgData name="Daniel Shunk" userId="8b1a05f26d681f8b" providerId="LiveId" clId="{92551CD1-72E2-4A83-B06E-9F01B71D04EE}" dt="2026-09-08T00:41:24.185" v="215" actId="1036"/>
          <ac:spMkLst>
            <pc:docMk/>
            <pc:sldMk cId="1150595109" sldId="604"/>
            <ac:spMk id="4" creationId="{14B551BD-F8F0-C64C-A659-59FE27223039}"/>
          </ac:spMkLst>
        </pc:spChg>
        <pc:picChg chg="mod">
          <ac:chgData name="Daniel Shunk" userId="8b1a05f26d681f8b" providerId="LiveId" clId="{92551CD1-72E2-4A83-B06E-9F01B71D04EE}" dt="2026-09-08T00:41:29.812" v="216" actId="1076"/>
          <ac:picMkLst>
            <pc:docMk/>
            <pc:sldMk cId="1150595109" sldId="604"/>
            <ac:picMk id="15" creationId="{FBBF3D63-2FFF-3AC0-C881-07C31655FB5E}"/>
          </ac:picMkLst>
        </pc:picChg>
      </pc:sldChg>
      <pc:sldChg chg="del">
        <pc:chgData name="Daniel Shunk" userId="8b1a05f26d681f8b" providerId="LiveId" clId="{92551CD1-72E2-4A83-B06E-9F01B71D04EE}" dt="2026-09-08T00:38:42.530" v="27" actId="47"/>
        <pc:sldMkLst>
          <pc:docMk/>
          <pc:sldMk cId="781327317" sldId="612"/>
        </pc:sldMkLst>
      </pc:sldChg>
      <pc:sldChg chg="del">
        <pc:chgData name="Daniel Shunk" userId="8b1a05f26d681f8b" providerId="LiveId" clId="{92551CD1-72E2-4A83-B06E-9F01B71D04EE}" dt="2026-09-08T00:38:45.541" v="28" actId="47"/>
        <pc:sldMkLst>
          <pc:docMk/>
          <pc:sldMk cId="3328653027" sldId="613"/>
        </pc:sldMkLst>
      </pc:sldChg>
      <pc:sldChg chg="modSp mod">
        <pc:chgData name="Daniel Shunk" userId="8b1a05f26d681f8b" providerId="LiveId" clId="{92551CD1-72E2-4A83-B06E-9F01B71D04EE}" dt="2026-09-08T00:42:46.663" v="242" actId="255"/>
        <pc:sldMkLst>
          <pc:docMk/>
          <pc:sldMk cId="2239491202" sldId="614"/>
        </pc:sldMkLst>
        <pc:spChg chg="mod">
          <ac:chgData name="Daniel Shunk" userId="8b1a05f26d681f8b" providerId="LiveId" clId="{92551CD1-72E2-4A83-B06E-9F01B71D04EE}" dt="2026-09-08T00:42:46.663" v="242" actId="255"/>
          <ac:spMkLst>
            <pc:docMk/>
            <pc:sldMk cId="2239491202" sldId="614"/>
            <ac:spMk id="3" creationId="{9361A85A-4CDD-1CE4-0B82-76F06921966A}"/>
          </ac:spMkLst>
        </pc:spChg>
        <pc:spChg chg="mod">
          <ac:chgData name="Daniel Shunk" userId="8b1a05f26d681f8b" providerId="LiveId" clId="{92551CD1-72E2-4A83-B06E-9F01B71D04EE}" dt="2026-09-08T00:42:09.714" v="235" actId="20577"/>
          <ac:spMkLst>
            <pc:docMk/>
            <pc:sldMk cId="2239491202" sldId="614"/>
            <ac:spMk id="4" creationId="{0E1770E8-28A3-459A-330E-4280E3EA0DED}"/>
          </ac:spMkLst>
        </pc:spChg>
      </pc:sldChg>
      <pc:sldChg chg="del">
        <pc:chgData name="Daniel Shunk" userId="8b1a05f26d681f8b" providerId="LiveId" clId="{92551CD1-72E2-4A83-B06E-9F01B71D04EE}" dt="2026-09-08T00:38:47.947" v="29" actId="47"/>
        <pc:sldMkLst>
          <pc:docMk/>
          <pc:sldMk cId="4209293571" sldId="615"/>
        </pc:sldMkLst>
      </pc:sldChg>
      <pc:sldChg chg="add ord modAnim">
        <pc:chgData name="Daniel Shunk" userId="8b1a05f26d681f8b" providerId="LiveId" clId="{92551CD1-72E2-4A83-B06E-9F01B71D04EE}" dt="2026-09-08T00:43:01.954" v="244"/>
        <pc:sldMkLst>
          <pc:docMk/>
          <pc:sldMk cId="4247202055" sldId="615"/>
        </pc:sldMkLst>
      </pc:sldChg>
      <pc:sldChg chg="del">
        <pc:chgData name="Daniel Shunk" userId="8b1a05f26d681f8b" providerId="LiveId" clId="{92551CD1-72E2-4A83-B06E-9F01B71D04EE}" dt="2026-09-08T00:38:48.170" v="30" actId="47"/>
        <pc:sldMkLst>
          <pc:docMk/>
          <pc:sldMk cId="926134992" sldId="616"/>
        </pc:sldMkLst>
      </pc:sldChg>
      <pc:sldChg chg="del">
        <pc:chgData name="Daniel Shunk" userId="8b1a05f26d681f8b" providerId="LiveId" clId="{92551CD1-72E2-4A83-B06E-9F01B71D04EE}" dt="2026-09-08T00:38:48.553" v="32" actId="47"/>
        <pc:sldMkLst>
          <pc:docMk/>
          <pc:sldMk cId="2100597932" sldId="617"/>
        </pc:sldMkLst>
      </pc:sldChg>
      <pc:sldChg chg="del">
        <pc:chgData name="Daniel Shunk" userId="8b1a05f26d681f8b" providerId="LiveId" clId="{92551CD1-72E2-4A83-B06E-9F01B71D04EE}" dt="2026-09-08T00:38:48.712" v="33" actId="47"/>
        <pc:sldMkLst>
          <pc:docMk/>
          <pc:sldMk cId="1268945318" sldId="618"/>
        </pc:sldMkLst>
      </pc:sldChg>
      <pc:sldChg chg="del">
        <pc:chgData name="Daniel Shunk" userId="8b1a05f26d681f8b" providerId="LiveId" clId="{92551CD1-72E2-4A83-B06E-9F01B71D04EE}" dt="2026-09-08T00:38:48.361" v="31" actId="47"/>
        <pc:sldMkLst>
          <pc:docMk/>
          <pc:sldMk cId="587426854" sldId="619"/>
        </pc:sldMkLst>
      </pc:sldChg>
      <pc:sldChg chg="del">
        <pc:chgData name="Daniel Shunk" userId="8b1a05f26d681f8b" providerId="LiveId" clId="{92551CD1-72E2-4A83-B06E-9F01B71D04EE}" dt="2026-09-08T00:38:49.251" v="36" actId="47"/>
        <pc:sldMkLst>
          <pc:docMk/>
          <pc:sldMk cId="1961490130" sldId="620"/>
        </pc:sldMkLst>
      </pc:sldChg>
      <pc:sldChg chg="del">
        <pc:chgData name="Daniel Shunk" userId="8b1a05f26d681f8b" providerId="LiveId" clId="{92551CD1-72E2-4A83-B06E-9F01B71D04EE}" dt="2026-09-08T00:38:49.441" v="37" actId="47"/>
        <pc:sldMkLst>
          <pc:docMk/>
          <pc:sldMk cId="3020090140" sldId="621"/>
        </pc:sldMkLst>
      </pc:sldChg>
      <pc:sldChg chg="del">
        <pc:chgData name="Daniel Shunk" userId="8b1a05f26d681f8b" providerId="LiveId" clId="{92551CD1-72E2-4A83-B06E-9F01B71D04EE}" dt="2026-09-08T00:38:49.061" v="35" actId="47"/>
        <pc:sldMkLst>
          <pc:docMk/>
          <pc:sldMk cId="1724866128" sldId="622"/>
        </pc:sldMkLst>
      </pc:sldChg>
      <pc:sldChg chg="del">
        <pc:chgData name="Daniel Shunk" userId="8b1a05f26d681f8b" providerId="LiveId" clId="{92551CD1-72E2-4A83-B06E-9F01B71D04EE}" dt="2026-09-08T00:38:48.890" v="34" actId="47"/>
        <pc:sldMkLst>
          <pc:docMk/>
          <pc:sldMk cId="29870104" sldId="623"/>
        </pc:sldMkLst>
      </pc:sldChg>
      <pc:sldChg chg="del">
        <pc:chgData name="Daniel Shunk" userId="8b1a05f26d681f8b" providerId="LiveId" clId="{92551CD1-72E2-4A83-B06E-9F01B71D04EE}" dt="2026-09-08T00:38:50.593" v="40" actId="47"/>
        <pc:sldMkLst>
          <pc:docMk/>
          <pc:sldMk cId="3895510074" sldId="624"/>
        </pc:sldMkLst>
      </pc:sldChg>
      <pc:sldChg chg="del">
        <pc:chgData name="Daniel Shunk" userId="8b1a05f26d681f8b" providerId="LiveId" clId="{92551CD1-72E2-4A83-B06E-9F01B71D04EE}" dt="2026-09-08T00:38:49.633" v="38" actId="47"/>
        <pc:sldMkLst>
          <pc:docMk/>
          <pc:sldMk cId="243666416" sldId="626"/>
        </pc:sldMkLst>
      </pc:sldChg>
      <pc:sldChg chg="del">
        <pc:chgData name="Daniel Shunk" userId="8b1a05f26d681f8b" providerId="LiveId" clId="{92551CD1-72E2-4A83-B06E-9F01B71D04EE}" dt="2026-09-08T00:38:49.808" v="39" actId="47"/>
        <pc:sldMkLst>
          <pc:docMk/>
          <pc:sldMk cId="2036312643" sldId="62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2B902-4A42-49D4-8B63-E690B09C534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46E8E-FE19-424D-BCBD-F11FEE3B7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B715-8D04-4D30-95A6-98A05950CF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CBFC9-C7C6-4B93-A5C2-C8A360993F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23AA1-9ACA-4D56-AA6D-F9D8A6A5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9B5E8-2305-46C5-8CE7-A103235F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A8664-77D1-45B6-8692-4BE5BE38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4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77128-CE0E-4B75-A69F-0D65898C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C0A04-E7CB-4274-9C16-246F2902E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6DAF3-92CB-4BC4-98C2-32F5FD633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09D0-A7BC-4BEC-879E-C119BDC5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F73EC-B810-4F67-AB77-AD936599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6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94DA-6B15-4F6F-90DD-4456D1276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2BC9F-933F-44C3-B228-5E4EE7316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4A558-611B-4101-871B-B1216FD7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12A65-6A45-461A-9378-3B14F1FB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84D3D-CEFD-4F66-98AA-E7AA80248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87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9ED09-F382-474C-B816-E5425653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1503E-060E-4CA1-A21B-CF25FDBFD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D40C8-5790-440D-9095-1628C1347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3C645-E876-41A6-B2FA-81FE8080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9B73F-141E-4303-B17F-DD226423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62450-6EF0-4D8D-A28F-15951B58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2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E9F7-5DDA-4FC4-9E2D-281D8ED8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9004D-8F32-42F9-B126-C12FF180F9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C5DE6-DD52-4E66-99FD-C96A23920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1DE3F0-3B3B-474B-9C9A-A4071ECE6C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BB200-33CB-4CE2-B047-6E13F803C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ED0C0D-EF81-4129-891E-9E773AEA9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C4B36-C6B5-4F7D-8C18-521AEAFA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8371F-184B-47F0-9CE4-8F4ED424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F5447-1327-4C2A-AF47-D9E948AC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D95219-A767-416F-B72A-06DB62B97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91C2C-57CB-4F57-A11A-AA90EDA0B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7FC7D-3262-40F3-B047-7478067B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07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2A474-DE80-4286-A09A-71AF42E1C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4B39E5-DC03-45DE-8DE8-EF1A59D5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9D03B-EBC8-43EC-BC22-9AA9BC14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0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3123B-7738-4575-B49B-5EA9A960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01CAF-9B8E-472F-BA60-99C41AEBB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8AEFC-F31D-4268-A091-5A407AAFB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6FB8B-AE8B-4D98-81B8-9865E2C7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E66DF0-0D67-41AC-BB70-61A76950E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96EEA-FD9C-4DCA-A6FB-2FE1A0656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5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7593-5515-4AC5-B82B-1F699CBBD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51F1F2-6EFA-4AF3-A1AC-D1C78AE0A6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4BB2E-FFD9-4672-AF78-BA32BD74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B74BE-7D85-4C6E-8E51-0B402CCFA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9909F-B63D-47C2-8311-51AE0968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84EFE-A407-40EF-9DE3-F65937D7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82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395C-497C-4D19-A61E-3C345BFD3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D1B56-9A48-4E63-B02C-40E44CC3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1AC2A-ACE7-4A2B-8674-1D6B668F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590AC-E2E6-47FD-9B7E-A73A2D1A0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F9282-8815-4187-B572-7A5B8533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5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663258-A567-4ECB-822F-85EC4B7F0E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94F6F-65A9-44FC-A172-9B03126D1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21B97-FEBD-4CCA-B928-A51F41AF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56E76-69F5-480F-BF20-A44BA0EA0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D13EA-19FE-44E0-84F4-A229092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4D141-9878-446A-85B4-15005203F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C9DE12-7079-4FF3-A138-542B74E3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072A-0F0C-4256-AACC-88AFDB9FE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FDC36-999F-4E72-9EE7-6FDD261760F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BB613-B724-49E7-B8D9-8531ACEBF3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9E951-E282-409A-91D6-A07EE00EC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D87B6-34F0-4646-92A5-5FBB0427E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2CDB92-8193-B2B4-A6BA-EFACCECE5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366E6C-5D06-D2F0-60A0-9E9A904CF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7" y="3185459"/>
            <a:ext cx="5638800" cy="3356841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4D4B0C-5469-0CE8-4BB3-DEEBB73A1B6B}"/>
              </a:ext>
            </a:extLst>
          </p:cNvPr>
          <p:cNvSpPr/>
          <p:nvPr/>
        </p:nvSpPr>
        <p:spPr>
          <a:xfrm>
            <a:off x="11547907" y="6513272"/>
            <a:ext cx="639366" cy="344728"/>
          </a:xfrm>
          <a:prstGeom prst="rect">
            <a:avLst/>
          </a:prstGeom>
          <a:solidFill>
            <a:srgbClr val="533618"/>
          </a:solidFill>
          <a:ln>
            <a:solidFill>
              <a:srgbClr val="5336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BC3DA-DFE6-5471-14FA-0A24832F0DFD}"/>
              </a:ext>
            </a:extLst>
          </p:cNvPr>
          <p:cNvSpPr txBox="1"/>
          <p:nvPr/>
        </p:nvSpPr>
        <p:spPr>
          <a:xfrm rot="16200000">
            <a:off x="-837532" y="2944926"/>
            <a:ext cx="2485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ldhabi" panose="01000000000000000000" pitchFamily="2" charset="-78"/>
              </a:rPr>
              <a:t>THE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850F9-7095-EAC2-EFF0-347479336871}"/>
              </a:ext>
            </a:extLst>
          </p:cNvPr>
          <p:cNvSpPr txBox="1"/>
          <p:nvPr/>
        </p:nvSpPr>
        <p:spPr>
          <a:xfrm>
            <a:off x="1249662" y="3714351"/>
            <a:ext cx="469558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OHN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36B1D9-9065-5A3B-EC1F-3E183B0DD96A}"/>
              </a:ext>
            </a:extLst>
          </p:cNvPr>
          <p:cNvSpPr txBox="1"/>
          <p:nvPr/>
        </p:nvSpPr>
        <p:spPr>
          <a:xfrm>
            <a:off x="-9073" y="2029858"/>
            <a:ext cx="206033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J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DBAD63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Aldhabi" panose="010000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8330DC-95ED-5DAB-FBC1-699839823B8A}"/>
              </a:ext>
            </a:extLst>
          </p:cNvPr>
          <p:cNvSpPr txBox="1"/>
          <p:nvPr/>
        </p:nvSpPr>
        <p:spPr>
          <a:xfrm>
            <a:off x="1427188" y="3154240"/>
            <a:ext cx="3052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BOOK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57B866-8448-0D52-B94F-B8A2A8ADED33}"/>
              </a:ext>
            </a:extLst>
          </p:cNvPr>
          <p:cNvSpPr txBox="1"/>
          <p:nvPr/>
        </p:nvSpPr>
        <p:spPr>
          <a:xfrm>
            <a:off x="4391340" y="3199095"/>
            <a:ext cx="1765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Harlow Solid Italic" panose="04030604020F02020D02" pitchFamily="82" charset="0"/>
                <a:ea typeface="+mn-ea"/>
                <a:cs typeface="Aldhabi" panose="01000000000000000000" pitchFamily="2" charset="-78"/>
              </a:rPr>
              <a:t>of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72C6889-9F15-A9A3-69D6-9BFA6CF8BDC8}"/>
              </a:ext>
            </a:extLst>
          </p:cNvPr>
          <p:cNvSpPr/>
          <p:nvPr/>
        </p:nvSpPr>
        <p:spPr>
          <a:xfrm>
            <a:off x="84408" y="129288"/>
            <a:ext cx="5527498" cy="2234711"/>
          </a:xfrm>
          <a:prstGeom prst="ellipse">
            <a:avLst/>
          </a:prstGeom>
          <a:solidFill>
            <a:srgbClr val="E8E0C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372517"/>
              </a:solidFill>
              <a:effectLst/>
              <a:uLnTx/>
              <a:uFillTx/>
              <a:latin typeface="Footlight MT Light" panose="0204060206030A020304" pitchFamily="18" charset="0"/>
              <a:ea typeface="+mn-ea"/>
              <a:cs typeface="+mn-cs"/>
            </a:endParaRPr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0A5BC780-4ADD-273B-93EB-76712454A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842" y="5850328"/>
            <a:ext cx="1877831" cy="8988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F96349-CA6A-4C10-F41C-3E09A34054C2}"/>
              </a:ext>
            </a:extLst>
          </p:cNvPr>
          <p:cNvSpPr txBox="1"/>
          <p:nvPr/>
        </p:nvSpPr>
        <p:spPr>
          <a:xfrm>
            <a:off x="743946" y="5591882"/>
            <a:ext cx="4793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Chapter 21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9D2CDB-A0CD-92AC-0D1A-D18B3D8D1524}"/>
              </a:ext>
            </a:extLst>
          </p:cNvPr>
          <p:cNvSpPr/>
          <p:nvPr/>
        </p:nvSpPr>
        <p:spPr>
          <a:xfrm>
            <a:off x="-320172" y="247185"/>
            <a:ext cx="6547634" cy="2238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400" b="1" i="0" u="none" strike="noStrike" kern="1200" cap="none" spc="0" normalizeH="0" baseline="0" noProof="0" dirty="0">
                <a:ln>
                  <a:noFill/>
                </a:ln>
                <a:solidFill>
                  <a:srgbClr val="372517"/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Restore To The Core</a:t>
            </a:r>
          </a:p>
        </p:txBody>
      </p:sp>
    </p:spTree>
    <p:extLst>
      <p:ext uri="{BB962C8B-B14F-4D97-AF65-F5344CB8AC3E}">
        <p14:creationId xmlns:p14="http://schemas.microsoft.com/office/powerpoint/2010/main" val="2607255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74B8B-AFFD-F5B6-BE99-063232D4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91DD8D-A905-7608-7527-063A4525CC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FBD696-17F4-E142-91C7-A050D2C0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09713-7E39-F9BF-34A1-E9EDF153C9FE}"/>
              </a:ext>
            </a:extLst>
          </p:cNvPr>
          <p:cNvSpPr txBox="1"/>
          <p:nvPr/>
        </p:nvSpPr>
        <p:spPr>
          <a:xfrm>
            <a:off x="150253" y="1386869"/>
            <a:ext cx="12012720" cy="3275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ts val="5000"/>
              </a:lnSpc>
              <a:spcAft>
                <a:spcPts val="4200"/>
              </a:spcAft>
              <a:buFont typeface="+mj-lt"/>
              <a:buAutoNum type="arabicPeriod"/>
              <a:defRPr/>
            </a:pPr>
            <a:r>
              <a:rPr lang="en-US" sz="66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Repeating the lessons for the repentant</a:t>
            </a:r>
          </a:p>
          <a:p>
            <a:pPr marL="685800" lvl="0" indent="-685800">
              <a:lnSpc>
                <a:spcPts val="5000"/>
              </a:lnSpc>
              <a:spcAft>
                <a:spcPts val="4200"/>
              </a:spcAft>
              <a:buFont typeface="+mj-lt"/>
              <a:buAutoNum type="arabicPeriod"/>
              <a:defRPr/>
            </a:pPr>
            <a:r>
              <a:rPr lang="en-US" sz="66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Hammering simplicity for the humble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B551BD-F8F0-C64C-A659-59FE27223039}"/>
              </a:ext>
            </a:extLst>
          </p:cNvPr>
          <p:cNvSpPr/>
          <p:nvPr/>
        </p:nvSpPr>
        <p:spPr>
          <a:xfrm>
            <a:off x="89640" y="15973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Restore To The Core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16B274-C13A-9002-F626-F26631DC59D7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FBBF3D63-2FFF-3AC0-C881-07C31655FB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550" y="246095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59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B1E84-5111-84A4-2206-4619D472D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72CDB1-855E-325E-7618-73FC9937D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42B5FC-B3F9-393A-0C05-CA5E4091C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1A85A-4CDD-1CE4-0B82-76F06921966A}"/>
              </a:ext>
            </a:extLst>
          </p:cNvPr>
          <p:cNvSpPr txBox="1"/>
          <p:nvPr/>
        </p:nvSpPr>
        <p:spPr>
          <a:xfrm>
            <a:off x="411969" y="149046"/>
            <a:ext cx="1136806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DBAD63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Aldhabi" panose="01000000000000000000" pitchFamily="2" charset="-78"/>
              </a:rPr>
              <a:t>“He who loves father or mother more than Me is not worthy of Me; and he who loves son or daughter more than Me is not worthy of Me.”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570D3-525C-2338-7D4D-5995C8F3EDB5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1770E8-28A3-459A-330E-4280E3EA0DED}"/>
              </a:ext>
            </a:extLst>
          </p:cNvPr>
          <p:cNvSpPr/>
          <p:nvPr/>
        </p:nvSpPr>
        <p:spPr>
          <a:xfrm>
            <a:off x="4657726" y="5826841"/>
            <a:ext cx="7383586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Matthew 10:37</a:t>
            </a:r>
          </a:p>
        </p:txBody>
      </p:sp>
    </p:spTree>
    <p:extLst>
      <p:ext uri="{BB962C8B-B14F-4D97-AF65-F5344CB8AC3E}">
        <p14:creationId xmlns:p14="http://schemas.microsoft.com/office/powerpoint/2010/main" val="2239491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BFD47-5A69-FB28-F461-BC6970DCF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E33DF2-1180-FA8D-16B5-A407F67BA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" r="3406"/>
          <a:stretch>
            <a:fillRect/>
          </a:stretch>
        </p:blipFill>
        <p:spPr>
          <a:xfrm>
            <a:off x="0" y="0"/>
            <a:ext cx="12162973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E0C087-F5F3-7630-A177-30A2FC26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26" y="0"/>
            <a:ext cx="12143020" cy="6858000"/>
          </a:xfrm>
          <a:solidFill>
            <a:schemeClr val="tx1">
              <a:alpha val="60000"/>
            </a:schemeClr>
          </a:solidFill>
        </p:spPr>
        <p:txBody>
          <a:bodyPr>
            <a:normAutofit/>
          </a:bodyPr>
          <a:lstStyle/>
          <a:p>
            <a:r>
              <a:rPr lang="en-US" sz="100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3F7FA0-8DDB-13B0-6A99-9405142237DD}"/>
              </a:ext>
            </a:extLst>
          </p:cNvPr>
          <p:cNvSpPr txBox="1"/>
          <p:nvPr/>
        </p:nvSpPr>
        <p:spPr>
          <a:xfrm>
            <a:off x="150253" y="1386869"/>
            <a:ext cx="12012720" cy="5074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ts val="5000"/>
              </a:lnSpc>
              <a:spcAft>
                <a:spcPts val="4200"/>
              </a:spcAft>
              <a:buFont typeface="+mj-lt"/>
              <a:buAutoNum type="arabicPeriod"/>
              <a:defRPr/>
            </a:pPr>
            <a:r>
              <a:rPr lang="en-US" sz="66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Repeating the lessons for the repentant</a:t>
            </a:r>
          </a:p>
          <a:p>
            <a:pPr marL="685800" lvl="0" indent="-685800">
              <a:lnSpc>
                <a:spcPts val="5000"/>
              </a:lnSpc>
              <a:spcAft>
                <a:spcPts val="4200"/>
              </a:spcAft>
              <a:buFont typeface="+mj-lt"/>
              <a:buAutoNum type="arabicPeriod"/>
              <a:defRPr/>
            </a:pPr>
            <a:r>
              <a:rPr lang="en-US" sz="66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Hammering simplicity for the humble</a:t>
            </a:r>
          </a:p>
          <a:p>
            <a:pPr marL="685800" lvl="0" indent="-685800">
              <a:lnSpc>
                <a:spcPts val="5000"/>
              </a:lnSpc>
              <a:spcAft>
                <a:spcPts val="4200"/>
              </a:spcAft>
              <a:buFont typeface="+mj-lt"/>
              <a:buAutoNum type="arabicPeriod"/>
              <a:defRPr/>
            </a:pPr>
            <a:r>
              <a:rPr lang="en-US" sz="6600" b="1" dirty="0">
                <a:solidFill>
                  <a:srgbClr val="DBAD63"/>
                </a:solidFill>
                <a:latin typeface="Bell MT" panose="02020503060305020303" pitchFamily="18" charset="0"/>
                <a:cs typeface="Aldhabi" panose="01000000000000000000" pitchFamily="2" charset="-78"/>
              </a:rPr>
              <a:t>Devotion to Jesus for the disciple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DC0E89-7E2B-4743-7A75-991224536AF5}"/>
              </a:ext>
            </a:extLst>
          </p:cNvPr>
          <p:cNvSpPr/>
          <p:nvPr/>
        </p:nvSpPr>
        <p:spPr>
          <a:xfrm>
            <a:off x="89640" y="15973"/>
            <a:ext cx="11730572" cy="1182234"/>
          </a:xfrm>
          <a:prstGeom prst="roundRect">
            <a:avLst/>
          </a:prstGeom>
          <a:solidFill>
            <a:srgbClr val="C3BAA9">
              <a:alpha val="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Footlight MT Light" panose="0204060206030A020304" pitchFamily="18" charset="0"/>
                <a:ea typeface="+mn-ea"/>
                <a:cs typeface="+mn-cs"/>
              </a:rPr>
              <a:t>Restore To The Core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074FDD-C5FC-6911-7E7B-C0A854E13390}"/>
              </a:ext>
            </a:extLst>
          </p:cNvPr>
          <p:cNvSpPr/>
          <p:nvPr/>
        </p:nvSpPr>
        <p:spPr>
          <a:xfrm>
            <a:off x="11760200" y="6462445"/>
            <a:ext cx="440872" cy="395555"/>
          </a:xfrm>
          <a:prstGeom prst="rect">
            <a:avLst/>
          </a:prstGeom>
          <a:solidFill>
            <a:srgbClr val="1A1006"/>
          </a:solidFill>
          <a:ln>
            <a:solidFill>
              <a:srgbClr val="1A10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7" descr="A hexagon shaped logo with red and blue text&#10;&#10;AI-generated content may be incorrect.">
            <a:extLst>
              <a:ext uri="{FF2B5EF4-FFF2-40B4-BE49-F238E27FC236}">
                <a16:creationId xmlns:a16="http://schemas.microsoft.com/office/drawing/2014/main" id="{E35D18B2-F0B9-7A2A-CF4C-0B7C6BEA7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550" y="246095"/>
            <a:ext cx="1508292" cy="7219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720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85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Aldhabi</vt:lpstr>
      <vt:lpstr>Aptos</vt:lpstr>
      <vt:lpstr>Arial</vt:lpstr>
      <vt:lpstr>Bell MT</vt:lpstr>
      <vt:lpstr>Calibri</vt:lpstr>
      <vt:lpstr>Calibri Light</vt:lpstr>
      <vt:lpstr>Footlight MT Light</vt:lpstr>
      <vt:lpstr>Harlow Solid Italic</vt:lpstr>
      <vt:lpstr>2_Office Theme</vt:lpstr>
      <vt:lpstr>.</vt:lpstr>
      <vt:lpstr>.</vt:lpstr>
      <vt:lpstr>.</vt:lpstr>
      <vt:lpstr>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29</cp:revision>
  <dcterms:created xsi:type="dcterms:W3CDTF">2026-01-20T17:02:20Z</dcterms:created>
  <dcterms:modified xsi:type="dcterms:W3CDTF">2026-09-08T00:43:02Z</dcterms:modified>
</cp:coreProperties>
</file>