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6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649"/>
    <a:srgbClr val="442A2B"/>
    <a:srgbClr val="FFF8DE"/>
    <a:srgbClr val="BDB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00EE11-D2E9-483B-B7AD-9BDADAC8420C}" v="193" dt="2026-09-10T14:44:40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4660"/>
  </p:normalViewPr>
  <p:slideViewPr>
    <p:cSldViewPr snapToGrid="0">
      <p:cViewPr varScale="1">
        <p:scale>
          <a:sx n="55" d="100"/>
          <a:sy n="55" d="100"/>
        </p:scale>
        <p:origin x="81" y="6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hunk" userId="8b1a05f26d681f8b" providerId="LiveId" clId="{92551CD1-72E2-4A83-B06E-9F01B71D04EE}"/>
    <pc:docChg chg="custSel addSld delSld modSld sldOrd">
      <pc:chgData name="Daniel Shunk" userId="8b1a05f26d681f8b" providerId="LiveId" clId="{92551CD1-72E2-4A83-B06E-9F01B71D04EE}" dt="2026-09-10T14:45:14.597" v="256"/>
      <pc:docMkLst>
        <pc:docMk/>
      </pc:docMkLst>
      <pc:sldChg chg="modSp mod">
        <pc:chgData name="Daniel Shunk" userId="8b1a05f26d681f8b" providerId="LiveId" clId="{92551CD1-72E2-4A83-B06E-9F01B71D04EE}" dt="2026-09-10T14:41:14.889" v="25" actId="255"/>
        <pc:sldMkLst>
          <pc:docMk/>
          <pc:sldMk cId="1932545300" sldId="260"/>
        </pc:sldMkLst>
        <pc:spChg chg="mod">
          <ac:chgData name="Daniel Shunk" userId="8b1a05f26d681f8b" providerId="LiveId" clId="{92551CD1-72E2-4A83-B06E-9F01B71D04EE}" dt="2026-09-10T14:41:14.889" v="25" actId="255"/>
          <ac:spMkLst>
            <pc:docMk/>
            <pc:sldMk cId="1932545300" sldId="260"/>
            <ac:spMk id="6" creationId="{93C59579-6B5A-4F32-4B27-8282EEAA73C3}"/>
          </ac:spMkLst>
        </pc:spChg>
        <pc:spChg chg="mod">
          <ac:chgData name="Daniel Shunk" userId="8b1a05f26d681f8b" providerId="LiveId" clId="{92551CD1-72E2-4A83-B06E-9F01B71D04EE}" dt="2026-09-10T14:40:54.557" v="1" actId="20577"/>
          <ac:spMkLst>
            <pc:docMk/>
            <pc:sldMk cId="1932545300" sldId="260"/>
            <ac:spMk id="8" creationId="{71DD06EE-CC6F-24FA-599D-9F134FEBD08F}"/>
          </ac:spMkLst>
        </pc:spChg>
      </pc:sldChg>
      <pc:sldChg chg="del">
        <pc:chgData name="Daniel Shunk" userId="8b1a05f26d681f8b" providerId="LiveId" clId="{92551CD1-72E2-4A83-B06E-9F01B71D04EE}" dt="2026-09-10T14:44:51.675" v="252" actId="47"/>
        <pc:sldMkLst>
          <pc:docMk/>
          <pc:sldMk cId="1057750982" sldId="261"/>
        </pc:sldMkLst>
      </pc:sldChg>
      <pc:sldChg chg="modSp mod addAnim delAnim modAnim">
        <pc:chgData name="Daniel Shunk" userId="8b1a05f26d681f8b" providerId="LiveId" clId="{92551CD1-72E2-4A83-B06E-9F01B71D04EE}" dt="2026-09-10T14:45:14.597" v="256"/>
        <pc:sldMkLst>
          <pc:docMk/>
          <pc:sldMk cId="3495532556" sldId="262"/>
        </pc:sldMkLst>
        <pc:spChg chg="mod">
          <ac:chgData name="Daniel Shunk" userId="8b1a05f26d681f8b" providerId="LiveId" clId="{92551CD1-72E2-4A83-B06E-9F01B71D04EE}" dt="2026-09-10T14:42:13.377" v="55" actId="255"/>
          <ac:spMkLst>
            <pc:docMk/>
            <pc:sldMk cId="3495532556" sldId="262"/>
            <ac:spMk id="2" creationId="{5BB43DCF-AF2E-7A66-73C3-64F5834D4884}"/>
          </ac:spMkLst>
        </pc:spChg>
        <pc:spChg chg="mod">
          <ac:chgData name="Daniel Shunk" userId="8b1a05f26d681f8b" providerId="LiveId" clId="{92551CD1-72E2-4A83-B06E-9F01B71D04EE}" dt="2026-09-10T14:44:07.529" v="251" actId="255"/>
          <ac:spMkLst>
            <pc:docMk/>
            <pc:sldMk cId="3495532556" sldId="262"/>
            <ac:spMk id="6" creationId="{A3DEBFF5-4C7E-FF20-A1B0-FFF5D320E3A5}"/>
          </ac:spMkLst>
        </pc:spChg>
      </pc:sldChg>
      <pc:sldChg chg="del">
        <pc:chgData name="Daniel Shunk" userId="8b1a05f26d681f8b" providerId="LiveId" clId="{92551CD1-72E2-4A83-B06E-9F01B71D04EE}" dt="2026-09-10T14:44:56.175" v="253" actId="47"/>
        <pc:sldMkLst>
          <pc:docMk/>
          <pc:sldMk cId="2408901390" sldId="263"/>
        </pc:sldMkLst>
      </pc:sldChg>
      <pc:sldChg chg="del">
        <pc:chgData name="Daniel Shunk" userId="8b1a05f26d681f8b" providerId="LiveId" clId="{92551CD1-72E2-4A83-B06E-9F01B71D04EE}" dt="2026-09-10T14:44:59.042" v="254" actId="47"/>
        <pc:sldMkLst>
          <pc:docMk/>
          <pc:sldMk cId="3488066028" sldId="264"/>
        </pc:sldMkLst>
      </pc:sldChg>
      <pc:sldChg chg="del">
        <pc:chgData name="Daniel Shunk" userId="8b1a05f26d681f8b" providerId="LiveId" clId="{92551CD1-72E2-4A83-B06E-9F01B71D04EE}" dt="2026-09-10T14:45:00.129" v="255" actId="47"/>
        <pc:sldMkLst>
          <pc:docMk/>
          <pc:sldMk cId="300962019" sldId="265"/>
        </pc:sldMkLst>
      </pc:sldChg>
      <pc:sldChg chg="add ord">
        <pc:chgData name="Daniel Shunk" userId="8b1a05f26d681f8b" providerId="LiveId" clId="{92551CD1-72E2-4A83-B06E-9F01B71D04EE}" dt="2026-09-10T14:41:34.272" v="28"/>
        <pc:sldMkLst>
          <pc:docMk/>
          <pc:sldMk cId="2615915733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8F153-2ACF-21F7-219C-93E60EC5A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A5910-21F2-3440-D120-324DFFF8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A790C-3F93-EA1F-C543-4C584E14C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4A20F-4137-641F-EE07-BA8AE2D07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370E3-C9D8-F437-E893-C833F098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2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7893-7270-5B42-0AF9-D08503ED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49897-26E5-B4E8-1690-83DE54AF2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89BBF-BCA0-6254-A4BB-53830F0A9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3199-8CB5-C378-49F9-C018197D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39F57-C8C1-81A7-932B-75C2C94D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5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3B04-AD71-28A1-D90F-86C8F860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B68F2-D8CF-3D02-D52F-9264F8511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05876-20C8-BD7C-51C0-5DCDE447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FC43B-7A92-369A-B4E2-2E18F485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4560C-92BA-8666-24F2-4100D080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8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9E76-6EB2-07C3-2328-DE8590D0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229EC-DFC3-CACB-8DF6-F3C15F94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0E50-90E9-3B62-8B66-11950F415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73C7A-058F-A751-FAA5-EF4E2281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D5FF2-71C4-E830-503B-2CFDE5AC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A827F-A38D-7FAC-C770-43C385B3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2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000A-2813-A0AA-EA67-3998D113F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BAF2E-C1CE-B336-4C56-F4EEDB172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403BDE-51FE-13C4-D480-4B6A68DBD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B77FD-3179-9D74-0838-385F316AD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9FDAE-442B-45AF-2F7F-A1F6DD8B4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C9C2A-C053-2E0F-4AC6-F765929D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611B06-0365-F0E9-258A-A055C1700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BAB9F-C08E-E277-FBC6-7D74E79D0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0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B86C-D740-B9FF-03C8-368BC732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3D2A3-A7DB-9FD3-40AC-14BE1B140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97A16-73C1-DE5A-FF70-08B50F3E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075DB-3615-D50C-C096-BC3BBEDE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2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27C181-155B-05D9-F404-EA9D2D6C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2AAD13-FB54-9F31-B663-F57FEAB0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38B8B-537A-A6F2-2C82-25097DFB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9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894D-FB54-A366-C4BB-C1665B35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4622F-CF81-0665-66D2-7FC368F75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E64A3-874B-CB93-B546-9E788C1CE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DEDE3-3511-DB53-E1A9-AC7B3182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BCC40-A185-FCBA-2203-F41FFCD0B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3C571-83CF-800F-1E26-CB56E24C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4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836E3-7641-F164-E07C-BB369189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1D920-89CD-6F5B-DA55-D7529A3BD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B5C9D-CE97-F81A-109D-657E7652F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11B70-70A7-8A22-3B7A-F48A29C0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22B07-C499-694A-2C06-9C9BEEFC7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B097F-B992-595C-951D-1187BB13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13C0-BAA2-0658-C7B4-2D612468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275600-6300-EB5D-81CB-956157283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A59E0-787C-A8DE-AC3E-325A6DC2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0F764-429D-6EDC-42ED-49842841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64502-BE8A-7038-896F-1630931B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5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0F0DC7-DD3D-5CD1-2B75-FA9812C43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8C8AE-8875-CF4C-972B-19939D1DD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DEC36-9744-930C-FFF0-6FA843356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7C23F-50FF-DBCA-7CB9-38767D6F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1BCBF-7E8B-E557-B22A-19B6595F3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3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370E-B229-A05A-C472-49BC233B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BA821-7D73-00E0-F06D-B6D5F9753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64CCC-E304-8184-0576-1E28710C6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0648B-8395-4B69-AB1F-EA410DF9FED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B62AD-B950-38B0-53B8-D441FDF74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679C1-D160-2361-D2B8-D04857E01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3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5BA9-D5C6-98D8-50E5-1E37659C07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C2FD3-E66B-119B-885B-D53A4B2AC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99462C-2670-7031-BB47-2ECAB5663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3C59579-6B5A-4F32-4B27-8282EEAA73C3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Teach Them To Choose Wisdom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DD06EE-CC6F-24FA-599D-9F134FEBD08F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4-5</a:t>
            </a:r>
          </a:p>
        </p:txBody>
      </p:sp>
    </p:spTree>
    <p:extLst>
      <p:ext uri="{BB962C8B-B14F-4D97-AF65-F5344CB8AC3E}">
        <p14:creationId xmlns:p14="http://schemas.microsoft.com/office/powerpoint/2010/main" val="193254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02A00E-0C16-C034-424C-7F82CA5FDA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14DDC8-AB51-ACA3-7A15-4EF85F94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Sections of Proverbs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0E8D41-E307-439A-AFB1-2E454BDDC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62100"/>
            <a:ext cx="11125200" cy="4767263"/>
          </a:xfrm>
        </p:spPr>
        <p:txBody>
          <a:bodyPr>
            <a:normAutofit/>
          </a:bodyPr>
          <a:lstStyle/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1-9 – Solomon – long form</a:t>
            </a:r>
          </a:p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10-24 – Solomon – short form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25-29 – Solomon – compiled by King Hezekiah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30 – Agur – Largely unknown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31 – King Lemuel – unknown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819A59-08F0-13D3-3DAB-39A7359A8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461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678EC-D9F4-1D24-2F60-9E790B7CF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EA839-5FAC-0D45-19CE-A61FB0986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9CD3D-1CA6-2D67-BB9D-D854E36D16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11E93-500B-E54F-12EA-E54F312DA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3391623-4F5C-A530-131B-DF0485FBD8C3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Teach Them To Choose Wisdom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9A7859-1CEE-2B9B-31FE-77BC79B92826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4-5</a:t>
            </a:r>
          </a:p>
        </p:txBody>
      </p:sp>
    </p:spTree>
    <p:extLst>
      <p:ext uri="{BB962C8B-B14F-4D97-AF65-F5344CB8AC3E}">
        <p14:creationId xmlns:p14="http://schemas.microsoft.com/office/powerpoint/2010/main" val="2615915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C64C4-0DF9-67A8-5261-FF55E025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81CE59-B60F-5D45-6A3D-E41E49B8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B43DCF-AF2E-7A66-73C3-64F5834D4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05" y="365125"/>
            <a:ext cx="11444990" cy="1325563"/>
          </a:xfrm>
        </p:spPr>
        <p:txBody>
          <a:bodyPr>
            <a:noAutofit/>
          </a:bodyPr>
          <a:lstStyle/>
          <a:p>
            <a:pPr algn="ctr"/>
            <a:r>
              <a:rPr lang="en-US" sz="52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Teach Them To Choose Wisdom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EBFF5-4C7E-FF20-A1B0-FFF5D320E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821305"/>
            <a:ext cx="11658600" cy="4508058"/>
          </a:xfrm>
        </p:spPr>
        <p:txBody>
          <a:bodyPr>
            <a:noAutofit/>
          </a:bodyPr>
          <a:lstStyle/>
          <a:p>
            <a:pPr marL="914400" indent="-914400">
              <a:lnSpc>
                <a:spcPts val="4000"/>
              </a:lnSpc>
              <a:spcBef>
                <a:spcPts val="600"/>
              </a:spcBef>
              <a:spcAft>
                <a:spcPts val="3000"/>
              </a:spcAft>
              <a:buFont typeface="+mj-lt"/>
              <a:buAutoNum type="arabicParenR"/>
            </a:pPr>
            <a:r>
              <a:rPr lang="en-US" sz="4700" dirty="0">
                <a:solidFill>
                  <a:srgbClr val="412649"/>
                </a:solidFill>
              </a:rPr>
              <a:t>See the value of being led by wisdom</a:t>
            </a:r>
          </a:p>
          <a:p>
            <a:pPr marL="914400" indent="-914400">
              <a:lnSpc>
                <a:spcPts val="4000"/>
              </a:lnSpc>
              <a:spcBef>
                <a:spcPts val="600"/>
              </a:spcBef>
              <a:spcAft>
                <a:spcPts val="3000"/>
              </a:spcAft>
              <a:buFont typeface="+mj-lt"/>
              <a:buAutoNum type="arabicParenR"/>
            </a:pPr>
            <a:r>
              <a:rPr lang="en-US" sz="4700" dirty="0">
                <a:solidFill>
                  <a:srgbClr val="412649"/>
                </a:solidFill>
              </a:rPr>
              <a:t>Place a guard at your heart so it doesn’t lead you</a:t>
            </a:r>
          </a:p>
          <a:p>
            <a:pPr marL="914400" indent="-914400">
              <a:lnSpc>
                <a:spcPts val="4000"/>
              </a:lnSpc>
              <a:spcBef>
                <a:spcPts val="600"/>
              </a:spcBef>
              <a:spcAft>
                <a:spcPts val="3000"/>
              </a:spcAft>
              <a:buFont typeface="+mj-lt"/>
              <a:buAutoNum type="arabicParenR"/>
            </a:pPr>
            <a:r>
              <a:rPr lang="en-US" sz="4700" dirty="0">
                <a:solidFill>
                  <a:srgbClr val="412649"/>
                </a:solidFill>
              </a:rPr>
              <a:t>Stay further away from sin than you think</a:t>
            </a:r>
          </a:p>
          <a:p>
            <a:pPr marL="914400" indent="-914400">
              <a:lnSpc>
                <a:spcPts val="4000"/>
              </a:lnSpc>
              <a:spcBef>
                <a:spcPts val="600"/>
              </a:spcBef>
              <a:spcAft>
                <a:spcPts val="3000"/>
              </a:spcAft>
              <a:buFont typeface="+mj-lt"/>
              <a:buAutoNum type="arabicParenR"/>
            </a:pPr>
            <a:r>
              <a:rPr lang="en-US" sz="4700" dirty="0">
                <a:solidFill>
                  <a:srgbClr val="412649"/>
                </a:solidFill>
              </a:rPr>
              <a:t>Find contentment with God’s promises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81C345-6C56-7BBC-D922-9B4BC1BE4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53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91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Bookman Old Style</vt:lpstr>
      <vt:lpstr>Office Theme</vt:lpstr>
      <vt:lpstr>PowerPoint Presentation</vt:lpstr>
      <vt:lpstr>Sections of Proverbs</vt:lpstr>
      <vt:lpstr>PowerPoint Presentation</vt:lpstr>
      <vt:lpstr>Teach Them To Choose Wisdom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3</cp:revision>
  <dcterms:created xsi:type="dcterms:W3CDTF">2026-08-28T15:22:27Z</dcterms:created>
  <dcterms:modified xsi:type="dcterms:W3CDTF">2026-09-10T14:45:24Z</dcterms:modified>
</cp:coreProperties>
</file>