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0"/>
  </p:notesMasterIdLst>
  <p:sldIdLst>
    <p:sldId id="568" r:id="rId2"/>
    <p:sldId id="616" r:id="rId3"/>
    <p:sldId id="617" r:id="rId4"/>
    <p:sldId id="621" r:id="rId5"/>
    <p:sldId id="623" r:id="rId6"/>
    <p:sldId id="624" r:id="rId7"/>
    <p:sldId id="625" r:id="rId8"/>
    <p:sldId id="626" r:id="rId9"/>
    <p:sldId id="627" r:id="rId10"/>
    <p:sldId id="628" r:id="rId11"/>
    <p:sldId id="630" r:id="rId12"/>
    <p:sldId id="629" r:id="rId13"/>
    <p:sldId id="637" r:id="rId14"/>
    <p:sldId id="632" r:id="rId15"/>
    <p:sldId id="635" r:id="rId16"/>
    <p:sldId id="638" r:id="rId17"/>
    <p:sldId id="634" r:id="rId18"/>
    <p:sldId id="639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E8063"/>
    <a:srgbClr val="987659"/>
    <a:srgbClr val="9D464C"/>
    <a:srgbClr val="1A1006"/>
    <a:srgbClr val="C3BAA9"/>
    <a:srgbClr val="93635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347CF38-369F-432B-90B8-50645A7F82F5}" v="37" dt="2026-09-12T00:25:53.85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786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89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0" d="100"/>
        <a:sy n="7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5/10/relationships/revisionInfo" Target="revisionInfo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niel Shunk" userId="8b1a05f26d681f8b" providerId="LiveId" clId="{92551CD1-72E2-4A83-B06E-9F01B71D04EE}"/>
    <pc:docChg chg="undo custSel addSld delSld modSld sldOrd">
      <pc:chgData name="Daniel Shunk" userId="8b1a05f26d681f8b" providerId="LiveId" clId="{92551CD1-72E2-4A83-B06E-9F01B71D04EE}" dt="2026-09-12T00:28:19.342" v="1091"/>
      <pc:docMkLst>
        <pc:docMk/>
      </pc:docMkLst>
      <pc:sldChg chg="addSp delSp modSp mod">
        <pc:chgData name="Daniel Shunk" userId="8b1a05f26d681f8b" providerId="LiveId" clId="{92551CD1-72E2-4A83-B06E-9F01B71D04EE}" dt="2026-09-11T23:39:59.013" v="205" actId="14100"/>
        <pc:sldMkLst>
          <pc:docMk/>
          <pc:sldMk cId="2607255789" sldId="568"/>
        </pc:sldMkLst>
        <pc:spChg chg="mod">
          <ac:chgData name="Daniel Shunk" userId="8b1a05f26d681f8b" providerId="LiveId" clId="{92551CD1-72E2-4A83-B06E-9F01B71D04EE}" dt="2026-09-11T23:34:41.471" v="85" actId="12788"/>
          <ac:spMkLst>
            <pc:docMk/>
            <pc:sldMk cId="2607255789" sldId="568"/>
            <ac:spMk id="2" creationId="{19366E6C-5D06-D2F0-60A0-9E9A904CFD2A}"/>
          </ac:spMkLst>
        </pc:spChg>
        <pc:spChg chg="del">
          <ac:chgData name="Daniel Shunk" userId="8b1a05f26d681f8b" providerId="LiveId" clId="{92551CD1-72E2-4A83-B06E-9F01B71D04EE}" dt="2026-09-11T23:30:23.121" v="14" actId="478"/>
          <ac:spMkLst>
            <pc:docMk/>
            <pc:sldMk cId="2607255789" sldId="568"/>
            <ac:spMk id="3" creationId="{C0F96349-CA6A-4C10-F41C-3E09A34054C2}"/>
          </ac:spMkLst>
        </pc:spChg>
        <pc:spChg chg="mod">
          <ac:chgData name="Daniel Shunk" userId="8b1a05f26d681f8b" providerId="LiveId" clId="{92551CD1-72E2-4A83-B06E-9F01B71D04EE}" dt="2026-09-11T23:35:46.568" v="93" actId="1076"/>
          <ac:spMkLst>
            <pc:docMk/>
            <pc:sldMk cId="2607255789" sldId="568"/>
            <ac:spMk id="4" creationId="{279D2CDB-A0CD-92AC-0D1A-D18B3D8D1524}"/>
          </ac:spMkLst>
        </pc:spChg>
        <pc:spChg chg="del">
          <ac:chgData name="Daniel Shunk" userId="8b1a05f26d681f8b" providerId="LiveId" clId="{92551CD1-72E2-4A83-B06E-9F01B71D04EE}" dt="2026-09-11T23:22:43.738" v="4" actId="478"/>
          <ac:spMkLst>
            <pc:docMk/>
            <pc:sldMk cId="2607255789" sldId="568"/>
            <ac:spMk id="6" creationId="{C94D4B0C-5469-0CE8-4BB3-DEEBB73A1B6B}"/>
          </ac:spMkLst>
        </pc:spChg>
        <pc:spChg chg="del">
          <ac:chgData name="Daniel Shunk" userId="8b1a05f26d681f8b" providerId="LiveId" clId="{92551CD1-72E2-4A83-B06E-9F01B71D04EE}" dt="2026-09-11T23:30:19.874" v="13" actId="478"/>
          <ac:spMkLst>
            <pc:docMk/>
            <pc:sldMk cId="2607255789" sldId="568"/>
            <ac:spMk id="8" creationId="{A61BC3DA-DFE6-5471-14FA-0A24832F0DFD}"/>
          </ac:spMkLst>
        </pc:spChg>
        <pc:spChg chg="del">
          <ac:chgData name="Daniel Shunk" userId="8b1a05f26d681f8b" providerId="LiveId" clId="{92551CD1-72E2-4A83-B06E-9F01B71D04EE}" dt="2026-09-11T23:30:11.964" v="11" actId="478"/>
          <ac:spMkLst>
            <pc:docMk/>
            <pc:sldMk cId="2607255789" sldId="568"/>
            <ac:spMk id="9" creationId="{6F8850F9-7095-EAC2-EFF0-347479336871}"/>
          </ac:spMkLst>
        </pc:spChg>
        <pc:spChg chg="del">
          <ac:chgData name="Daniel Shunk" userId="8b1a05f26d681f8b" providerId="LiveId" clId="{92551CD1-72E2-4A83-B06E-9F01B71D04EE}" dt="2026-09-11T23:30:15.367" v="12" actId="478"/>
          <ac:spMkLst>
            <pc:docMk/>
            <pc:sldMk cId="2607255789" sldId="568"/>
            <ac:spMk id="10" creationId="{FB36B1D9-9065-5A3B-EC1F-3E183B0DD96A}"/>
          </ac:spMkLst>
        </pc:spChg>
        <pc:spChg chg="mod">
          <ac:chgData name="Daniel Shunk" userId="8b1a05f26d681f8b" providerId="LiveId" clId="{92551CD1-72E2-4A83-B06E-9F01B71D04EE}" dt="2026-09-11T23:34:46.390" v="86" actId="12788"/>
          <ac:spMkLst>
            <pc:docMk/>
            <pc:sldMk cId="2607255789" sldId="568"/>
            <ac:spMk id="11" creationId="{808330DC-95ED-5DAB-FBC1-699839823B8A}"/>
          </ac:spMkLst>
        </pc:spChg>
        <pc:spChg chg="del">
          <ac:chgData name="Daniel Shunk" userId="8b1a05f26d681f8b" providerId="LiveId" clId="{92551CD1-72E2-4A83-B06E-9F01B71D04EE}" dt="2026-09-11T23:30:29.855" v="15" actId="478"/>
          <ac:spMkLst>
            <pc:docMk/>
            <pc:sldMk cId="2607255789" sldId="568"/>
            <ac:spMk id="12" creationId="{6157B866-8448-0D52-B94F-B8A2A8ADED33}"/>
          </ac:spMkLst>
        </pc:spChg>
        <pc:spChg chg="add del mod">
          <ac:chgData name="Daniel Shunk" userId="8b1a05f26d681f8b" providerId="LiveId" clId="{92551CD1-72E2-4A83-B06E-9F01B71D04EE}" dt="2026-09-11T23:28:09.377" v="5" actId="931"/>
          <ac:spMkLst>
            <pc:docMk/>
            <pc:sldMk cId="2607255789" sldId="568"/>
            <ac:spMk id="13" creationId="{0AACD344-59BB-FE4E-E82C-244411A08A04}"/>
          </ac:spMkLst>
        </pc:spChg>
        <pc:spChg chg="mod">
          <ac:chgData name="Daniel Shunk" userId="8b1a05f26d681f8b" providerId="LiveId" clId="{92551CD1-72E2-4A83-B06E-9F01B71D04EE}" dt="2026-09-11T23:35:51.793" v="94" actId="14100"/>
          <ac:spMkLst>
            <pc:docMk/>
            <pc:sldMk cId="2607255789" sldId="568"/>
            <ac:spMk id="14" creationId="{B72C6889-9F15-A9A3-69D6-9BFA6CF8BDC8}"/>
          </ac:spMkLst>
        </pc:spChg>
        <pc:spChg chg="add mod">
          <ac:chgData name="Daniel Shunk" userId="8b1a05f26d681f8b" providerId="LiveId" clId="{92551CD1-72E2-4A83-B06E-9F01B71D04EE}" dt="2026-09-11T23:39:59.013" v="205" actId="14100"/>
          <ac:spMkLst>
            <pc:docMk/>
            <pc:sldMk cId="2607255789" sldId="568"/>
            <ac:spMk id="18" creationId="{324421EE-C91D-29E7-A3B7-3E24C433A033}"/>
          </ac:spMkLst>
        </pc:spChg>
        <pc:picChg chg="del mod">
          <ac:chgData name="Daniel Shunk" userId="8b1a05f26d681f8b" providerId="LiveId" clId="{92551CD1-72E2-4A83-B06E-9F01B71D04EE}" dt="2026-09-11T23:22:36.691" v="1" actId="478"/>
          <ac:picMkLst>
            <pc:docMk/>
            <pc:sldMk cId="2607255789" sldId="568"/>
            <ac:picMk id="5" creationId="{322CDB92-8193-B2B4-A6BA-EFACCECE5F69}"/>
          </ac:picMkLst>
        </pc:picChg>
        <pc:picChg chg="add del">
          <ac:chgData name="Daniel Shunk" userId="8b1a05f26d681f8b" providerId="LiveId" clId="{92551CD1-72E2-4A83-B06E-9F01B71D04EE}" dt="2026-09-11T23:22:41.306" v="3" actId="478"/>
          <ac:picMkLst>
            <pc:docMk/>
            <pc:sldMk cId="2607255789" sldId="568"/>
            <ac:picMk id="15" creationId="{0A5BC780-4ADD-273B-93EB-76712454AAFF}"/>
          </ac:picMkLst>
        </pc:picChg>
        <pc:picChg chg="add mod ord">
          <ac:chgData name="Daniel Shunk" userId="8b1a05f26d681f8b" providerId="LiveId" clId="{92551CD1-72E2-4A83-B06E-9F01B71D04EE}" dt="2026-09-11T23:35:37.476" v="92" actId="1076"/>
          <ac:picMkLst>
            <pc:docMk/>
            <pc:sldMk cId="2607255789" sldId="568"/>
            <ac:picMk id="17" creationId="{23C367F5-ED9B-6FEF-3987-7A4FD2C48042}"/>
          </ac:picMkLst>
        </pc:picChg>
      </pc:sldChg>
      <pc:sldChg chg="del">
        <pc:chgData name="Daniel Shunk" userId="8b1a05f26d681f8b" providerId="LiveId" clId="{92551CD1-72E2-4A83-B06E-9F01B71D04EE}" dt="2026-09-11T23:49:36.646" v="265" actId="47"/>
        <pc:sldMkLst>
          <pc:docMk/>
          <pc:sldMk cId="1150595109" sldId="604"/>
        </pc:sldMkLst>
      </pc:sldChg>
      <pc:sldChg chg="del">
        <pc:chgData name="Daniel Shunk" userId="8b1a05f26d681f8b" providerId="LiveId" clId="{92551CD1-72E2-4A83-B06E-9F01B71D04EE}" dt="2026-09-11T23:49:37.353" v="266" actId="47"/>
        <pc:sldMkLst>
          <pc:docMk/>
          <pc:sldMk cId="2239491202" sldId="614"/>
        </pc:sldMkLst>
      </pc:sldChg>
      <pc:sldChg chg="del">
        <pc:chgData name="Daniel Shunk" userId="8b1a05f26d681f8b" providerId="LiveId" clId="{92551CD1-72E2-4A83-B06E-9F01B71D04EE}" dt="2026-09-11T23:49:39.799" v="267" actId="47"/>
        <pc:sldMkLst>
          <pc:docMk/>
          <pc:sldMk cId="4247202055" sldId="615"/>
        </pc:sldMkLst>
      </pc:sldChg>
      <pc:sldChg chg="addSp delSp modSp add mod addAnim delAnim modAnim chgLayout">
        <pc:chgData name="Daniel Shunk" userId="8b1a05f26d681f8b" providerId="LiveId" clId="{92551CD1-72E2-4A83-B06E-9F01B71D04EE}" dt="2026-09-12T00:03:16.071" v="563" actId="20577"/>
        <pc:sldMkLst>
          <pc:docMk/>
          <pc:sldMk cId="2428376500" sldId="616"/>
        </pc:sldMkLst>
        <pc:spChg chg="mod ord">
          <ac:chgData name="Daniel Shunk" userId="8b1a05f26d681f8b" providerId="LiveId" clId="{92551CD1-72E2-4A83-B06E-9F01B71D04EE}" dt="2026-09-11T23:47:58.978" v="237" actId="700"/>
          <ac:spMkLst>
            <pc:docMk/>
            <pc:sldMk cId="2428376500" sldId="616"/>
            <ac:spMk id="2" creationId="{42A734C0-5EB0-BFC8-B89E-B7FDD7549804}"/>
          </ac:spMkLst>
        </pc:spChg>
        <pc:spChg chg="add mod">
          <ac:chgData name="Daniel Shunk" userId="8b1a05f26d681f8b" providerId="LiveId" clId="{92551CD1-72E2-4A83-B06E-9F01B71D04EE}" dt="2026-09-12T00:03:16.071" v="563" actId="20577"/>
          <ac:spMkLst>
            <pc:docMk/>
            <pc:sldMk cId="2428376500" sldId="616"/>
            <ac:spMk id="3" creationId="{DD19EA01-8286-8169-DC56-0CEAC317A160}"/>
          </ac:spMkLst>
        </pc:spChg>
        <pc:spChg chg="del mod">
          <ac:chgData name="Daniel Shunk" userId="8b1a05f26d681f8b" providerId="LiveId" clId="{92551CD1-72E2-4A83-B06E-9F01B71D04EE}" dt="2026-09-11T23:48:32.545" v="251" actId="478"/>
          <ac:spMkLst>
            <pc:docMk/>
            <pc:sldMk cId="2428376500" sldId="616"/>
            <ac:spMk id="4" creationId="{CB62FA54-A632-F324-0720-6B1574A5CF3C}"/>
          </ac:spMkLst>
        </pc:spChg>
        <pc:spChg chg="mod ord">
          <ac:chgData name="Daniel Shunk" userId="8b1a05f26d681f8b" providerId="LiveId" clId="{92551CD1-72E2-4A83-B06E-9F01B71D04EE}" dt="2026-09-12T00:02:57.173" v="561" actId="20577"/>
          <ac:spMkLst>
            <pc:docMk/>
            <pc:sldMk cId="2428376500" sldId="616"/>
            <ac:spMk id="11" creationId="{D93236EE-25C4-BBE1-6A37-92E2507AD68D}"/>
          </ac:spMkLst>
        </pc:spChg>
        <pc:spChg chg="del">
          <ac:chgData name="Daniel Shunk" userId="8b1a05f26d681f8b" providerId="LiveId" clId="{92551CD1-72E2-4A83-B06E-9F01B71D04EE}" dt="2026-09-11T23:47:08.877" v="229" actId="478"/>
          <ac:spMkLst>
            <pc:docMk/>
            <pc:sldMk cId="2428376500" sldId="616"/>
            <ac:spMk id="14" creationId="{2F5418EB-1BDF-2635-F093-8A256B6E3610}"/>
          </ac:spMkLst>
        </pc:spChg>
        <pc:spChg chg="ord">
          <ac:chgData name="Daniel Shunk" userId="8b1a05f26d681f8b" providerId="LiveId" clId="{92551CD1-72E2-4A83-B06E-9F01B71D04EE}" dt="2026-09-11T23:40:59.939" v="210" actId="167"/>
          <ac:spMkLst>
            <pc:docMk/>
            <pc:sldMk cId="2428376500" sldId="616"/>
            <ac:spMk id="18" creationId="{3065931E-D72D-8575-47EE-9A9955C66532}"/>
          </ac:spMkLst>
        </pc:spChg>
        <pc:picChg chg="mod">
          <ac:chgData name="Daniel Shunk" userId="8b1a05f26d681f8b" providerId="LiveId" clId="{92551CD1-72E2-4A83-B06E-9F01B71D04EE}" dt="2026-09-11T23:50:52.495" v="292" actId="14100"/>
          <ac:picMkLst>
            <pc:docMk/>
            <pc:sldMk cId="2428376500" sldId="616"/>
            <ac:picMk id="15" creationId="{36D120B3-EB6F-8CC9-282C-6A58EF3B2369}"/>
          </ac:picMkLst>
        </pc:picChg>
        <pc:picChg chg="mod ord">
          <ac:chgData name="Daniel Shunk" userId="8b1a05f26d681f8b" providerId="LiveId" clId="{92551CD1-72E2-4A83-B06E-9F01B71D04EE}" dt="2026-09-11T23:47:58.978" v="237" actId="700"/>
          <ac:picMkLst>
            <pc:docMk/>
            <pc:sldMk cId="2428376500" sldId="616"/>
            <ac:picMk id="17" creationId="{648C4F61-07E9-39D4-6F4F-BBB93F9225AD}"/>
          </ac:picMkLst>
        </pc:picChg>
      </pc:sldChg>
      <pc:sldChg chg="delSp modSp add mod">
        <pc:chgData name="Daniel Shunk" userId="8b1a05f26d681f8b" providerId="LiveId" clId="{92551CD1-72E2-4A83-B06E-9F01B71D04EE}" dt="2026-09-12T00:04:55.082" v="583" actId="313"/>
        <pc:sldMkLst>
          <pc:docMk/>
          <pc:sldMk cId="3354076941" sldId="617"/>
        </pc:sldMkLst>
        <pc:spChg chg="mod">
          <ac:chgData name="Daniel Shunk" userId="8b1a05f26d681f8b" providerId="LiveId" clId="{92551CD1-72E2-4A83-B06E-9F01B71D04EE}" dt="2026-09-12T00:04:55.082" v="583" actId="313"/>
          <ac:spMkLst>
            <pc:docMk/>
            <pc:sldMk cId="3354076941" sldId="617"/>
            <ac:spMk id="3" creationId="{5C836CA0-11D8-48DE-52B4-BFD17A9EEDBC}"/>
          </ac:spMkLst>
        </pc:spChg>
        <pc:spChg chg="mod">
          <ac:chgData name="Daniel Shunk" userId="8b1a05f26d681f8b" providerId="LiveId" clId="{92551CD1-72E2-4A83-B06E-9F01B71D04EE}" dt="2026-09-12T00:03:54.381" v="575" actId="255"/>
          <ac:spMkLst>
            <pc:docMk/>
            <pc:sldMk cId="3354076941" sldId="617"/>
            <ac:spMk id="11" creationId="{7AC2C6F7-730E-DC9F-CCCD-B2485F3AE70E}"/>
          </ac:spMkLst>
        </pc:spChg>
        <pc:picChg chg="del">
          <ac:chgData name="Daniel Shunk" userId="8b1a05f26d681f8b" providerId="LiveId" clId="{92551CD1-72E2-4A83-B06E-9F01B71D04EE}" dt="2026-09-11T23:52:23.823" v="294" actId="478"/>
          <ac:picMkLst>
            <pc:docMk/>
            <pc:sldMk cId="3354076941" sldId="617"/>
            <ac:picMk id="15" creationId="{7083D691-32AC-C1D8-A698-21024AFC75CA}"/>
          </ac:picMkLst>
        </pc:picChg>
      </pc:sldChg>
      <pc:sldChg chg="modSp add del addAnim delAnim modAnim">
        <pc:chgData name="Daniel Shunk" userId="8b1a05f26d681f8b" providerId="LiveId" clId="{92551CD1-72E2-4A83-B06E-9F01B71D04EE}" dt="2026-09-12T00:12:07.368" v="746" actId="47"/>
        <pc:sldMkLst>
          <pc:docMk/>
          <pc:sldMk cId="501403703" sldId="618"/>
        </pc:sldMkLst>
        <pc:spChg chg="mod">
          <ac:chgData name="Daniel Shunk" userId="8b1a05f26d681f8b" providerId="LiveId" clId="{92551CD1-72E2-4A83-B06E-9F01B71D04EE}" dt="2026-09-12T00:11:52.883" v="745" actId="20577"/>
          <ac:spMkLst>
            <pc:docMk/>
            <pc:sldMk cId="501403703" sldId="618"/>
            <ac:spMk id="3" creationId="{3E24ABA4-A9EC-C491-24EF-3951D35B3605}"/>
          </ac:spMkLst>
        </pc:spChg>
      </pc:sldChg>
      <pc:sldChg chg="add del replId">
        <pc:chgData name="Daniel Shunk" userId="8b1a05f26d681f8b" providerId="LiveId" clId="{92551CD1-72E2-4A83-B06E-9F01B71D04EE}" dt="2026-09-12T00:05:02.032" v="587" actId="47"/>
        <pc:sldMkLst>
          <pc:docMk/>
          <pc:sldMk cId="1861318248" sldId="619"/>
        </pc:sldMkLst>
      </pc:sldChg>
      <pc:sldChg chg="add del ord">
        <pc:chgData name="Daniel Shunk" userId="8b1a05f26d681f8b" providerId="LiveId" clId="{92551CD1-72E2-4A83-B06E-9F01B71D04EE}" dt="2026-09-12T00:12:08.015" v="747" actId="47"/>
        <pc:sldMkLst>
          <pc:docMk/>
          <pc:sldMk cId="3365819770" sldId="620"/>
        </pc:sldMkLst>
      </pc:sldChg>
      <pc:sldChg chg="modSp add mod">
        <pc:chgData name="Daniel Shunk" userId="8b1a05f26d681f8b" providerId="LiveId" clId="{92551CD1-72E2-4A83-B06E-9F01B71D04EE}" dt="2026-09-12T00:06:33.909" v="625" actId="1035"/>
        <pc:sldMkLst>
          <pc:docMk/>
          <pc:sldMk cId="3905514894" sldId="621"/>
        </pc:sldMkLst>
        <pc:spChg chg="mod">
          <ac:chgData name="Daniel Shunk" userId="8b1a05f26d681f8b" providerId="LiveId" clId="{92551CD1-72E2-4A83-B06E-9F01B71D04EE}" dt="2026-09-12T00:06:33.909" v="625" actId="1035"/>
          <ac:spMkLst>
            <pc:docMk/>
            <pc:sldMk cId="3905514894" sldId="621"/>
            <ac:spMk id="3" creationId="{1F662C19-3A32-0D89-663D-AFB0E5BF1339}"/>
          </ac:spMkLst>
        </pc:spChg>
        <pc:spChg chg="mod">
          <ac:chgData name="Daniel Shunk" userId="8b1a05f26d681f8b" providerId="LiveId" clId="{92551CD1-72E2-4A83-B06E-9F01B71D04EE}" dt="2026-09-12T00:06:11.598" v="610" actId="20577"/>
          <ac:spMkLst>
            <pc:docMk/>
            <pc:sldMk cId="3905514894" sldId="621"/>
            <ac:spMk id="11" creationId="{F5ACF19A-5011-EA2C-BCD9-45A122D502E9}"/>
          </ac:spMkLst>
        </pc:spChg>
      </pc:sldChg>
      <pc:sldChg chg="modSp add del mod">
        <pc:chgData name="Daniel Shunk" userId="8b1a05f26d681f8b" providerId="LiveId" clId="{92551CD1-72E2-4A83-B06E-9F01B71D04EE}" dt="2026-09-12T00:07:55.405" v="642" actId="2696"/>
        <pc:sldMkLst>
          <pc:docMk/>
          <pc:sldMk cId="1673581258" sldId="622"/>
        </pc:sldMkLst>
        <pc:spChg chg="mod">
          <ac:chgData name="Daniel Shunk" userId="8b1a05f26d681f8b" providerId="LiveId" clId="{92551CD1-72E2-4A83-B06E-9F01B71D04EE}" dt="2026-09-12T00:07:49.504" v="641" actId="6549"/>
          <ac:spMkLst>
            <pc:docMk/>
            <pc:sldMk cId="1673581258" sldId="622"/>
            <ac:spMk id="3" creationId="{82C39401-06BC-0B1D-5F8C-C63334B37FEB}"/>
          </ac:spMkLst>
        </pc:spChg>
        <pc:spChg chg="mod">
          <ac:chgData name="Daniel Shunk" userId="8b1a05f26d681f8b" providerId="LiveId" clId="{92551CD1-72E2-4A83-B06E-9F01B71D04EE}" dt="2026-09-12T00:07:01.804" v="640" actId="14100"/>
          <ac:spMkLst>
            <pc:docMk/>
            <pc:sldMk cId="1673581258" sldId="622"/>
            <ac:spMk id="11" creationId="{6669BF0A-69A6-1FD4-6AE9-A60A17906D22}"/>
          </ac:spMkLst>
        </pc:spChg>
      </pc:sldChg>
      <pc:sldChg chg="modSp add mod replId">
        <pc:chgData name="Daniel Shunk" userId="8b1a05f26d681f8b" providerId="LiveId" clId="{92551CD1-72E2-4A83-B06E-9F01B71D04EE}" dt="2026-09-12T00:09:06.872" v="675" actId="313"/>
        <pc:sldMkLst>
          <pc:docMk/>
          <pc:sldMk cId="1653184600" sldId="623"/>
        </pc:sldMkLst>
        <pc:spChg chg="mod">
          <ac:chgData name="Daniel Shunk" userId="8b1a05f26d681f8b" providerId="LiveId" clId="{92551CD1-72E2-4A83-B06E-9F01B71D04EE}" dt="2026-09-12T00:09:06.872" v="675" actId="313"/>
          <ac:spMkLst>
            <pc:docMk/>
            <pc:sldMk cId="1653184600" sldId="623"/>
            <ac:spMk id="3" creationId="{4A3A3FCA-AA53-C643-680A-B7E211C06885}"/>
          </ac:spMkLst>
        </pc:spChg>
        <pc:spChg chg="mod">
          <ac:chgData name="Daniel Shunk" userId="8b1a05f26d681f8b" providerId="LiveId" clId="{92551CD1-72E2-4A83-B06E-9F01B71D04EE}" dt="2026-09-12T00:08:12.461" v="665" actId="14100"/>
          <ac:spMkLst>
            <pc:docMk/>
            <pc:sldMk cId="1653184600" sldId="623"/>
            <ac:spMk id="11" creationId="{D87385CA-BBF4-F305-5258-3B478EAA0CBF}"/>
          </ac:spMkLst>
        </pc:spChg>
      </pc:sldChg>
      <pc:sldChg chg="modSp add mod">
        <pc:chgData name="Daniel Shunk" userId="8b1a05f26d681f8b" providerId="LiveId" clId="{92551CD1-72E2-4A83-B06E-9F01B71D04EE}" dt="2026-09-12T00:10:38.359" v="714" actId="255"/>
        <pc:sldMkLst>
          <pc:docMk/>
          <pc:sldMk cId="899654502" sldId="624"/>
        </pc:sldMkLst>
        <pc:spChg chg="mod">
          <ac:chgData name="Daniel Shunk" userId="8b1a05f26d681f8b" providerId="LiveId" clId="{92551CD1-72E2-4A83-B06E-9F01B71D04EE}" dt="2026-09-12T00:10:38.359" v="714" actId="255"/>
          <ac:spMkLst>
            <pc:docMk/>
            <pc:sldMk cId="899654502" sldId="624"/>
            <ac:spMk id="3" creationId="{F51ECB66-9186-CCA8-76E6-60609973B988}"/>
          </ac:spMkLst>
        </pc:spChg>
        <pc:spChg chg="mod">
          <ac:chgData name="Daniel Shunk" userId="8b1a05f26d681f8b" providerId="LiveId" clId="{92551CD1-72E2-4A83-B06E-9F01B71D04EE}" dt="2026-09-12T00:09:29.194" v="700" actId="14100"/>
          <ac:spMkLst>
            <pc:docMk/>
            <pc:sldMk cId="899654502" sldId="624"/>
            <ac:spMk id="11" creationId="{C76E43D5-588C-9724-BA7F-2F35B6EF5716}"/>
          </ac:spMkLst>
        </pc:spChg>
      </pc:sldChg>
      <pc:sldChg chg="modSp add mod replId">
        <pc:chgData name="Daniel Shunk" userId="8b1a05f26d681f8b" providerId="LiveId" clId="{92551CD1-72E2-4A83-B06E-9F01B71D04EE}" dt="2026-09-12T00:11:25.251" v="741" actId="255"/>
        <pc:sldMkLst>
          <pc:docMk/>
          <pc:sldMk cId="1973677972" sldId="625"/>
        </pc:sldMkLst>
        <pc:spChg chg="mod">
          <ac:chgData name="Daniel Shunk" userId="8b1a05f26d681f8b" providerId="LiveId" clId="{92551CD1-72E2-4A83-B06E-9F01B71D04EE}" dt="2026-09-12T00:11:25.251" v="741" actId="255"/>
          <ac:spMkLst>
            <pc:docMk/>
            <pc:sldMk cId="1973677972" sldId="625"/>
            <ac:spMk id="3" creationId="{5C70E27D-B211-89BE-B949-84643D2BF081}"/>
          </ac:spMkLst>
        </pc:spChg>
        <pc:spChg chg="mod">
          <ac:chgData name="Daniel Shunk" userId="8b1a05f26d681f8b" providerId="LiveId" clId="{92551CD1-72E2-4A83-B06E-9F01B71D04EE}" dt="2026-09-12T00:11:01.995" v="734" actId="20577"/>
          <ac:spMkLst>
            <pc:docMk/>
            <pc:sldMk cId="1973677972" sldId="625"/>
            <ac:spMk id="11" creationId="{5251F162-B01A-3579-0472-B71F8852096E}"/>
          </ac:spMkLst>
        </pc:spChg>
      </pc:sldChg>
      <pc:sldChg chg="add">
        <pc:chgData name="Daniel Shunk" userId="8b1a05f26d681f8b" providerId="LiveId" clId="{92551CD1-72E2-4A83-B06E-9F01B71D04EE}" dt="2026-09-12T00:11:42.507" v="744" actId="2890"/>
        <pc:sldMkLst>
          <pc:docMk/>
          <pc:sldMk cId="1914031259" sldId="626"/>
        </pc:sldMkLst>
      </pc:sldChg>
      <pc:sldChg chg="modSp add mod replId">
        <pc:chgData name="Daniel Shunk" userId="8b1a05f26d681f8b" providerId="LiveId" clId="{92551CD1-72E2-4A83-B06E-9F01B71D04EE}" dt="2026-09-12T00:13:13.168" v="761" actId="255"/>
        <pc:sldMkLst>
          <pc:docMk/>
          <pc:sldMk cId="3960621171" sldId="627"/>
        </pc:sldMkLst>
        <pc:spChg chg="mod">
          <ac:chgData name="Daniel Shunk" userId="8b1a05f26d681f8b" providerId="LiveId" clId="{92551CD1-72E2-4A83-B06E-9F01B71D04EE}" dt="2026-09-12T00:13:13.168" v="761" actId="255"/>
          <ac:spMkLst>
            <pc:docMk/>
            <pc:sldMk cId="3960621171" sldId="627"/>
            <ac:spMk id="3" creationId="{6E515B85-9221-D699-3726-6BAE07E4225E}"/>
          </ac:spMkLst>
        </pc:spChg>
        <pc:spChg chg="mod">
          <ac:chgData name="Daniel Shunk" userId="8b1a05f26d681f8b" providerId="LiveId" clId="{92551CD1-72E2-4A83-B06E-9F01B71D04EE}" dt="2026-09-12T00:12:45.956" v="757" actId="20577"/>
          <ac:spMkLst>
            <pc:docMk/>
            <pc:sldMk cId="3960621171" sldId="627"/>
            <ac:spMk id="11" creationId="{1D74921D-82AD-DC36-4AB0-567C8B87A5AA}"/>
          </ac:spMkLst>
        </pc:spChg>
      </pc:sldChg>
      <pc:sldChg chg="add modAnim">
        <pc:chgData name="Daniel Shunk" userId="8b1a05f26d681f8b" providerId="LiveId" clId="{92551CD1-72E2-4A83-B06E-9F01B71D04EE}" dt="2026-09-12T00:13:21.035" v="763"/>
        <pc:sldMkLst>
          <pc:docMk/>
          <pc:sldMk cId="384333035" sldId="628"/>
        </pc:sldMkLst>
      </pc:sldChg>
      <pc:sldChg chg="modSp add mod replId">
        <pc:chgData name="Daniel Shunk" userId="8b1a05f26d681f8b" providerId="LiveId" clId="{92551CD1-72E2-4A83-B06E-9F01B71D04EE}" dt="2026-09-12T00:17:00.456" v="969" actId="255"/>
        <pc:sldMkLst>
          <pc:docMk/>
          <pc:sldMk cId="2353061019" sldId="629"/>
        </pc:sldMkLst>
        <pc:spChg chg="mod">
          <ac:chgData name="Daniel Shunk" userId="8b1a05f26d681f8b" providerId="LiveId" clId="{92551CD1-72E2-4A83-B06E-9F01B71D04EE}" dt="2026-09-12T00:17:00.456" v="969" actId="255"/>
          <ac:spMkLst>
            <pc:docMk/>
            <pc:sldMk cId="2353061019" sldId="629"/>
            <ac:spMk id="3" creationId="{91C4E211-ED9D-A2C2-59E1-2AEEEB4D6DF9}"/>
          </ac:spMkLst>
        </pc:spChg>
        <pc:spChg chg="mod">
          <ac:chgData name="Daniel Shunk" userId="8b1a05f26d681f8b" providerId="LiveId" clId="{92551CD1-72E2-4A83-B06E-9F01B71D04EE}" dt="2026-09-12T00:16:16.042" v="954" actId="20577"/>
          <ac:spMkLst>
            <pc:docMk/>
            <pc:sldMk cId="2353061019" sldId="629"/>
            <ac:spMk id="11" creationId="{65459E8C-28FB-4389-D56A-54590D731EE7}"/>
          </ac:spMkLst>
        </pc:spChg>
      </pc:sldChg>
      <pc:sldChg chg="modSp add mod addAnim delAnim modAnim">
        <pc:chgData name="Daniel Shunk" userId="8b1a05f26d681f8b" providerId="LiveId" clId="{92551CD1-72E2-4A83-B06E-9F01B71D04EE}" dt="2026-09-12T00:25:53.859" v="1089" actId="179"/>
        <pc:sldMkLst>
          <pc:docMk/>
          <pc:sldMk cId="1799460102" sldId="630"/>
        </pc:sldMkLst>
        <pc:spChg chg="mod">
          <ac:chgData name="Daniel Shunk" userId="8b1a05f26d681f8b" providerId="LiveId" clId="{92551CD1-72E2-4A83-B06E-9F01B71D04EE}" dt="2026-09-12T00:25:53.859" v="1089" actId="179"/>
          <ac:spMkLst>
            <pc:docMk/>
            <pc:sldMk cId="1799460102" sldId="630"/>
            <ac:spMk id="3" creationId="{26E26DBC-F605-327D-AEBC-16F04E748A31}"/>
          </ac:spMkLst>
        </pc:spChg>
        <pc:spChg chg="mod">
          <ac:chgData name="Daniel Shunk" userId="8b1a05f26d681f8b" providerId="LiveId" clId="{92551CD1-72E2-4A83-B06E-9F01B71D04EE}" dt="2026-09-12T00:14:00.908" v="807" actId="20577"/>
          <ac:spMkLst>
            <pc:docMk/>
            <pc:sldMk cId="1799460102" sldId="630"/>
            <ac:spMk id="11" creationId="{22B1A1CE-3BDD-0891-4B90-96063EC344A8}"/>
          </ac:spMkLst>
        </pc:spChg>
      </pc:sldChg>
      <pc:sldChg chg="modSp add del modAnim">
        <pc:chgData name="Daniel Shunk" userId="8b1a05f26d681f8b" providerId="LiveId" clId="{92551CD1-72E2-4A83-B06E-9F01B71D04EE}" dt="2026-09-12T00:23:24.932" v="1058" actId="47"/>
        <pc:sldMkLst>
          <pc:docMk/>
          <pc:sldMk cId="3867712527" sldId="631"/>
        </pc:sldMkLst>
        <pc:spChg chg="mod">
          <ac:chgData name="Daniel Shunk" userId="8b1a05f26d681f8b" providerId="LiveId" clId="{92551CD1-72E2-4A83-B06E-9F01B71D04EE}" dt="2026-09-12T00:17:43.758" v="973" actId="20577"/>
          <ac:spMkLst>
            <pc:docMk/>
            <pc:sldMk cId="3867712527" sldId="631"/>
            <ac:spMk id="3" creationId="{A02C479E-24E7-253A-A1F1-451280B3146B}"/>
          </ac:spMkLst>
        </pc:spChg>
      </pc:sldChg>
      <pc:sldChg chg="modSp add mod replId">
        <pc:chgData name="Daniel Shunk" userId="8b1a05f26d681f8b" providerId="LiveId" clId="{92551CD1-72E2-4A83-B06E-9F01B71D04EE}" dt="2026-09-12T00:18:32.310" v="997" actId="313"/>
        <pc:sldMkLst>
          <pc:docMk/>
          <pc:sldMk cId="4239023017" sldId="632"/>
        </pc:sldMkLst>
        <pc:spChg chg="mod">
          <ac:chgData name="Daniel Shunk" userId="8b1a05f26d681f8b" providerId="LiveId" clId="{92551CD1-72E2-4A83-B06E-9F01B71D04EE}" dt="2026-09-12T00:18:32.310" v="997" actId="313"/>
          <ac:spMkLst>
            <pc:docMk/>
            <pc:sldMk cId="4239023017" sldId="632"/>
            <ac:spMk id="3" creationId="{D399A5E8-8599-CBDC-2AF3-BD598ED358FD}"/>
          </ac:spMkLst>
        </pc:spChg>
        <pc:spChg chg="mod">
          <ac:chgData name="Daniel Shunk" userId="8b1a05f26d681f8b" providerId="LiveId" clId="{92551CD1-72E2-4A83-B06E-9F01B71D04EE}" dt="2026-09-12T00:17:58.461" v="987" actId="14100"/>
          <ac:spMkLst>
            <pc:docMk/>
            <pc:sldMk cId="4239023017" sldId="632"/>
            <ac:spMk id="11" creationId="{C3D05C3B-BFB0-2597-F7CB-266006A1B18B}"/>
          </ac:spMkLst>
        </pc:spChg>
      </pc:sldChg>
      <pc:sldChg chg="modSp add del modAnim">
        <pc:chgData name="Daniel Shunk" userId="8b1a05f26d681f8b" providerId="LiveId" clId="{92551CD1-72E2-4A83-B06E-9F01B71D04EE}" dt="2026-09-12T00:24:00.475" v="1068" actId="47"/>
        <pc:sldMkLst>
          <pc:docMk/>
          <pc:sldMk cId="1888260412" sldId="633"/>
        </pc:sldMkLst>
        <pc:spChg chg="mod">
          <ac:chgData name="Daniel Shunk" userId="8b1a05f26d681f8b" providerId="LiveId" clId="{92551CD1-72E2-4A83-B06E-9F01B71D04EE}" dt="2026-09-12T00:19:58.666" v="1020" actId="20577"/>
          <ac:spMkLst>
            <pc:docMk/>
            <pc:sldMk cId="1888260412" sldId="633"/>
            <ac:spMk id="3" creationId="{F935B606-1FC1-3617-3D8F-6992603A31A0}"/>
          </ac:spMkLst>
        </pc:spChg>
      </pc:sldChg>
      <pc:sldChg chg="modSp add mod replId">
        <pc:chgData name="Daniel Shunk" userId="8b1a05f26d681f8b" providerId="LiveId" clId="{92551CD1-72E2-4A83-B06E-9F01B71D04EE}" dt="2026-09-12T00:20:47.313" v="1040" actId="255"/>
        <pc:sldMkLst>
          <pc:docMk/>
          <pc:sldMk cId="4222031255" sldId="634"/>
        </pc:sldMkLst>
        <pc:spChg chg="mod">
          <ac:chgData name="Daniel Shunk" userId="8b1a05f26d681f8b" providerId="LiveId" clId="{92551CD1-72E2-4A83-B06E-9F01B71D04EE}" dt="2026-09-12T00:20:47.313" v="1040" actId="255"/>
          <ac:spMkLst>
            <pc:docMk/>
            <pc:sldMk cId="4222031255" sldId="634"/>
            <ac:spMk id="3" creationId="{1A215E83-50F9-9BC5-4F41-A10040BD32C0}"/>
          </ac:spMkLst>
        </pc:spChg>
        <pc:spChg chg="mod">
          <ac:chgData name="Daniel Shunk" userId="8b1a05f26d681f8b" providerId="LiveId" clId="{92551CD1-72E2-4A83-B06E-9F01B71D04EE}" dt="2026-09-12T00:20:11.431" v="1031" actId="20577"/>
          <ac:spMkLst>
            <pc:docMk/>
            <pc:sldMk cId="4222031255" sldId="634"/>
            <ac:spMk id="11" creationId="{56843F64-29AA-CA09-D1F2-6C94E5B1ADFF}"/>
          </ac:spMkLst>
        </pc:spChg>
      </pc:sldChg>
      <pc:sldChg chg="modSp add mod">
        <pc:chgData name="Daniel Shunk" userId="8b1a05f26d681f8b" providerId="LiveId" clId="{92551CD1-72E2-4A83-B06E-9F01B71D04EE}" dt="2026-09-12T00:19:22.467" v="1016" actId="255"/>
        <pc:sldMkLst>
          <pc:docMk/>
          <pc:sldMk cId="259577187" sldId="635"/>
        </pc:sldMkLst>
        <pc:spChg chg="mod">
          <ac:chgData name="Daniel Shunk" userId="8b1a05f26d681f8b" providerId="LiveId" clId="{92551CD1-72E2-4A83-B06E-9F01B71D04EE}" dt="2026-09-12T00:19:22.467" v="1016" actId="255"/>
          <ac:spMkLst>
            <pc:docMk/>
            <pc:sldMk cId="259577187" sldId="635"/>
            <ac:spMk id="3" creationId="{F0A6711B-D65A-C3A3-848F-1F0CDDEAB32F}"/>
          </ac:spMkLst>
        </pc:spChg>
        <pc:spChg chg="mod">
          <ac:chgData name="Daniel Shunk" userId="8b1a05f26d681f8b" providerId="LiveId" clId="{92551CD1-72E2-4A83-B06E-9F01B71D04EE}" dt="2026-09-12T00:18:40.927" v="1004" actId="20577"/>
          <ac:spMkLst>
            <pc:docMk/>
            <pc:sldMk cId="259577187" sldId="635"/>
            <ac:spMk id="11" creationId="{F4D71E02-AEFD-98B5-5BA4-9E50A979C96C}"/>
          </ac:spMkLst>
        </pc:spChg>
      </pc:sldChg>
      <pc:sldChg chg="add del ord addAnim delAnim">
        <pc:chgData name="Daniel Shunk" userId="8b1a05f26d681f8b" providerId="LiveId" clId="{92551CD1-72E2-4A83-B06E-9F01B71D04EE}" dt="2026-09-12T00:25:23.199" v="1085" actId="47"/>
        <pc:sldMkLst>
          <pc:docMk/>
          <pc:sldMk cId="2031032093" sldId="636"/>
        </pc:sldMkLst>
      </pc:sldChg>
      <pc:sldChg chg="modSp add mod ord modAnim">
        <pc:chgData name="Daniel Shunk" userId="8b1a05f26d681f8b" providerId="LiveId" clId="{92551CD1-72E2-4A83-B06E-9F01B71D04EE}" dt="2026-09-12T00:25:46.409" v="1088" actId="179"/>
        <pc:sldMkLst>
          <pc:docMk/>
          <pc:sldMk cId="1759632303" sldId="637"/>
        </pc:sldMkLst>
        <pc:spChg chg="mod">
          <ac:chgData name="Daniel Shunk" userId="8b1a05f26d681f8b" providerId="LiveId" clId="{92551CD1-72E2-4A83-B06E-9F01B71D04EE}" dt="2026-09-12T00:25:46.409" v="1088" actId="179"/>
          <ac:spMkLst>
            <pc:docMk/>
            <pc:sldMk cId="1759632303" sldId="637"/>
            <ac:spMk id="3" creationId="{7DC5B2F5-CA4F-31E6-77BB-89B6049B829D}"/>
          </ac:spMkLst>
        </pc:spChg>
      </pc:sldChg>
      <pc:sldChg chg="modSp add mod ord">
        <pc:chgData name="Daniel Shunk" userId="8b1a05f26d681f8b" providerId="LiveId" clId="{92551CD1-72E2-4A83-B06E-9F01B71D04EE}" dt="2026-09-12T00:25:37.682" v="1087" actId="179"/>
        <pc:sldMkLst>
          <pc:docMk/>
          <pc:sldMk cId="3092499050" sldId="638"/>
        </pc:sldMkLst>
        <pc:spChg chg="mod">
          <ac:chgData name="Daniel Shunk" userId="8b1a05f26d681f8b" providerId="LiveId" clId="{92551CD1-72E2-4A83-B06E-9F01B71D04EE}" dt="2026-09-12T00:25:37.682" v="1087" actId="179"/>
          <ac:spMkLst>
            <pc:docMk/>
            <pc:sldMk cId="3092499050" sldId="638"/>
            <ac:spMk id="3" creationId="{52F7D823-6EDD-EBE1-8D51-53452B409586}"/>
          </ac:spMkLst>
        </pc:spChg>
      </pc:sldChg>
      <pc:sldChg chg="modSp add mod ord addAnim delAnim modAnim">
        <pc:chgData name="Daniel Shunk" userId="8b1a05f26d681f8b" providerId="LiveId" clId="{92551CD1-72E2-4A83-B06E-9F01B71D04EE}" dt="2026-09-12T00:28:19.342" v="1091"/>
        <pc:sldMkLst>
          <pc:docMk/>
          <pc:sldMk cId="276496279" sldId="639"/>
        </pc:sldMkLst>
        <pc:spChg chg="mod">
          <ac:chgData name="Daniel Shunk" userId="8b1a05f26d681f8b" providerId="LiveId" clId="{92551CD1-72E2-4A83-B06E-9F01B71D04EE}" dt="2026-09-12T00:25:30.374" v="1086" actId="179"/>
          <ac:spMkLst>
            <pc:docMk/>
            <pc:sldMk cId="276496279" sldId="639"/>
            <ac:spMk id="3" creationId="{75A3FB5A-7AA6-3FC6-AE6C-061A1735EF3B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E2B902-4A42-49D4-8B63-E690B09C534A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A46E8E-FE19-424D-BCBD-F11FEE3B7F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49947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79B715-8D04-4D30-95A6-98A05950CF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98CBFC9-C7C6-4B93-A5C2-C8A360993F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523AA1-9ACA-4D56-AA6D-F9D8A6A5FB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FDC36-999F-4E72-9EE7-6FDD261760F8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39B5E8-2305-46C5-8CE7-A103235F1C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0A8664-77D1-45B6-8692-4BE5BE381B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D87B6-34F0-4646-92A5-5FBB0427E1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75494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977128-CE0E-4B75-A69F-0D65898C93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6C0A04-E7CB-4274-9C16-246F2902E0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06DAF3-92CB-4BC4-98C2-32F5FD6330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FDC36-999F-4E72-9EE7-6FDD261760F8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B209D0-A7BC-4BEC-879E-C119BDC550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FF73EC-B810-4F67-AB77-AD93659950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D87B6-34F0-4646-92A5-5FBB0427E1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83600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B894DA-6B15-4F6F-90DD-4456D12765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E2BC9F-933F-44C3-B228-5E4EE7316E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A4A558-611B-4101-871B-B1216FD79A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FDC36-999F-4E72-9EE7-6FDD261760F8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012A65-6A45-461A-9378-3B14F1FBA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584D3D-CEFD-4F66-98AA-E7AA80248F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D87B6-34F0-4646-92A5-5FBB0427E1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71879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E9ED09-F382-474C-B816-E5425653F4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C1503E-060E-4CA1-A21B-CF25FDBFDEC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E7D40C8-5790-440D-9095-1628C13476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EB3C645-E876-41A6-B2FA-81FE808028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FDC36-999F-4E72-9EE7-6FDD261760F8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BC9B73F-141E-4303-B17F-DD22642372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4762450-6EF0-4D8D-A28F-15951B588E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D87B6-34F0-4646-92A5-5FBB0427E1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54293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DDE9F7-5DDA-4FC4-9E2D-281D8ED820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E9004D-8F32-42F9-B126-C12FF180F9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AFC5DE6-DD52-4E66-99FD-C96A23920E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D1DE3F0-3B3B-474B-9C9A-A4071ECE6CB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A6BB200-33CB-4CE2-B047-6E13F803CDE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2ED0C0D-EF81-4129-891E-9E773AEA94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FDC36-999F-4E72-9EE7-6FDD261760F8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2BC4B36-C6B5-4F7D-8C18-521AEAFA82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848371F-184B-47F0-9CE4-8F4ED42437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D87B6-34F0-4646-92A5-5FBB0427E1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2868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EF5447-1327-4C2A-AF47-D9E948ACEF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2D95219-A767-416F-B72A-06DB62B977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FDC36-999F-4E72-9EE7-6FDD261760F8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6291C2C-57CB-4F57-A11A-AA90EDA0B0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F7FC7D-3262-40F3-B047-7478067BDE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D87B6-34F0-4646-92A5-5FBB0427E1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61070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462A474-DE80-4286-A09A-71AF42E1C0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FDC36-999F-4E72-9EE7-6FDD261760F8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04B39E5-DC03-45DE-8DE8-EF1A59D5DF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89D03B-EBC8-43EC-BC22-9AA9BC1483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D87B6-34F0-4646-92A5-5FBB0427E1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99054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13123B-7738-4575-B49B-5EA9A960CA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A01CAF-9B8E-472F-BA60-99C41AEBB0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C8AEFC-F31D-4268-A091-5A407AAFB5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DE6FB8B-AE8B-4D98-81B8-9865E2C769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FDC36-999F-4E72-9EE7-6FDD261760F8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E66DF0-0D67-41AC-BB70-61A76950E2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F396EEA-FD9C-4DCA-A6FB-2FE1A06564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D87B6-34F0-4646-92A5-5FBB0427E1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55857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267593-5515-4AC5-B82B-1F699CBBDA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651F1F2-6EFA-4AF3-A1AC-D1C78AE0A63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84BB2E-FFD9-4672-AF78-BA32BD74D1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7CB74BE-7D85-4C6E-8E51-0B402CCFA1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FDC36-999F-4E72-9EE7-6FDD261760F8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BB9909F-B63D-47C2-8311-51AE096891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E84EFE-A407-40EF-9DE3-F65937D71C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D87B6-34F0-4646-92A5-5FBB0427E1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20829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F1395C-497C-4D19-A61E-3C345BFD31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2CD1B56-9A48-4E63-B02C-40E44CC3772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01AC2A-ACE7-4A2B-8674-1D6B668FA6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FDC36-999F-4E72-9EE7-6FDD261760F8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2590AC-E2E6-47FD-9B7E-A73A2D1A00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EF9282-8815-4187-B572-7A5B853305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D87B6-34F0-4646-92A5-5FBB0427E1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14582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A663258-A567-4ECB-822F-85EC4B7F0EE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6D94F6F-65A9-44FC-A172-9B03126D1E0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621B97-FEBD-4CCA-B928-A51F41AF13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FDC36-999F-4E72-9EE7-6FDD261760F8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D56E76-69F5-480F-BF20-A44BA0EA06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3D13EA-19FE-44E0-84F4-A229092744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D87B6-34F0-4646-92A5-5FBB0427E1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356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4C4D141-9878-446A-85B4-15005203F3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C9DE12-7079-4FF3-A138-542B74E3FC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36072A-0F0C-4256-AACC-88AFDB9FE29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FFDC36-999F-4E72-9EE7-6FDD261760F8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ABB613-B724-49E7-B8D9-8531ACEBF3A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49E951-E282-409A-91D6-A07EE00EC01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CD87B6-34F0-4646-92A5-5FBB0427E1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2249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Content Placeholder 16">
            <a:extLst>
              <a:ext uri="{FF2B5EF4-FFF2-40B4-BE49-F238E27FC236}">
                <a16:creationId xmlns:a16="http://schemas.microsoft.com/office/drawing/2014/main" id="{23C367F5-ED9B-6FEF-3987-7A4FD2C4804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073" y="-17586"/>
            <a:ext cx="12201073" cy="687558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9366E6C-5D06-D2F0-60A0-9E9A904CFD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3551" y="494588"/>
            <a:ext cx="10524899" cy="1122575"/>
          </a:xfrm>
          <a:solidFill>
            <a:schemeClr val="tx1">
              <a:alpha val="60000"/>
            </a:schemeClr>
          </a:solidFill>
        </p:spPr>
        <p:txBody>
          <a:bodyPr>
            <a:normAutofit/>
          </a:bodyPr>
          <a:lstStyle/>
          <a:p>
            <a:r>
              <a:rPr lang="en-US" sz="100"/>
              <a:t>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08330DC-95ED-5DAB-FBC1-699839823B8A}"/>
              </a:ext>
            </a:extLst>
          </p:cNvPr>
          <p:cNvSpPr txBox="1"/>
          <p:nvPr/>
        </p:nvSpPr>
        <p:spPr>
          <a:xfrm>
            <a:off x="209550" y="509167"/>
            <a:ext cx="117729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20000"/>
                    <a:lumOff val="80000"/>
                  </a:schemeClr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Aldhabi" panose="01000000000000000000" pitchFamily="2" charset="-78"/>
              </a:rPr>
              <a:t>Understanding The Unveiling</a:t>
            </a:r>
          </a:p>
        </p:txBody>
      </p:sp>
      <p:sp>
        <p:nvSpPr>
          <p:cNvPr id="14" name="Flowchart: Alternate Process 13">
            <a:extLst>
              <a:ext uri="{FF2B5EF4-FFF2-40B4-BE49-F238E27FC236}">
                <a16:creationId xmlns:a16="http://schemas.microsoft.com/office/drawing/2014/main" id="{B72C6889-9F15-A9A3-69D6-9BFA6CF8BDC8}"/>
              </a:ext>
            </a:extLst>
          </p:cNvPr>
          <p:cNvSpPr/>
          <p:nvPr/>
        </p:nvSpPr>
        <p:spPr>
          <a:xfrm>
            <a:off x="672333" y="4872291"/>
            <a:ext cx="3947292" cy="935249"/>
          </a:xfrm>
          <a:prstGeom prst="flowChartAlternateProcess">
            <a:avLst/>
          </a:prstGeom>
          <a:solidFill>
            <a:srgbClr val="E8E0CD">
              <a:alpha val="68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ts val="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rgbClr val="372517"/>
              </a:solidFill>
              <a:effectLst/>
              <a:uLnTx/>
              <a:uFillTx/>
              <a:latin typeface="Footlight MT Light" panose="0204060206030A020304" pitchFamily="18" charset="0"/>
              <a:ea typeface="+mn-ea"/>
              <a:cs typeface="+mn-cs"/>
            </a:endParaRPr>
          </a:p>
        </p:txBody>
      </p:sp>
      <p:pic>
        <p:nvPicPr>
          <p:cNvPr id="15" name="Content Placeholder 7" descr="A hexagon shaped logo with red and blue text&#10;&#10;AI-generated content may be incorrect.">
            <a:extLst>
              <a:ext uri="{FF2B5EF4-FFF2-40B4-BE49-F238E27FC236}">
                <a16:creationId xmlns:a16="http://schemas.microsoft.com/office/drawing/2014/main" id="{0A5BC780-4ADD-273B-93EB-76712454AA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4842" y="5850328"/>
            <a:ext cx="1877831" cy="89888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279D2CDB-A0CD-92AC-0D1A-D18B3D8D1524}"/>
              </a:ext>
            </a:extLst>
          </p:cNvPr>
          <p:cNvSpPr/>
          <p:nvPr/>
        </p:nvSpPr>
        <p:spPr>
          <a:xfrm>
            <a:off x="-428625" y="4805437"/>
            <a:ext cx="6133156" cy="1251141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ts val="5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400" b="1" i="0" u="none" strike="noStrike" kern="1200" cap="none" spc="0" normalizeH="0" baseline="0" noProof="0" dirty="0">
                <a:ln>
                  <a:noFill/>
                </a:ln>
                <a:solidFill>
                  <a:srgbClr val="372517"/>
                </a:solidFill>
                <a:effectLst/>
                <a:uLnTx/>
                <a:uFillTx/>
                <a:latin typeface="Footlight MT Light" panose="0204060206030A020304" pitchFamily="18" charset="0"/>
                <a:ea typeface="+mn-ea"/>
                <a:cs typeface="+mn-cs"/>
              </a:rPr>
              <a:t>Chapter 1</a:t>
            </a: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324421EE-C91D-29E7-A3B7-3E24C433A033}"/>
              </a:ext>
            </a:extLst>
          </p:cNvPr>
          <p:cNvSpPr/>
          <p:nvPr/>
        </p:nvSpPr>
        <p:spPr>
          <a:xfrm>
            <a:off x="6029325" y="2838450"/>
            <a:ext cx="276225" cy="476250"/>
          </a:xfrm>
          <a:prstGeom prst="ellipse">
            <a:avLst/>
          </a:prstGeom>
          <a:solidFill>
            <a:srgbClr val="9E8063">
              <a:alpha val="62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72557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4D6D03-0E50-69EF-6E8E-AB9516F6F3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val 17">
            <a:extLst>
              <a:ext uri="{FF2B5EF4-FFF2-40B4-BE49-F238E27FC236}">
                <a16:creationId xmlns:a16="http://schemas.microsoft.com/office/drawing/2014/main" id="{3065931E-D72D-8575-47EE-9A9955C66532}"/>
              </a:ext>
            </a:extLst>
          </p:cNvPr>
          <p:cNvSpPr/>
          <p:nvPr/>
        </p:nvSpPr>
        <p:spPr>
          <a:xfrm>
            <a:off x="6029325" y="2838450"/>
            <a:ext cx="276225" cy="476250"/>
          </a:xfrm>
          <a:prstGeom prst="ellipse">
            <a:avLst/>
          </a:prstGeom>
          <a:solidFill>
            <a:srgbClr val="9E8063">
              <a:alpha val="62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Content Placeholder 16">
            <a:extLst>
              <a:ext uri="{FF2B5EF4-FFF2-40B4-BE49-F238E27FC236}">
                <a16:creationId xmlns:a16="http://schemas.microsoft.com/office/drawing/2014/main" id="{648C4F61-07E9-39D4-6F4F-BBB93F9225A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9073" y="-17586"/>
            <a:ext cx="12201073" cy="687558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2A734C0-5EB0-BFC8-B89E-B7FDD75498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9074" y="0"/>
            <a:ext cx="12201073" cy="6875586"/>
          </a:xfrm>
          <a:solidFill>
            <a:schemeClr val="tx1">
              <a:alpha val="75000"/>
            </a:schemeClr>
          </a:solidFill>
        </p:spPr>
        <p:txBody>
          <a:bodyPr>
            <a:normAutofit/>
          </a:bodyPr>
          <a:lstStyle/>
          <a:p>
            <a:r>
              <a:rPr lang="en-US" sz="100" dirty="0"/>
              <a:t>.</a:t>
            </a:r>
          </a:p>
        </p:txBody>
      </p:sp>
      <p:pic>
        <p:nvPicPr>
          <p:cNvPr id="15" name="Content Placeholder 7" descr="A hexagon shaped logo with red and blue text&#10;&#10;AI-generated content may be incorrect.">
            <a:extLst>
              <a:ext uri="{FF2B5EF4-FFF2-40B4-BE49-F238E27FC236}">
                <a16:creationId xmlns:a16="http://schemas.microsoft.com/office/drawing/2014/main" id="{36D120B3-EB6F-8CC9-282C-6A58EF3B23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7500" y="5971270"/>
            <a:ext cx="1625173" cy="77793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D93236EE-25C4-BBE1-6A37-92E2507AD68D}"/>
              </a:ext>
            </a:extLst>
          </p:cNvPr>
          <p:cNvSpPr txBox="1"/>
          <p:nvPr/>
        </p:nvSpPr>
        <p:spPr>
          <a:xfrm>
            <a:off x="209550" y="108791"/>
            <a:ext cx="117729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000" b="1" i="0" u="none" strike="noStrike" kern="1200" cap="none" spc="0" normalizeH="0" baseline="0" noProof="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Aldhabi" panose="01000000000000000000" pitchFamily="2" charset="-78"/>
              </a:rPr>
              <a:t>Intro To End Times (Eschatology)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D19EA01-8286-8169-DC56-0CEAC317A160}"/>
              </a:ext>
            </a:extLst>
          </p:cNvPr>
          <p:cNvSpPr txBox="1"/>
          <p:nvPr/>
        </p:nvSpPr>
        <p:spPr>
          <a:xfrm>
            <a:off x="425664" y="1114425"/>
            <a:ext cx="11340673" cy="8728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400" indent="-914400">
              <a:lnSpc>
                <a:spcPts val="5800"/>
              </a:lnSpc>
              <a:spcAft>
                <a:spcPts val="3000"/>
              </a:spcAft>
              <a:buFont typeface="+mj-lt"/>
              <a:buAutoNum type="arabicPeriod"/>
            </a:pPr>
            <a:r>
              <a:rPr lang="en-US" sz="6800" b="1" dirty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latin typeface="Footlight MT Light" panose="0204060206030A020304" pitchFamily="18" charset="0"/>
              </a:rPr>
              <a:t>The sequence of events</a:t>
            </a:r>
          </a:p>
        </p:txBody>
      </p:sp>
    </p:spTree>
    <p:extLst>
      <p:ext uri="{BB962C8B-B14F-4D97-AF65-F5344CB8AC3E}">
        <p14:creationId xmlns:p14="http://schemas.microsoft.com/office/powerpoint/2010/main" val="24283765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4CC527-8A8B-4260-5F52-1085EEFBCE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val 17">
            <a:extLst>
              <a:ext uri="{FF2B5EF4-FFF2-40B4-BE49-F238E27FC236}">
                <a16:creationId xmlns:a16="http://schemas.microsoft.com/office/drawing/2014/main" id="{6BAE5756-C95D-F6B7-57FC-0972B5D19401}"/>
              </a:ext>
            </a:extLst>
          </p:cNvPr>
          <p:cNvSpPr/>
          <p:nvPr/>
        </p:nvSpPr>
        <p:spPr>
          <a:xfrm>
            <a:off x="6029325" y="2838450"/>
            <a:ext cx="276225" cy="476250"/>
          </a:xfrm>
          <a:prstGeom prst="ellipse">
            <a:avLst/>
          </a:prstGeom>
          <a:solidFill>
            <a:srgbClr val="9E8063">
              <a:alpha val="62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Content Placeholder 16">
            <a:extLst>
              <a:ext uri="{FF2B5EF4-FFF2-40B4-BE49-F238E27FC236}">
                <a16:creationId xmlns:a16="http://schemas.microsoft.com/office/drawing/2014/main" id="{0DE82931-79EB-D6C6-19AA-6352CCEE394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9073" y="-17586"/>
            <a:ext cx="12201073" cy="687558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0532915-94B5-0061-2C4F-4A397D2836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9074" y="0"/>
            <a:ext cx="12201073" cy="6875586"/>
          </a:xfrm>
          <a:solidFill>
            <a:schemeClr val="tx1">
              <a:alpha val="75000"/>
            </a:schemeClr>
          </a:solidFill>
        </p:spPr>
        <p:txBody>
          <a:bodyPr>
            <a:normAutofit/>
          </a:bodyPr>
          <a:lstStyle/>
          <a:p>
            <a:r>
              <a:rPr lang="en-US" sz="100" dirty="0"/>
              <a:t>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AC2C6F7-730E-DC9F-CCCD-B2485F3AE70E}"/>
              </a:ext>
            </a:extLst>
          </p:cNvPr>
          <p:cNvSpPr txBox="1"/>
          <p:nvPr/>
        </p:nvSpPr>
        <p:spPr>
          <a:xfrm>
            <a:off x="6762749" y="5743575"/>
            <a:ext cx="529113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0" b="1" i="0" u="none" strike="noStrike" kern="1200" cap="none" spc="0" normalizeH="0" baseline="0" noProof="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Aldhabi" panose="01000000000000000000" pitchFamily="2" charset="-78"/>
              </a:rPr>
              <a:t>Luke 21:24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C836CA0-11D8-48DE-52B4-BFD17A9EEDBC}"/>
              </a:ext>
            </a:extLst>
          </p:cNvPr>
          <p:cNvSpPr txBox="1"/>
          <p:nvPr/>
        </p:nvSpPr>
        <p:spPr>
          <a:xfrm>
            <a:off x="425664" y="314325"/>
            <a:ext cx="11340673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6000" b="1" dirty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latin typeface="Footlight MT Light" panose="0204060206030A020304" pitchFamily="18" charset="0"/>
              </a:rPr>
              <a:t>“And they will fall by the edge of the sword, &amp; will be led captive into all the nations, &amp; Jerusalem will be trampled under foot by the Gentiles until the times of the Gentiles are fulfilled.”</a:t>
            </a:r>
          </a:p>
        </p:txBody>
      </p:sp>
    </p:spTree>
    <p:extLst>
      <p:ext uri="{BB962C8B-B14F-4D97-AF65-F5344CB8AC3E}">
        <p14:creationId xmlns:p14="http://schemas.microsoft.com/office/powerpoint/2010/main" val="33540769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F76A4A-61C6-502B-6B5B-95C55F2D22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val 17">
            <a:extLst>
              <a:ext uri="{FF2B5EF4-FFF2-40B4-BE49-F238E27FC236}">
                <a16:creationId xmlns:a16="http://schemas.microsoft.com/office/drawing/2014/main" id="{EE9E1944-E582-D42A-6D12-C0EB01E026CA}"/>
              </a:ext>
            </a:extLst>
          </p:cNvPr>
          <p:cNvSpPr/>
          <p:nvPr/>
        </p:nvSpPr>
        <p:spPr>
          <a:xfrm>
            <a:off x="6029325" y="2838450"/>
            <a:ext cx="276225" cy="476250"/>
          </a:xfrm>
          <a:prstGeom prst="ellipse">
            <a:avLst/>
          </a:prstGeom>
          <a:solidFill>
            <a:srgbClr val="9E8063">
              <a:alpha val="62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Content Placeholder 16">
            <a:extLst>
              <a:ext uri="{FF2B5EF4-FFF2-40B4-BE49-F238E27FC236}">
                <a16:creationId xmlns:a16="http://schemas.microsoft.com/office/drawing/2014/main" id="{FB9776D7-D41B-22BE-16BF-D11E1B13B26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9073" y="-17586"/>
            <a:ext cx="12201073" cy="687558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20A3FA-BA81-D738-6F9D-32CC346054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9074" y="0"/>
            <a:ext cx="12201073" cy="6875586"/>
          </a:xfrm>
          <a:solidFill>
            <a:schemeClr val="tx1">
              <a:alpha val="75000"/>
            </a:schemeClr>
          </a:solidFill>
        </p:spPr>
        <p:txBody>
          <a:bodyPr>
            <a:normAutofit/>
          </a:bodyPr>
          <a:lstStyle/>
          <a:p>
            <a:r>
              <a:rPr lang="en-US" sz="100" dirty="0"/>
              <a:t>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5ACF19A-5011-EA2C-BCD9-45A122D502E9}"/>
              </a:ext>
            </a:extLst>
          </p:cNvPr>
          <p:cNvSpPr txBox="1"/>
          <p:nvPr/>
        </p:nvSpPr>
        <p:spPr>
          <a:xfrm>
            <a:off x="4314825" y="5743575"/>
            <a:ext cx="7739061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0" b="1" i="0" u="none" strike="noStrike" kern="1200" cap="none" spc="0" normalizeH="0" baseline="0" noProof="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Aldhabi" panose="01000000000000000000" pitchFamily="2" charset="-78"/>
              </a:rPr>
              <a:t>Romans 11:25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F662C19-3A32-0D89-663D-AFB0E5BF1339}"/>
              </a:ext>
            </a:extLst>
          </p:cNvPr>
          <p:cNvSpPr txBox="1"/>
          <p:nvPr/>
        </p:nvSpPr>
        <p:spPr>
          <a:xfrm>
            <a:off x="425664" y="200025"/>
            <a:ext cx="11340673" cy="655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6000" b="1" dirty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latin typeface="Footlight MT Light" panose="0204060206030A020304" pitchFamily="18" charset="0"/>
              </a:rPr>
              <a:t>“For I do not want you, brothers, to be uninformed of this mystery—so that you will not be wise in your own estimation—that a partial hardening has happened to Israel until the fullness of the Gentiles has come in.” </a:t>
            </a:r>
          </a:p>
        </p:txBody>
      </p:sp>
    </p:spTree>
    <p:extLst>
      <p:ext uri="{BB962C8B-B14F-4D97-AF65-F5344CB8AC3E}">
        <p14:creationId xmlns:p14="http://schemas.microsoft.com/office/powerpoint/2010/main" val="39055148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91D971-FD14-BD2E-2EAA-25F9AF6BED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val 17">
            <a:extLst>
              <a:ext uri="{FF2B5EF4-FFF2-40B4-BE49-F238E27FC236}">
                <a16:creationId xmlns:a16="http://schemas.microsoft.com/office/drawing/2014/main" id="{2B7C94B8-17A1-E44E-B1BA-278242643CF5}"/>
              </a:ext>
            </a:extLst>
          </p:cNvPr>
          <p:cNvSpPr/>
          <p:nvPr/>
        </p:nvSpPr>
        <p:spPr>
          <a:xfrm>
            <a:off x="6029325" y="2838450"/>
            <a:ext cx="276225" cy="476250"/>
          </a:xfrm>
          <a:prstGeom prst="ellipse">
            <a:avLst/>
          </a:prstGeom>
          <a:solidFill>
            <a:srgbClr val="9E8063">
              <a:alpha val="62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Content Placeholder 16">
            <a:extLst>
              <a:ext uri="{FF2B5EF4-FFF2-40B4-BE49-F238E27FC236}">
                <a16:creationId xmlns:a16="http://schemas.microsoft.com/office/drawing/2014/main" id="{2D3BEC1A-A353-2E95-9A49-42B9D94D68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9073" y="-17586"/>
            <a:ext cx="12201073" cy="687558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DB57A05-5819-C0E5-4FC5-645FFA675A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9074" y="0"/>
            <a:ext cx="12201073" cy="6875586"/>
          </a:xfrm>
          <a:solidFill>
            <a:schemeClr val="tx1">
              <a:alpha val="75000"/>
            </a:schemeClr>
          </a:solidFill>
        </p:spPr>
        <p:txBody>
          <a:bodyPr>
            <a:normAutofit/>
          </a:bodyPr>
          <a:lstStyle/>
          <a:p>
            <a:r>
              <a:rPr lang="en-US" sz="100" dirty="0"/>
              <a:t>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87385CA-BBF4-F305-5258-3B478EAA0CBF}"/>
              </a:ext>
            </a:extLst>
          </p:cNvPr>
          <p:cNvSpPr txBox="1"/>
          <p:nvPr/>
        </p:nvSpPr>
        <p:spPr>
          <a:xfrm>
            <a:off x="2676525" y="5743575"/>
            <a:ext cx="9377361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0" b="1" i="0" u="none" strike="noStrike" kern="1200" cap="none" spc="0" normalizeH="0" baseline="0" noProof="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Aldhabi" panose="01000000000000000000" pitchFamily="2" charset="-78"/>
              </a:rPr>
              <a:t>I Corinthians 15:51-52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A3A3FCA-AA53-C643-680A-B7E211C06885}"/>
              </a:ext>
            </a:extLst>
          </p:cNvPr>
          <p:cNvSpPr txBox="1"/>
          <p:nvPr/>
        </p:nvSpPr>
        <p:spPr>
          <a:xfrm>
            <a:off x="425664" y="314325"/>
            <a:ext cx="11340673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5400" b="1" dirty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latin typeface="Footlight MT Light" panose="0204060206030A020304" pitchFamily="18" charset="0"/>
              </a:rPr>
              <a:t>“Behold, I tell you a mystery: we will not all sleep, but we will all be changed, in a moment, in the twinkling of an eye, at the last trumpet. For the trumpet will sound, &amp; the dead will be raised incorruptible, &amp; we will be changed.”</a:t>
            </a:r>
          </a:p>
        </p:txBody>
      </p:sp>
    </p:spTree>
    <p:extLst>
      <p:ext uri="{BB962C8B-B14F-4D97-AF65-F5344CB8AC3E}">
        <p14:creationId xmlns:p14="http://schemas.microsoft.com/office/powerpoint/2010/main" val="16531846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20450A-38AC-471A-8433-E0EEDC8E37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val 17">
            <a:extLst>
              <a:ext uri="{FF2B5EF4-FFF2-40B4-BE49-F238E27FC236}">
                <a16:creationId xmlns:a16="http://schemas.microsoft.com/office/drawing/2014/main" id="{0062AB7C-77B1-221B-4CAA-B80F7213C788}"/>
              </a:ext>
            </a:extLst>
          </p:cNvPr>
          <p:cNvSpPr/>
          <p:nvPr/>
        </p:nvSpPr>
        <p:spPr>
          <a:xfrm>
            <a:off x="6029325" y="2838450"/>
            <a:ext cx="276225" cy="476250"/>
          </a:xfrm>
          <a:prstGeom prst="ellipse">
            <a:avLst/>
          </a:prstGeom>
          <a:solidFill>
            <a:srgbClr val="9E8063">
              <a:alpha val="62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Content Placeholder 16">
            <a:extLst>
              <a:ext uri="{FF2B5EF4-FFF2-40B4-BE49-F238E27FC236}">
                <a16:creationId xmlns:a16="http://schemas.microsoft.com/office/drawing/2014/main" id="{4D532262-494C-9C59-B3F9-BD2FBC77764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9073" y="-17586"/>
            <a:ext cx="12201073" cy="687558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A344F1E-5208-866D-E192-95260DFF01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9074" y="0"/>
            <a:ext cx="12201073" cy="6875586"/>
          </a:xfrm>
          <a:solidFill>
            <a:schemeClr val="tx1">
              <a:alpha val="75000"/>
            </a:schemeClr>
          </a:solidFill>
        </p:spPr>
        <p:txBody>
          <a:bodyPr>
            <a:normAutofit/>
          </a:bodyPr>
          <a:lstStyle/>
          <a:p>
            <a:r>
              <a:rPr lang="en-US" sz="100" dirty="0"/>
              <a:t>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76E43D5-588C-9724-BA7F-2F35B6EF5716}"/>
              </a:ext>
            </a:extLst>
          </p:cNvPr>
          <p:cNvSpPr txBox="1"/>
          <p:nvPr/>
        </p:nvSpPr>
        <p:spPr>
          <a:xfrm>
            <a:off x="2600325" y="5743575"/>
            <a:ext cx="9453562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0" b="1" i="0" u="none" strike="noStrike" kern="1200" cap="none" spc="0" normalizeH="0" baseline="0" noProof="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Aldhabi" panose="01000000000000000000" pitchFamily="2" charset="-78"/>
              </a:rPr>
              <a:t>I Thessalonians 4:16-17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51ECB66-9186-CCA8-76E6-60609973B988}"/>
              </a:ext>
            </a:extLst>
          </p:cNvPr>
          <p:cNvSpPr txBox="1"/>
          <p:nvPr/>
        </p:nvSpPr>
        <p:spPr>
          <a:xfrm>
            <a:off x="425664" y="314325"/>
            <a:ext cx="11340673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4800" b="1" dirty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latin typeface="Footlight MT Light" panose="0204060206030A020304" pitchFamily="18" charset="0"/>
              </a:rPr>
              <a:t>“For the Lord Himself will descend from heaven with a shout, with the voice of the archangel &amp; with the trumpet of God, &amp; the dead in Christ will rise first. Then we who are alive &amp; remain will be caught up together with them in the clouds to meet the Lord in the air, &amp; so we shall always be with the Lord.”</a:t>
            </a:r>
          </a:p>
        </p:txBody>
      </p:sp>
    </p:spTree>
    <p:extLst>
      <p:ext uri="{BB962C8B-B14F-4D97-AF65-F5344CB8AC3E}">
        <p14:creationId xmlns:p14="http://schemas.microsoft.com/office/powerpoint/2010/main" val="8996545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3A5079-A518-C894-3E9F-78DB660AD7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val 17">
            <a:extLst>
              <a:ext uri="{FF2B5EF4-FFF2-40B4-BE49-F238E27FC236}">
                <a16:creationId xmlns:a16="http://schemas.microsoft.com/office/drawing/2014/main" id="{6712DF08-4BFA-1B0A-9744-51E8301FFFF3}"/>
              </a:ext>
            </a:extLst>
          </p:cNvPr>
          <p:cNvSpPr/>
          <p:nvPr/>
        </p:nvSpPr>
        <p:spPr>
          <a:xfrm>
            <a:off x="6029325" y="2838450"/>
            <a:ext cx="276225" cy="476250"/>
          </a:xfrm>
          <a:prstGeom prst="ellipse">
            <a:avLst/>
          </a:prstGeom>
          <a:solidFill>
            <a:srgbClr val="9E8063">
              <a:alpha val="62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Content Placeholder 16">
            <a:extLst>
              <a:ext uri="{FF2B5EF4-FFF2-40B4-BE49-F238E27FC236}">
                <a16:creationId xmlns:a16="http://schemas.microsoft.com/office/drawing/2014/main" id="{388B7B4D-B158-9913-DACA-29C24D20C5F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9073" y="-17586"/>
            <a:ext cx="12201073" cy="687558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4E4A7C8-D532-7F58-FCA7-553A03FFD1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9074" y="0"/>
            <a:ext cx="12201073" cy="6875586"/>
          </a:xfrm>
          <a:solidFill>
            <a:schemeClr val="tx1">
              <a:alpha val="75000"/>
            </a:schemeClr>
          </a:solidFill>
        </p:spPr>
        <p:txBody>
          <a:bodyPr>
            <a:normAutofit/>
          </a:bodyPr>
          <a:lstStyle/>
          <a:p>
            <a:r>
              <a:rPr lang="en-US" sz="100" dirty="0"/>
              <a:t>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251F162-B01A-3579-0472-B71F8852096E}"/>
              </a:ext>
            </a:extLst>
          </p:cNvPr>
          <p:cNvSpPr txBox="1"/>
          <p:nvPr/>
        </p:nvSpPr>
        <p:spPr>
          <a:xfrm>
            <a:off x="1371601" y="5743575"/>
            <a:ext cx="10682286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0" b="1" i="0" u="none" strike="noStrike" kern="1200" cap="none" spc="0" normalizeH="0" baseline="0" noProof="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Aldhabi" panose="01000000000000000000" pitchFamily="2" charset="-78"/>
              </a:rPr>
              <a:t>I Thessalonians 5:9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C70E27D-B211-89BE-B949-84643D2BF081}"/>
              </a:ext>
            </a:extLst>
          </p:cNvPr>
          <p:cNvSpPr txBox="1"/>
          <p:nvPr/>
        </p:nvSpPr>
        <p:spPr>
          <a:xfrm>
            <a:off x="425664" y="314325"/>
            <a:ext cx="11340673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7000" b="1" dirty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latin typeface="Footlight MT Light" panose="0204060206030A020304" pitchFamily="18" charset="0"/>
              </a:rPr>
              <a:t>“For God has not appointed us for wrath, but for obtaining salvation through our Lord Jesus Christ.”</a:t>
            </a:r>
          </a:p>
        </p:txBody>
      </p:sp>
    </p:spTree>
    <p:extLst>
      <p:ext uri="{BB962C8B-B14F-4D97-AF65-F5344CB8AC3E}">
        <p14:creationId xmlns:p14="http://schemas.microsoft.com/office/powerpoint/2010/main" val="19736779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972D36-01DD-001E-33D2-9F78757040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val 17">
            <a:extLst>
              <a:ext uri="{FF2B5EF4-FFF2-40B4-BE49-F238E27FC236}">
                <a16:creationId xmlns:a16="http://schemas.microsoft.com/office/drawing/2014/main" id="{1FB871AD-3585-5023-D34D-45FEF47A32DA}"/>
              </a:ext>
            </a:extLst>
          </p:cNvPr>
          <p:cNvSpPr/>
          <p:nvPr/>
        </p:nvSpPr>
        <p:spPr>
          <a:xfrm>
            <a:off x="6029325" y="2838450"/>
            <a:ext cx="276225" cy="476250"/>
          </a:xfrm>
          <a:prstGeom prst="ellipse">
            <a:avLst/>
          </a:prstGeom>
          <a:solidFill>
            <a:srgbClr val="9E8063">
              <a:alpha val="62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Content Placeholder 16">
            <a:extLst>
              <a:ext uri="{FF2B5EF4-FFF2-40B4-BE49-F238E27FC236}">
                <a16:creationId xmlns:a16="http://schemas.microsoft.com/office/drawing/2014/main" id="{24ACACC4-53EE-D8CF-BB7C-521F7CABFE2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9073" y="-17586"/>
            <a:ext cx="12201073" cy="687558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70119D7-541E-D05C-CECE-8D60A136FD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9074" y="0"/>
            <a:ext cx="12201073" cy="6875586"/>
          </a:xfrm>
          <a:solidFill>
            <a:schemeClr val="tx1">
              <a:alpha val="75000"/>
            </a:schemeClr>
          </a:solidFill>
        </p:spPr>
        <p:txBody>
          <a:bodyPr>
            <a:normAutofit/>
          </a:bodyPr>
          <a:lstStyle/>
          <a:p>
            <a:r>
              <a:rPr lang="en-US" sz="100" dirty="0"/>
              <a:t>.</a:t>
            </a:r>
          </a:p>
        </p:txBody>
      </p:sp>
      <p:pic>
        <p:nvPicPr>
          <p:cNvPr id="15" name="Content Placeholder 7" descr="A hexagon shaped logo with red and blue text&#10;&#10;AI-generated content may be incorrect.">
            <a:extLst>
              <a:ext uri="{FF2B5EF4-FFF2-40B4-BE49-F238E27FC236}">
                <a16:creationId xmlns:a16="http://schemas.microsoft.com/office/drawing/2014/main" id="{EA23A490-7239-61B8-F8F0-47C425E093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7500" y="5971270"/>
            <a:ext cx="1625173" cy="77793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3ACDE576-DBBB-717B-1428-6FE37146CCDF}"/>
              </a:ext>
            </a:extLst>
          </p:cNvPr>
          <p:cNvSpPr txBox="1"/>
          <p:nvPr/>
        </p:nvSpPr>
        <p:spPr>
          <a:xfrm>
            <a:off x="209550" y="108791"/>
            <a:ext cx="117729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000" b="1" i="0" u="none" strike="noStrike" kern="1200" cap="none" spc="0" normalizeH="0" baseline="0" noProof="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Aldhabi" panose="01000000000000000000" pitchFamily="2" charset="-78"/>
              </a:rPr>
              <a:t>Intro To End Times (Eschatology)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B4AFAA8-A27E-CC33-B103-AA109A82EFDE}"/>
              </a:ext>
            </a:extLst>
          </p:cNvPr>
          <p:cNvSpPr txBox="1"/>
          <p:nvPr/>
        </p:nvSpPr>
        <p:spPr>
          <a:xfrm>
            <a:off x="425664" y="1114425"/>
            <a:ext cx="11340673" cy="46174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400" indent="-914400">
              <a:lnSpc>
                <a:spcPts val="5800"/>
              </a:lnSpc>
              <a:spcAft>
                <a:spcPts val="3000"/>
              </a:spcAft>
              <a:buFont typeface="+mj-lt"/>
              <a:buAutoNum type="arabicPeriod"/>
            </a:pPr>
            <a:r>
              <a:rPr lang="en-US" sz="6800" b="1" dirty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latin typeface="Footlight MT Light" panose="0204060206030A020304" pitchFamily="18" charset="0"/>
              </a:rPr>
              <a:t>The sequence of events</a:t>
            </a:r>
          </a:p>
          <a:p>
            <a:pPr marL="914400" indent="-914400">
              <a:lnSpc>
                <a:spcPts val="5800"/>
              </a:lnSpc>
              <a:spcAft>
                <a:spcPts val="3000"/>
              </a:spcAft>
              <a:buFont typeface="+mj-lt"/>
              <a:buAutoNum type="arabicPeriod"/>
            </a:pPr>
            <a:r>
              <a:rPr lang="en-US" sz="6800" b="1" dirty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latin typeface="Footlight MT Light" panose="0204060206030A020304" pitchFamily="18" charset="0"/>
              </a:rPr>
              <a:t>God uses symbols &amp; types to portray a greater meaning</a:t>
            </a:r>
          </a:p>
          <a:p>
            <a:pPr marL="914400" indent="-914400">
              <a:lnSpc>
                <a:spcPts val="5800"/>
              </a:lnSpc>
              <a:spcAft>
                <a:spcPts val="3000"/>
              </a:spcAft>
              <a:buFont typeface="+mj-lt"/>
              <a:buAutoNum type="arabicPeriod"/>
            </a:pPr>
            <a:r>
              <a:rPr lang="en-US" sz="6800" b="1" dirty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latin typeface="Footlight MT Light" panose="0204060206030A020304" pitchFamily="18" charset="0"/>
              </a:rPr>
              <a:t>God has appointed a day to judge evil, it’ not unending</a:t>
            </a:r>
          </a:p>
        </p:txBody>
      </p:sp>
    </p:spTree>
    <p:extLst>
      <p:ext uri="{BB962C8B-B14F-4D97-AF65-F5344CB8AC3E}">
        <p14:creationId xmlns:p14="http://schemas.microsoft.com/office/powerpoint/2010/main" val="19140312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97DFBC-7B36-924C-604E-A113C84F3C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val 17">
            <a:extLst>
              <a:ext uri="{FF2B5EF4-FFF2-40B4-BE49-F238E27FC236}">
                <a16:creationId xmlns:a16="http://schemas.microsoft.com/office/drawing/2014/main" id="{55A55874-CF2C-94F3-B52B-56E5040F8797}"/>
              </a:ext>
            </a:extLst>
          </p:cNvPr>
          <p:cNvSpPr/>
          <p:nvPr/>
        </p:nvSpPr>
        <p:spPr>
          <a:xfrm>
            <a:off x="6029325" y="2838450"/>
            <a:ext cx="276225" cy="476250"/>
          </a:xfrm>
          <a:prstGeom prst="ellipse">
            <a:avLst/>
          </a:prstGeom>
          <a:solidFill>
            <a:srgbClr val="9E8063">
              <a:alpha val="62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Content Placeholder 16">
            <a:extLst>
              <a:ext uri="{FF2B5EF4-FFF2-40B4-BE49-F238E27FC236}">
                <a16:creationId xmlns:a16="http://schemas.microsoft.com/office/drawing/2014/main" id="{E0BE7D7C-3B3E-493C-218A-872B2150472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9073" y="-17586"/>
            <a:ext cx="12201073" cy="687558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A9D9DCA-AACF-35A1-6B74-BC239F10DA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9074" y="0"/>
            <a:ext cx="12201073" cy="6875586"/>
          </a:xfrm>
          <a:solidFill>
            <a:schemeClr val="tx1">
              <a:alpha val="75000"/>
            </a:schemeClr>
          </a:solidFill>
        </p:spPr>
        <p:txBody>
          <a:bodyPr>
            <a:normAutofit/>
          </a:bodyPr>
          <a:lstStyle/>
          <a:p>
            <a:r>
              <a:rPr lang="en-US" sz="100" dirty="0"/>
              <a:t>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D74921D-82AD-DC36-4AB0-567C8B87A5AA}"/>
              </a:ext>
            </a:extLst>
          </p:cNvPr>
          <p:cNvSpPr txBox="1"/>
          <p:nvPr/>
        </p:nvSpPr>
        <p:spPr>
          <a:xfrm>
            <a:off x="6762749" y="5743575"/>
            <a:ext cx="529113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0" b="1" i="0" u="none" strike="noStrike" kern="1200" cap="none" spc="0" normalizeH="0" baseline="0" noProof="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Aldhabi" panose="01000000000000000000" pitchFamily="2" charset="-78"/>
              </a:rPr>
              <a:t>John 3:36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E515B85-9221-D699-3726-6BAE07E4225E}"/>
              </a:ext>
            </a:extLst>
          </p:cNvPr>
          <p:cNvSpPr txBox="1"/>
          <p:nvPr/>
        </p:nvSpPr>
        <p:spPr>
          <a:xfrm>
            <a:off x="425664" y="314325"/>
            <a:ext cx="11340673" cy="5478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7000" b="1" dirty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latin typeface="Footlight MT Light" panose="0204060206030A020304" pitchFamily="18" charset="0"/>
              </a:rPr>
              <a:t>“He who believes in the Son has eternal life; but he who does not obey the Son will not see life, but the wrath of God abides on him.”</a:t>
            </a:r>
          </a:p>
        </p:txBody>
      </p:sp>
    </p:spTree>
    <p:extLst>
      <p:ext uri="{BB962C8B-B14F-4D97-AF65-F5344CB8AC3E}">
        <p14:creationId xmlns:p14="http://schemas.microsoft.com/office/powerpoint/2010/main" val="39606211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D60429-519F-1576-D138-BC04B9D3E5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val 17">
            <a:extLst>
              <a:ext uri="{FF2B5EF4-FFF2-40B4-BE49-F238E27FC236}">
                <a16:creationId xmlns:a16="http://schemas.microsoft.com/office/drawing/2014/main" id="{76300CD1-E2C0-F7A7-B1E2-168958D4E172}"/>
              </a:ext>
            </a:extLst>
          </p:cNvPr>
          <p:cNvSpPr/>
          <p:nvPr/>
        </p:nvSpPr>
        <p:spPr>
          <a:xfrm>
            <a:off x="6029325" y="2838450"/>
            <a:ext cx="276225" cy="476250"/>
          </a:xfrm>
          <a:prstGeom prst="ellipse">
            <a:avLst/>
          </a:prstGeom>
          <a:solidFill>
            <a:srgbClr val="9E8063">
              <a:alpha val="62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Content Placeholder 16">
            <a:extLst>
              <a:ext uri="{FF2B5EF4-FFF2-40B4-BE49-F238E27FC236}">
                <a16:creationId xmlns:a16="http://schemas.microsoft.com/office/drawing/2014/main" id="{963EDD79-8672-3E37-5CCD-2C6606E7374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9073" y="-17586"/>
            <a:ext cx="12201073" cy="687558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AD2D7F7-3F19-D4FB-3C32-8A6D2A7D41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9074" y="0"/>
            <a:ext cx="12201073" cy="6875586"/>
          </a:xfrm>
          <a:solidFill>
            <a:schemeClr val="tx1">
              <a:alpha val="75000"/>
            </a:schemeClr>
          </a:solidFill>
        </p:spPr>
        <p:txBody>
          <a:bodyPr>
            <a:normAutofit/>
          </a:bodyPr>
          <a:lstStyle/>
          <a:p>
            <a:r>
              <a:rPr lang="en-US" sz="100" dirty="0"/>
              <a:t>.</a:t>
            </a:r>
          </a:p>
        </p:txBody>
      </p:sp>
      <p:pic>
        <p:nvPicPr>
          <p:cNvPr id="15" name="Content Placeholder 7" descr="A hexagon shaped logo with red and blue text&#10;&#10;AI-generated content may be incorrect.">
            <a:extLst>
              <a:ext uri="{FF2B5EF4-FFF2-40B4-BE49-F238E27FC236}">
                <a16:creationId xmlns:a16="http://schemas.microsoft.com/office/drawing/2014/main" id="{1D735026-3A81-FC7A-C879-C01A75865D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7500" y="5971270"/>
            <a:ext cx="1625173" cy="77793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E21EB499-7CD2-B6D1-5D3D-31CC0D066C61}"/>
              </a:ext>
            </a:extLst>
          </p:cNvPr>
          <p:cNvSpPr txBox="1"/>
          <p:nvPr/>
        </p:nvSpPr>
        <p:spPr>
          <a:xfrm>
            <a:off x="209550" y="108791"/>
            <a:ext cx="117729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000" b="1" i="0" u="none" strike="noStrike" kern="1200" cap="none" spc="0" normalizeH="0" baseline="0" noProof="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Aldhabi" panose="01000000000000000000" pitchFamily="2" charset="-78"/>
              </a:rPr>
              <a:t>Intro To End Times (Eschatology)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01DE920-8252-3203-1FEE-053CF06E7775}"/>
              </a:ext>
            </a:extLst>
          </p:cNvPr>
          <p:cNvSpPr txBox="1"/>
          <p:nvPr/>
        </p:nvSpPr>
        <p:spPr>
          <a:xfrm>
            <a:off x="425664" y="1114425"/>
            <a:ext cx="11340673" cy="46174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400" indent="-914400">
              <a:lnSpc>
                <a:spcPts val="5800"/>
              </a:lnSpc>
              <a:spcAft>
                <a:spcPts val="3000"/>
              </a:spcAft>
              <a:buFont typeface="+mj-lt"/>
              <a:buAutoNum type="arabicPeriod"/>
            </a:pPr>
            <a:r>
              <a:rPr lang="en-US" sz="6800" b="1" dirty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latin typeface="Footlight MT Light" panose="0204060206030A020304" pitchFamily="18" charset="0"/>
              </a:rPr>
              <a:t>The sequence of events</a:t>
            </a:r>
          </a:p>
          <a:p>
            <a:pPr marL="914400" indent="-914400">
              <a:lnSpc>
                <a:spcPts val="5800"/>
              </a:lnSpc>
              <a:spcAft>
                <a:spcPts val="3000"/>
              </a:spcAft>
              <a:buFont typeface="+mj-lt"/>
              <a:buAutoNum type="arabicPeriod"/>
            </a:pPr>
            <a:r>
              <a:rPr lang="en-US" sz="6800" b="1" dirty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latin typeface="Footlight MT Light" panose="0204060206030A020304" pitchFamily="18" charset="0"/>
              </a:rPr>
              <a:t>God uses symbols &amp; types to portray a greater meaning</a:t>
            </a:r>
          </a:p>
          <a:p>
            <a:pPr marL="914400" indent="-914400">
              <a:lnSpc>
                <a:spcPts val="5800"/>
              </a:lnSpc>
              <a:spcAft>
                <a:spcPts val="3000"/>
              </a:spcAft>
              <a:buFont typeface="+mj-lt"/>
              <a:buAutoNum type="arabicPeriod"/>
            </a:pPr>
            <a:r>
              <a:rPr lang="en-US" sz="6800" b="1" dirty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latin typeface="Footlight MT Light" panose="0204060206030A020304" pitchFamily="18" charset="0"/>
              </a:rPr>
              <a:t>God has appointed a day to judge evil, it’ not unending</a:t>
            </a:r>
          </a:p>
        </p:txBody>
      </p:sp>
    </p:spTree>
    <p:extLst>
      <p:ext uri="{BB962C8B-B14F-4D97-AF65-F5344CB8AC3E}">
        <p14:creationId xmlns:p14="http://schemas.microsoft.com/office/powerpoint/2010/main" val="3843330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FA923D-5705-EFA8-18E3-E560023B7F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val 17">
            <a:extLst>
              <a:ext uri="{FF2B5EF4-FFF2-40B4-BE49-F238E27FC236}">
                <a16:creationId xmlns:a16="http://schemas.microsoft.com/office/drawing/2014/main" id="{E4C12DDB-77AE-7C70-F5B2-4F3D26236887}"/>
              </a:ext>
            </a:extLst>
          </p:cNvPr>
          <p:cNvSpPr/>
          <p:nvPr/>
        </p:nvSpPr>
        <p:spPr>
          <a:xfrm>
            <a:off x="6029325" y="2838450"/>
            <a:ext cx="276225" cy="476250"/>
          </a:xfrm>
          <a:prstGeom prst="ellipse">
            <a:avLst/>
          </a:prstGeom>
          <a:solidFill>
            <a:srgbClr val="9E8063">
              <a:alpha val="62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Content Placeholder 16">
            <a:extLst>
              <a:ext uri="{FF2B5EF4-FFF2-40B4-BE49-F238E27FC236}">
                <a16:creationId xmlns:a16="http://schemas.microsoft.com/office/drawing/2014/main" id="{A482677C-E83D-8C86-1CCE-4E372C47950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9073" y="-17586"/>
            <a:ext cx="12201073" cy="687558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870AD0C-8955-A2C6-6533-92FD3A06D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9074" y="0"/>
            <a:ext cx="12201073" cy="6875586"/>
          </a:xfrm>
          <a:solidFill>
            <a:schemeClr val="tx1">
              <a:alpha val="75000"/>
            </a:schemeClr>
          </a:solidFill>
        </p:spPr>
        <p:txBody>
          <a:bodyPr>
            <a:normAutofit/>
          </a:bodyPr>
          <a:lstStyle/>
          <a:p>
            <a:r>
              <a:rPr lang="en-US" sz="100" dirty="0"/>
              <a:t>.</a:t>
            </a:r>
          </a:p>
        </p:txBody>
      </p:sp>
      <p:pic>
        <p:nvPicPr>
          <p:cNvPr id="15" name="Content Placeholder 7" descr="A hexagon shaped logo with red and blue text&#10;&#10;AI-generated content may be incorrect.">
            <a:extLst>
              <a:ext uri="{FF2B5EF4-FFF2-40B4-BE49-F238E27FC236}">
                <a16:creationId xmlns:a16="http://schemas.microsoft.com/office/drawing/2014/main" id="{B090D6F7-BED6-3A17-2F2D-D44560261C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7500" y="5971270"/>
            <a:ext cx="1625173" cy="77793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22B1A1CE-3BDD-0891-4B90-96063EC344A8}"/>
              </a:ext>
            </a:extLst>
          </p:cNvPr>
          <p:cNvSpPr txBox="1"/>
          <p:nvPr/>
        </p:nvSpPr>
        <p:spPr>
          <a:xfrm>
            <a:off x="209550" y="108791"/>
            <a:ext cx="117729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000" b="1" i="0" u="none" strike="noStrike" kern="1200" cap="none" spc="0" normalizeH="0" baseline="0" noProof="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Aldhabi" panose="01000000000000000000" pitchFamily="2" charset="-78"/>
              </a:rPr>
              <a:t>Understanding The Book Of Revelation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6E26DBC-F605-327D-AEBC-16F04E748A31}"/>
              </a:ext>
            </a:extLst>
          </p:cNvPr>
          <p:cNvSpPr txBox="1"/>
          <p:nvPr/>
        </p:nvSpPr>
        <p:spPr>
          <a:xfrm>
            <a:off x="425664" y="1114425"/>
            <a:ext cx="11340673" cy="34889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400" indent="-914400">
              <a:lnSpc>
                <a:spcPts val="5800"/>
              </a:lnSpc>
              <a:buFont typeface="+mj-lt"/>
              <a:buAutoNum type="arabicPeriod"/>
            </a:pPr>
            <a:r>
              <a:rPr lang="en-US" sz="6800" b="1" dirty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latin typeface="Footlight MT Light" panose="0204060206030A020304" pitchFamily="18" charset="0"/>
              </a:rPr>
              <a:t>The Motivation:</a:t>
            </a:r>
          </a:p>
          <a:p>
            <a:pPr>
              <a:lnSpc>
                <a:spcPts val="5800"/>
              </a:lnSpc>
              <a:spcAft>
                <a:spcPts val="3000"/>
              </a:spcAft>
            </a:pPr>
            <a:r>
              <a:rPr lang="en-US" sz="6800" b="1" dirty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latin typeface="Footlight MT Light" panose="0204060206030A020304" pitchFamily="18" charset="0"/>
              </a:rPr>
              <a:t>	You’re blessed if you read it</a:t>
            </a:r>
          </a:p>
          <a:p>
            <a:pPr marL="914400" indent="-914400">
              <a:lnSpc>
                <a:spcPts val="5800"/>
              </a:lnSpc>
              <a:buFont typeface="+mj-lt"/>
              <a:buAutoNum type="arabicPeriod" startAt="2"/>
            </a:pPr>
            <a:r>
              <a:rPr lang="en-US" sz="6800" b="1" dirty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latin typeface="Footlight MT Light" panose="0204060206030A020304" pitchFamily="18" charset="0"/>
              </a:rPr>
              <a:t>The Center Focus:</a:t>
            </a:r>
          </a:p>
          <a:p>
            <a:pPr>
              <a:lnSpc>
                <a:spcPts val="5800"/>
              </a:lnSpc>
              <a:spcAft>
                <a:spcPts val="3000"/>
              </a:spcAft>
            </a:pPr>
            <a:r>
              <a:rPr lang="en-US" sz="6800" b="1" dirty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latin typeface="Footlight MT Light" panose="0204060206030A020304" pitchFamily="18" charset="0"/>
              </a:rPr>
              <a:t>	Worship of Jesus</a:t>
            </a:r>
          </a:p>
        </p:txBody>
      </p:sp>
    </p:spTree>
    <p:extLst>
      <p:ext uri="{BB962C8B-B14F-4D97-AF65-F5344CB8AC3E}">
        <p14:creationId xmlns:p14="http://schemas.microsoft.com/office/powerpoint/2010/main" val="17994601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6F379B-9516-B898-0EE0-C9921DC300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val 17">
            <a:extLst>
              <a:ext uri="{FF2B5EF4-FFF2-40B4-BE49-F238E27FC236}">
                <a16:creationId xmlns:a16="http://schemas.microsoft.com/office/drawing/2014/main" id="{2E45FE2B-9960-6478-1702-4F5E5F19A7D5}"/>
              </a:ext>
            </a:extLst>
          </p:cNvPr>
          <p:cNvSpPr/>
          <p:nvPr/>
        </p:nvSpPr>
        <p:spPr>
          <a:xfrm>
            <a:off x="6029325" y="2838450"/>
            <a:ext cx="276225" cy="476250"/>
          </a:xfrm>
          <a:prstGeom prst="ellipse">
            <a:avLst/>
          </a:prstGeom>
          <a:solidFill>
            <a:srgbClr val="9E8063">
              <a:alpha val="62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Content Placeholder 16">
            <a:extLst>
              <a:ext uri="{FF2B5EF4-FFF2-40B4-BE49-F238E27FC236}">
                <a16:creationId xmlns:a16="http://schemas.microsoft.com/office/drawing/2014/main" id="{1B6B5CBD-61F9-7FB9-BFD5-1E2C416E54C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9073" y="-17586"/>
            <a:ext cx="12201073" cy="687558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B44A361-539D-E479-17BA-BE548B2ABB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9074" y="0"/>
            <a:ext cx="12201073" cy="6875586"/>
          </a:xfrm>
          <a:solidFill>
            <a:schemeClr val="tx1">
              <a:alpha val="75000"/>
            </a:schemeClr>
          </a:solidFill>
        </p:spPr>
        <p:txBody>
          <a:bodyPr>
            <a:normAutofit/>
          </a:bodyPr>
          <a:lstStyle/>
          <a:p>
            <a:r>
              <a:rPr lang="en-US" sz="100" dirty="0"/>
              <a:t>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5459E8C-28FB-4389-D56A-54590D731EE7}"/>
              </a:ext>
            </a:extLst>
          </p:cNvPr>
          <p:cNvSpPr txBox="1"/>
          <p:nvPr/>
        </p:nvSpPr>
        <p:spPr>
          <a:xfrm>
            <a:off x="6762749" y="5743575"/>
            <a:ext cx="529113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0" b="1" i="0" u="none" strike="noStrike" kern="1200" cap="none" spc="0" normalizeH="0" baseline="0" noProof="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Aldhabi" panose="01000000000000000000" pitchFamily="2" charset="-78"/>
              </a:rPr>
              <a:t>John 15:26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1C4E211-ED9D-A2C2-59E1-2AEEEB4D6DF9}"/>
              </a:ext>
            </a:extLst>
          </p:cNvPr>
          <p:cNvSpPr txBox="1"/>
          <p:nvPr/>
        </p:nvSpPr>
        <p:spPr>
          <a:xfrm>
            <a:off x="425664" y="314325"/>
            <a:ext cx="11340673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6600" b="1" dirty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latin typeface="Footlight MT Light" panose="0204060206030A020304" pitchFamily="18" charset="0"/>
              </a:rPr>
              <a:t>“When the Advocate comes, whom I [Jesus] will send to you from the Father, the Spirit of truth who proceeds from the Father, He will bear witness about Me.”</a:t>
            </a:r>
          </a:p>
        </p:txBody>
      </p:sp>
    </p:spTree>
    <p:extLst>
      <p:ext uri="{BB962C8B-B14F-4D97-AF65-F5344CB8AC3E}">
        <p14:creationId xmlns:p14="http://schemas.microsoft.com/office/powerpoint/2010/main" val="23530610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6D0FE2-A455-9469-AC4E-E4BD428F04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val 17">
            <a:extLst>
              <a:ext uri="{FF2B5EF4-FFF2-40B4-BE49-F238E27FC236}">
                <a16:creationId xmlns:a16="http://schemas.microsoft.com/office/drawing/2014/main" id="{CF9B1107-7859-F9D5-0A5C-39237FB29C3F}"/>
              </a:ext>
            </a:extLst>
          </p:cNvPr>
          <p:cNvSpPr/>
          <p:nvPr/>
        </p:nvSpPr>
        <p:spPr>
          <a:xfrm>
            <a:off x="6029325" y="2838450"/>
            <a:ext cx="276225" cy="476250"/>
          </a:xfrm>
          <a:prstGeom prst="ellipse">
            <a:avLst/>
          </a:prstGeom>
          <a:solidFill>
            <a:srgbClr val="9E8063">
              <a:alpha val="62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Content Placeholder 16">
            <a:extLst>
              <a:ext uri="{FF2B5EF4-FFF2-40B4-BE49-F238E27FC236}">
                <a16:creationId xmlns:a16="http://schemas.microsoft.com/office/drawing/2014/main" id="{9AA13F3B-5139-AE3C-741F-C186819B702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9073" y="-17586"/>
            <a:ext cx="12201073" cy="687558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5C3D2C0-FE18-5107-D297-BF127E227F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9074" y="0"/>
            <a:ext cx="12201073" cy="6875586"/>
          </a:xfrm>
          <a:solidFill>
            <a:schemeClr val="tx1">
              <a:alpha val="75000"/>
            </a:schemeClr>
          </a:solidFill>
        </p:spPr>
        <p:txBody>
          <a:bodyPr>
            <a:normAutofit/>
          </a:bodyPr>
          <a:lstStyle/>
          <a:p>
            <a:r>
              <a:rPr lang="en-US" sz="100" dirty="0"/>
              <a:t>.</a:t>
            </a:r>
          </a:p>
        </p:txBody>
      </p:sp>
      <p:pic>
        <p:nvPicPr>
          <p:cNvPr id="15" name="Content Placeholder 7" descr="A hexagon shaped logo with red and blue text&#10;&#10;AI-generated content may be incorrect.">
            <a:extLst>
              <a:ext uri="{FF2B5EF4-FFF2-40B4-BE49-F238E27FC236}">
                <a16:creationId xmlns:a16="http://schemas.microsoft.com/office/drawing/2014/main" id="{89DED466-8D34-D683-3E4C-16306691CF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7500" y="5971270"/>
            <a:ext cx="1625173" cy="77793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FE96BCE-3236-02FA-5A6F-A1F218841A56}"/>
              </a:ext>
            </a:extLst>
          </p:cNvPr>
          <p:cNvSpPr txBox="1"/>
          <p:nvPr/>
        </p:nvSpPr>
        <p:spPr>
          <a:xfrm>
            <a:off x="209550" y="108791"/>
            <a:ext cx="117729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000" b="1" i="0" u="none" strike="noStrike" kern="1200" cap="none" spc="0" normalizeH="0" baseline="0" noProof="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Aldhabi" panose="01000000000000000000" pitchFamily="2" charset="-78"/>
              </a:rPr>
              <a:t>Understanding The Book Of Revelation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DC5B2F5-CA4F-31E6-77BB-89B6049B829D}"/>
              </a:ext>
            </a:extLst>
          </p:cNvPr>
          <p:cNvSpPr txBox="1"/>
          <p:nvPr/>
        </p:nvSpPr>
        <p:spPr>
          <a:xfrm>
            <a:off x="425664" y="1114425"/>
            <a:ext cx="11340673" cy="34889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400" indent="-914400">
              <a:lnSpc>
                <a:spcPts val="5800"/>
              </a:lnSpc>
              <a:buFont typeface="+mj-lt"/>
              <a:buAutoNum type="arabicPeriod"/>
            </a:pPr>
            <a:r>
              <a:rPr lang="en-US" sz="6800" b="1" dirty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latin typeface="Footlight MT Light" panose="0204060206030A020304" pitchFamily="18" charset="0"/>
              </a:rPr>
              <a:t>The Motivation:</a:t>
            </a:r>
          </a:p>
          <a:p>
            <a:pPr>
              <a:lnSpc>
                <a:spcPts val="5800"/>
              </a:lnSpc>
              <a:spcAft>
                <a:spcPts val="3000"/>
              </a:spcAft>
            </a:pPr>
            <a:r>
              <a:rPr lang="en-US" sz="6800" b="1" dirty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latin typeface="Footlight MT Light" panose="0204060206030A020304" pitchFamily="18" charset="0"/>
              </a:rPr>
              <a:t>	You’re blessed if you read it</a:t>
            </a:r>
          </a:p>
          <a:p>
            <a:pPr marL="914400" indent="-914400">
              <a:lnSpc>
                <a:spcPts val="5800"/>
              </a:lnSpc>
              <a:buFont typeface="+mj-lt"/>
              <a:buAutoNum type="arabicPeriod" startAt="2"/>
            </a:pPr>
            <a:r>
              <a:rPr lang="en-US" sz="6800" b="1" dirty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latin typeface="Footlight MT Light" panose="0204060206030A020304" pitchFamily="18" charset="0"/>
              </a:rPr>
              <a:t>The Center Focus:</a:t>
            </a:r>
          </a:p>
          <a:p>
            <a:pPr>
              <a:lnSpc>
                <a:spcPts val="5800"/>
              </a:lnSpc>
              <a:spcAft>
                <a:spcPts val="3000"/>
              </a:spcAft>
            </a:pPr>
            <a:r>
              <a:rPr lang="en-US" sz="6800" b="1" dirty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latin typeface="Footlight MT Light" panose="0204060206030A020304" pitchFamily="18" charset="0"/>
              </a:rPr>
              <a:t>	Worship of Jesus</a:t>
            </a:r>
          </a:p>
        </p:txBody>
      </p:sp>
    </p:spTree>
    <p:extLst>
      <p:ext uri="{BB962C8B-B14F-4D97-AF65-F5344CB8AC3E}">
        <p14:creationId xmlns:p14="http://schemas.microsoft.com/office/powerpoint/2010/main" val="17596323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51E1E2-F2EC-FECF-188B-7B774D0A29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val 17">
            <a:extLst>
              <a:ext uri="{FF2B5EF4-FFF2-40B4-BE49-F238E27FC236}">
                <a16:creationId xmlns:a16="http://schemas.microsoft.com/office/drawing/2014/main" id="{CE61A373-1073-48BE-AF97-0874B6A4060C}"/>
              </a:ext>
            </a:extLst>
          </p:cNvPr>
          <p:cNvSpPr/>
          <p:nvPr/>
        </p:nvSpPr>
        <p:spPr>
          <a:xfrm>
            <a:off x="6029325" y="2838450"/>
            <a:ext cx="276225" cy="476250"/>
          </a:xfrm>
          <a:prstGeom prst="ellipse">
            <a:avLst/>
          </a:prstGeom>
          <a:solidFill>
            <a:srgbClr val="9E8063">
              <a:alpha val="62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Content Placeholder 16">
            <a:extLst>
              <a:ext uri="{FF2B5EF4-FFF2-40B4-BE49-F238E27FC236}">
                <a16:creationId xmlns:a16="http://schemas.microsoft.com/office/drawing/2014/main" id="{B305854E-F087-8DC8-3918-B0B157F52E8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9073" y="-17586"/>
            <a:ext cx="12201073" cy="687558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47A02B0-3C01-313D-F54A-FA1807BFEE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9074" y="0"/>
            <a:ext cx="12201073" cy="6875586"/>
          </a:xfrm>
          <a:solidFill>
            <a:schemeClr val="tx1">
              <a:alpha val="75000"/>
            </a:schemeClr>
          </a:solidFill>
        </p:spPr>
        <p:txBody>
          <a:bodyPr>
            <a:normAutofit/>
          </a:bodyPr>
          <a:lstStyle/>
          <a:p>
            <a:r>
              <a:rPr lang="en-US" sz="100" dirty="0"/>
              <a:t>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3D05C3B-BFB0-2597-F7CB-266006A1B18B}"/>
              </a:ext>
            </a:extLst>
          </p:cNvPr>
          <p:cNvSpPr txBox="1"/>
          <p:nvPr/>
        </p:nvSpPr>
        <p:spPr>
          <a:xfrm>
            <a:off x="5534025" y="5743575"/>
            <a:ext cx="6519861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0" b="1" i="0" u="none" strike="noStrike" kern="1200" cap="none" spc="0" normalizeH="0" baseline="0" noProof="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Aldhabi" panose="01000000000000000000" pitchFamily="2" charset="-78"/>
              </a:rPr>
              <a:t>Hebrews 12:1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399A5E8-8599-CBDC-2AF3-BD598ED358FD}"/>
              </a:ext>
            </a:extLst>
          </p:cNvPr>
          <p:cNvSpPr txBox="1"/>
          <p:nvPr/>
        </p:nvSpPr>
        <p:spPr>
          <a:xfrm>
            <a:off x="425664" y="314325"/>
            <a:ext cx="11340673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6000" b="1" dirty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latin typeface="Footlight MT Light" panose="0204060206030A020304" pitchFamily="18" charset="0"/>
              </a:rPr>
              <a:t>“Therefore, since we have so great a cloud of witnesses surrounding us, laying aside every weight &amp; the sin which so easily entangles us, let us run with endurance the race that is set before us…”</a:t>
            </a:r>
          </a:p>
        </p:txBody>
      </p:sp>
    </p:spTree>
    <p:extLst>
      <p:ext uri="{BB962C8B-B14F-4D97-AF65-F5344CB8AC3E}">
        <p14:creationId xmlns:p14="http://schemas.microsoft.com/office/powerpoint/2010/main" val="42390230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AC4741-C3B0-4398-3C98-C7413EF3B3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val 17">
            <a:extLst>
              <a:ext uri="{FF2B5EF4-FFF2-40B4-BE49-F238E27FC236}">
                <a16:creationId xmlns:a16="http://schemas.microsoft.com/office/drawing/2014/main" id="{87B234EA-900D-B1BE-F92F-3913B8EF1140}"/>
              </a:ext>
            </a:extLst>
          </p:cNvPr>
          <p:cNvSpPr/>
          <p:nvPr/>
        </p:nvSpPr>
        <p:spPr>
          <a:xfrm>
            <a:off x="6029325" y="2838450"/>
            <a:ext cx="276225" cy="476250"/>
          </a:xfrm>
          <a:prstGeom prst="ellipse">
            <a:avLst/>
          </a:prstGeom>
          <a:solidFill>
            <a:srgbClr val="9E8063">
              <a:alpha val="62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Content Placeholder 16">
            <a:extLst>
              <a:ext uri="{FF2B5EF4-FFF2-40B4-BE49-F238E27FC236}">
                <a16:creationId xmlns:a16="http://schemas.microsoft.com/office/drawing/2014/main" id="{22057537-9AA0-4F5D-326A-15706CC2A73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9073" y="-17586"/>
            <a:ext cx="12201073" cy="687558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C9E8E44-EF90-8BB6-AB94-A040E77574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9074" y="0"/>
            <a:ext cx="12201073" cy="6875586"/>
          </a:xfrm>
          <a:solidFill>
            <a:schemeClr val="tx1">
              <a:alpha val="75000"/>
            </a:schemeClr>
          </a:solidFill>
        </p:spPr>
        <p:txBody>
          <a:bodyPr>
            <a:normAutofit/>
          </a:bodyPr>
          <a:lstStyle/>
          <a:p>
            <a:r>
              <a:rPr lang="en-US" sz="100" dirty="0"/>
              <a:t>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4D71E02-AEFD-98B5-5BA4-9E50A979C96C}"/>
              </a:ext>
            </a:extLst>
          </p:cNvPr>
          <p:cNvSpPr txBox="1"/>
          <p:nvPr/>
        </p:nvSpPr>
        <p:spPr>
          <a:xfrm>
            <a:off x="6762749" y="5743575"/>
            <a:ext cx="529113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0" b="1" i="0" u="none" strike="noStrike" kern="1200" cap="none" spc="0" normalizeH="0" baseline="0" noProof="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Aldhabi" panose="01000000000000000000" pitchFamily="2" charset="-78"/>
              </a:rPr>
              <a:t>Jude 14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0A6711B-D65A-C3A3-848F-1F0CDDEAB32F}"/>
              </a:ext>
            </a:extLst>
          </p:cNvPr>
          <p:cNvSpPr txBox="1"/>
          <p:nvPr/>
        </p:nvSpPr>
        <p:spPr>
          <a:xfrm>
            <a:off x="425664" y="314325"/>
            <a:ext cx="11340673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6600" b="1" dirty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latin typeface="Footlight MT Light" panose="0204060206030A020304" pitchFamily="18" charset="0"/>
              </a:rPr>
              <a:t>“But Enoch, in the seventh generation from Adam, also prophesied about these men, saying, ‘Behold, the Lord came with many thousands of His holy ones.’”</a:t>
            </a:r>
          </a:p>
        </p:txBody>
      </p:sp>
    </p:spTree>
    <p:extLst>
      <p:ext uri="{BB962C8B-B14F-4D97-AF65-F5344CB8AC3E}">
        <p14:creationId xmlns:p14="http://schemas.microsoft.com/office/powerpoint/2010/main" val="25957718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0FBD1B-E4D7-7507-30DF-D87E4CE84A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val 17">
            <a:extLst>
              <a:ext uri="{FF2B5EF4-FFF2-40B4-BE49-F238E27FC236}">
                <a16:creationId xmlns:a16="http://schemas.microsoft.com/office/drawing/2014/main" id="{9A8C85CC-5C83-70E2-53D8-04D4960D0053}"/>
              </a:ext>
            </a:extLst>
          </p:cNvPr>
          <p:cNvSpPr/>
          <p:nvPr/>
        </p:nvSpPr>
        <p:spPr>
          <a:xfrm>
            <a:off x="6029325" y="2838450"/>
            <a:ext cx="276225" cy="476250"/>
          </a:xfrm>
          <a:prstGeom prst="ellipse">
            <a:avLst/>
          </a:prstGeom>
          <a:solidFill>
            <a:srgbClr val="9E8063">
              <a:alpha val="62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Content Placeholder 16">
            <a:extLst>
              <a:ext uri="{FF2B5EF4-FFF2-40B4-BE49-F238E27FC236}">
                <a16:creationId xmlns:a16="http://schemas.microsoft.com/office/drawing/2014/main" id="{61B493B5-9E0B-01B9-855D-E449A521A71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9073" y="-17586"/>
            <a:ext cx="12201073" cy="687558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2B41697-085A-8E1F-864E-947BE4460F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9074" y="0"/>
            <a:ext cx="12201073" cy="6875586"/>
          </a:xfrm>
          <a:solidFill>
            <a:schemeClr val="tx1">
              <a:alpha val="75000"/>
            </a:schemeClr>
          </a:solidFill>
        </p:spPr>
        <p:txBody>
          <a:bodyPr>
            <a:normAutofit/>
          </a:bodyPr>
          <a:lstStyle/>
          <a:p>
            <a:r>
              <a:rPr lang="en-US" sz="100" dirty="0"/>
              <a:t>.</a:t>
            </a:r>
          </a:p>
        </p:txBody>
      </p:sp>
      <p:pic>
        <p:nvPicPr>
          <p:cNvPr id="15" name="Content Placeholder 7" descr="A hexagon shaped logo with red and blue text&#10;&#10;AI-generated content may be incorrect.">
            <a:extLst>
              <a:ext uri="{FF2B5EF4-FFF2-40B4-BE49-F238E27FC236}">
                <a16:creationId xmlns:a16="http://schemas.microsoft.com/office/drawing/2014/main" id="{6178082A-FE3F-03C2-7064-73A0363A95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7500" y="5971270"/>
            <a:ext cx="1625173" cy="77793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7CA8D112-26AD-FCFF-6E65-59072BDFBC37}"/>
              </a:ext>
            </a:extLst>
          </p:cNvPr>
          <p:cNvSpPr txBox="1"/>
          <p:nvPr/>
        </p:nvSpPr>
        <p:spPr>
          <a:xfrm>
            <a:off x="209550" y="108791"/>
            <a:ext cx="117729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000" b="1" i="0" u="none" strike="noStrike" kern="1200" cap="none" spc="0" normalizeH="0" baseline="0" noProof="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Aldhabi" panose="01000000000000000000" pitchFamily="2" charset="-78"/>
              </a:rPr>
              <a:t>Understanding The Book Of Revelation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2F7D823-6EDD-EBE1-8D51-53452B409586}"/>
              </a:ext>
            </a:extLst>
          </p:cNvPr>
          <p:cNvSpPr txBox="1"/>
          <p:nvPr/>
        </p:nvSpPr>
        <p:spPr>
          <a:xfrm>
            <a:off x="425664" y="1114425"/>
            <a:ext cx="11340673" cy="34889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400" indent="-914400">
              <a:lnSpc>
                <a:spcPts val="5800"/>
              </a:lnSpc>
              <a:buFont typeface="+mj-lt"/>
              <a:buAutoNum type="arabicPeriod"/>
            </a:pPr>
            <a:r>
              <a:rPr lang="en-US" sz="6800" b="1" dirty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latin typeface="Footlight MT Light" panose="0204060206030A020304" pitchFamily="18" charset="0"/>
              </a:rPr>
              <a:t>The Motivation:</a:t>
            </a:r>
          </a:p>
          <a:p>
            <a:pPr>
              <a:lnSpc>
                <a:spcPts val="5800"/>
              </a:lnSpc>
              <a:spcAft>
                <a:spcPts val="3000"/>
              </a:spcAft>
            </a:pPr>
            <a:r>
              <a:rPr lang="en-US" sz="6800" b="1" dirty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latin typeface="Footlight MT Light" panose="0204060206030A020304" pitchFamily="18" charset="0"/>
              </a:rPr>
              <a:t>	You’re blessed if you read it</a:t>
            </a:r>
          </a:p>
          <a:p>
            <a:pPr marL="914400" indent="-914400">
              <a:lnSpc>
                <a:spcPts val="5800"/>
              </a:lnSpc>
              <a:buFont typeface="+mj-lt"/>
              <a:buAutoNum type="arabicPeriod" startAt="2"/>
            </a:pPr>
            <a:r>
              <a:rPr lang="en-US" sz="6800" b="1" dirty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latin typeface="Footlight MT Light" panose="0204060206030A020304" pitchFamily="18" charset="0"/>
              </a:rPr>
              <a:t>The Center Focus:</a:t>
            </a:r>
          </a:p>
          <a:p>
            <a:pPr>
              <a:lnSpc>
                <a:spcPts val="5800"/>
              </a:lnSpc>
              <a:spcAft>
                <a:spcPts val="3000"/>
              </a:spcAft>
            </a:pPr>
            <a:r>
              <a:rPr lang="en-US" sz="6800" b="1" dirty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latin typeface="Footlight MT Light" panose="0204060206030A020304" pitchFamily="18" charset="0"/>
              </a:rPr>
              <a:t>	Worship of Jesus</a:t>
            </a:r>
          </a:p>
        </p:txBody>
      </p:sp>
    </p:spTree>
    <p:extLst>
      <p:ext uri="{BB962C8B-B14F-4D97-AF65-F5344CB8AC3E}">
        <p14:creationId xmlns:p14="http://schemas.microsoft.com/office/powerpoint/2010/main" val="309249905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73D289-9E88-3071-43DE-46238AB3B8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val 17">
            <a:extLst>
              <a:ext uri="{FF2B5EF4-FFF2-40B4-BE49-F238E27FC236}">
                <a16:creationId xmlns:a16="http://schemas.microsoft.com/office/drawing/2014/main" id="{D4164B9F-DA8D-98D0-A609-FDD74843F35F}"/>
              </a:ext>
            </a:extLst>
          </p:cNvPr>
          <p:cNvSpPr/>
          <p:nvPr/>
        </p:nvSpPr>
        <p:spPr>
          <a:xfrm>
            <a:off x="6029325" y="2838450"/>
            <a:ext cx="276225" cy="476250"/>
          </a:xfrm>
          <a:prstGeom prst="ellipse">
            <a:avLst/>
          </a:prstGeom>
          <a:solidFill>
            <a:srgbClr val="9E8063">
              <a:alpha val="62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Content Placeholder 16">
            <a:extLst>
              <a:ext uri="{FF2B5EF4-FFF2-40B4-BE49-F238E27FC236}">
                <a16:creationId xmlns:a16="http://schemas.microsoft.com/office/drawing/2014/main" id="{B8B1D5EF-4938-E754-B78E-92665D06A42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9073" y="-17586"/>
            <a:ext cx="12201073" cy="687558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9307D87-6D66-0BBB-DDD4-04742EE28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9074" y="0"/>
            <a:ext cx="12201073" cy="6875586"/>
          </a:xfrm>
          <a:solidFill>
            <a:schemeClr val="tx1">
              <a:alpha val="75000"/>
            </a:schemeClr>
          </a:solidFill>
        </p:spPr>
        <p:txBody>
          <a:bodyPr>
            <a:normAutofit/>
          </a:bodyPr>
          <a:lstStyle/>
          <a:p>
            <a:r>
              <a:rPr lang="en-US" sz="100" dirty="0"/>
              <a:t>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6843F64-29AA-CA09-D1F2-6C94E5B1ADFF}"/>
              </a:ext>
            </a:extLst>
          </p:cNvPr>
          <p:cNvSpPr txBox="1"/>
          <p:nvPr/>
        </p:nvSpPr>
        <p:spPr>
          <a:xfrm>
            <a:off x="6762749" y="5743575"/>
            <a:ext cx="529113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0" b="1" i="0" u="none" strike="noStrike" kern="1200" cap="none" spc="0" normalizeH="0" baseline="0" noProof="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Aldhabi" panose="01000000000000000000" pitchFamily="2" charset="-78"/>
              </a:rPr>
              <a:t>Isaiah 44:6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A215E83-50F9-9BC5-4F41-A10040BD32C0}"/>
              </a:ext>
            </a:extLst>
          </p:cNvPr>
          <p:cNvSpPr txBox="1"/>
          <p:nvPr/>
        </p:nvSpPr>
        <p:spPr>
          <a:xfrm>
            <a:off x="425664" y="314325"/>
            <a:ext cx="11340673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6600" b="1" dirty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latin typeface="Footlight MT Light" panose="0204060206030A020304" pitchFamily="18" charset="0"/>
              </a:rPr>
              <a:t>“Thus says Yahweh, the King of Israel &amp; his Redeemer, Yahweh of hosts: ‘I am the first, and I am the last, and there is no God besides Me.’”</a:t>
            </a:r>
          </a:p>
        </p:txBody>
      </p:sp>
    </p:spTree>
    <p:extLst>
      <p:ext uri="{BB962C8B-B14F-4D97-AF65-F5344CB8AC3E}">
        <p14:creationId xmlns:p14="http://schemas.microsoft.com/office/powerpoint/2010/main" val="422203125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7C31AB-795E-69B3-FAB8-25F28EB7A3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val 17">
            <a:extLst>
              <a:ext uri="{FF2B5EF4-FFF2-40B4-BE49-F238E27FC236}">
                <a16:creationId xmlns:a16="http://schemas.microsoft.com/office/drawing/2014/main" id="{53AE7292-F5CE-95B5-BE9E-5F72CF277737}"/>
              </a:ext>
            </a:extLst>
          </p:cNvPr>
          <p:cNvSpPr/>
          <p:nvPr/>
        </p:nvSpPr>
        <p:spPr>
          <a:xfrm>
            <a:off x="6029325" y="2838450"/>
            <a:ext cx="276225" cy="476250"/>
          </a:xfrm>
          <a:prstGeom prst="ellipse">
            <a:avLst/>
          </a:prstGeom>
          <a:solidFill>
            <a:srgbClr val="9E8063">
              <a:alpha val="62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Content Placeholder 16">
            <a:extLst>
              <a:ext uri="{FF2B5EF4-FFF2-40B4-BE49-F238E27FC236}">
                <a16:creationId xmlns:a16="http://schemas.microsoft.com/office/drawing/2014/main" id="{2AC6DB74-E733-9274-DE42-9285AF00A8F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9073" y="-17586"/>
            <a:ext cx="12201073" cy="687558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6BAC5F8-091E-9F07-8F99-B822D98574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9074" y="0"/>
            <a:ext cx="12201073" cy="6875586"/>
          </a:xfrm>
          <a:solidFill>
            <a:schemeClr val="tx1">
              <a:alpha val="75000"/>
            </a:schemeClr>
          </a:solidFill>
        </p:spPr>
        <p:txBody>
          <a:bodyPr>
            <a:normAutofit/>
          </a:bodyPr>
          <a:lstStyle/>
          <a:p>
            <a:r>
              <a:rPr lang="en-US" sz="100" dirty="0"/>
              <a:t>.</a:t>
            </a:r>
          </a:p>
        </p:txBody>
      </p:sp>
      <p:pic>
        <p:nvPicPr>
          <p:cNvPr id="15" name="Content Placeholder 7" descr="A hexagon shaped logo with red and blue text&#10;&#10;AI-generated content may be incorrect.">
            <a:extLst>
              <a:ext uri="{FF2B5EF4-FFF2-40B4-BE49-F238E27FC236}">
                <a16:creationId xmlns:a16="http://schemas.microsoft.com/office/drawing/2014/main" id="{2EC1BD8D-7DB1-4EEF-2859-AD4908F4E6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7500" y="5971270"/>
            <a:ext cx="1625173" cy="77793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C4BFE769-97E3-BBE3-ED56-EC844BC7DD1F}"/>
              </a:ext>
            </a:extLst>
          </p:cNvPr>
          <p:cNvSpPr txBox="1"/>
          <p:nvPr/>
        </p:nvSpPr>
        <p:spPr>
          <a:xfrm>
            <a:off x="209550" y="108791"/>
            <a:ext cx="117729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000" b="1" i="0" u="none" strike="noStrike" kern="1200" cap="none" spc="0" normalizeH="0" baseline="0" noProof="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Aldhabi" panose="01000000000000000000" pitchFamily="2" charset="-78"/>
              </a:rPr>
              <a:t>Understanding The Book Of Revelation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5A3FB5A-7AA6-3FC6-AE6C-061A1735EF3B}"/>
              </a:ext>
            </a:extLst>
          </p:cNvPr>
          <p:cNvSpPr txBox="1"/>
          <p:nvPr/>
        </p:nvSpPr>
        <p:spPr>
          <a:xfrm>
            <a:off x="425664" y="1114425"/>
            <a:ext cx="11340673" cy="5361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400" indent="-914400">
              <a:lnSpc>
                <a:spcPts val="5800"/>
              </a:lnSpc>
              <a:buFont typeface="+mj-lt"/>
              <a:buAutoNum type="arabicPeriod"/>
            </a:pPr>
            <a:r>
              <a:rPr lang="en-US" sz="6800" b="1" dirty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latin typeface="Footlight MT Light" panose="0204060206030A020304" pitchFamily="18" charset="0"/>
              </a:rPr>
              <a:t>The Motivation:</a:t>
            </a:r>
          </a:p>
          <a:p>
            <a:pPr>
              <a:lnSpc>
                <a:spcPts val="5800"/>
              </a:lnSpc>
              <a:spcAft>
                <a:spcPts val="3000"/>
              </a:spcAft>
            </a:pPr>
            <a:r>
              <a:rPr lang="en-US" sz="6800" b="1" dirty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latin typeface="Footlight MT Light" panose="0204060206030A020304" pitchFamily="18" charset="0"/>
              </a:rPr>
              <a:t>	You’re blessed if you read it</a:t>
            </a:r>
          </a:p>
          <a:p>
            <a:pPr marL="914400" indent="-914400">
              <a:lnSpc>
                <a:spcPts val="5800"/>
              </a:lnSpc>
              <a:buFont typeface="+mj-lt"/>
              <a:buAutoNum type="arabicPeriod" startAt="2"/>
            </a:pPr>
            <a:r>
              <a:rPr lang="en-US" sz="6800" b="1" dirty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latin typeface="Footlight MT Light" panose="0204060206030A020304" pitchFamily="18" charset="0"/>
              </a:rPr>
              <a:t>The Center Focus:</a:t>
            </a:r>
          </a:p>
          <a:p>
            <a:pPr>
              <a:lnSpc>
                <a:spcPts val="5800"/>
              </a:lnSpc>
              <a:spcAft>
                <a:spcPts val="3000"/>
              </a:spcAft>
            </a:pPr>
            <a:r>
              <a:rPr lang="en-US" sz="6800" b="1" dirty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latin typeface="Footlight MT Light" panose="0204060206030A020304" pitchFamily="18" charset="0"/>
              </a:rPr>
              <a:t>	Worship of Jesus</a:t>
            </a:r>
          </a:p>
          <a:p>
            <a:pPr marL="914400" indent="-914400">
              <a:lnSpc>
                <a:spcPts val="5800"/>
              </a:lnSpc>
              <a:buFont typeface="+mj-lt"/>
              <a:buAutoNum type="arabicPeriod" startAt="3"/>
            </a:pPr>
            <a:r>
              <a:rPr lang="en-US" sz="6800" b="1" dirty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latin typeface="Footlight MT Light" panose="0204060206030A020304" pitchFamily="18" charset="0"/>
              </a:rPr>
              <a:t>The Book’s Outline:</a:t>
            </a:r>
          </a:p>
          <a:p>
            <a:pPr>
              <a:lnSpc>
                <a:spcPts val="5800"/>
              </a:lnSpc>
              <a:spcAft>
                <a:spcPts val="3000"/>
              </a:spcAft>
            </a:pPr>
            <a:r>
              <a:rPr lang="en-US" sz="6800" b="1" dirty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latin typeface="Footlight MT Light" panose="0204060206030A020304" pitchFamily="18" charset="0"/>
              </a:rPr>
              <a:t>	Past, Present, and Future</a:t>
            </a:r>
          </a:p>
        </p:txBody>
      </p:sp>
    </p:spTree>
    <p:extLst>
      <p:ext uri="{BB962C8B-B14F-4D97-AF65-F5344CB8AC3E}">
        <p14:creationId xmlns:p14="http://schemas.microsoft.com/office/powerpoint/2010/main" val="2764962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1235</TotalTime>
  <Words>644</Words>
  <Application>Microsoft Office PowerPoint</Application>
  <PresentationFormat>Widescreen</PresentationFormat>
  <Paragraphs>72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5" baseType="lpstr">
      <vt:lpstr>Aptos</vt:lpstr>
      <vt:lpstr>Arial</vt:lpstr>
      <vt:lpstr>Bell MT</vt:lpstr>
      <vt:lpstr>Calibri</vt:lpstr>
      <vt:lpstr>Calibri Light</vt:lpstr>
      <vt:lpstr>Footlight MT Light</vt:lpstr>
      <vt:lpstr>2_Office Theme</vt:lpstr>
      <vt:lpstr>.</vt:lpstr>
      <vt:lpstr>.</vt:lpstr>
      <vt:lpstr>.</vt:lpstr>
      <vt:lpstr>.</vt:lpstr>
      <vt:lpstr>.</vt:lpstr>
      <vt:lpstr>.</vt:lpstr>
      <vt:lpstr>.</vt:lpstr>
      <vt:lpstr>.</vt:lpstr>
      <vt:lpstr>.</vt:lpstr>
      <vt:lpstr>.</vt:lpstr>
      <vt:lpstr>.</vt:lpstr>
      <vt:lpstr>.</vt:lpstr>
      <vt:lpstr>.</vt:lpstr>
      <vt:lpstr>.</vt:lpstr>
      <vt:lpstr>.</vt:lpstr>
      <vt:lpstr>.</vt:lpstr>
      <vt:lpstr>.</vt:lpstr>
      <vt:lpstr>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Daniel Shunk</dc:creator>
  <cp:lastModifiedBy>Daniel Shunk</cp:lastModifiedBy>
  <cp:revision>30</cp:revision>
  <dcterms:created xsi:type="dcterms:W3CDTF">2026-01-20T17:02:20Z</dcterms:created>
  <dcterms:modified xsi:type="dcterms:W3CDTF">2026-09-12T00:28:28Z</dcterms:modified>
</cp:coreProperties>
</file>