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6" r:id="rId3"/>
    <p:sldId id="267" r:id="rId4"/>
    <p:sldId id="262" r:id="rId5"/>
    <p:sldId id="268" r:id="rId6"/>
    <p:sldId id="269" r:id="rId7"/>
    <p:sldId id="270" r:id="rId8"/>
    <p:sldId id="273" r:id="rId9"/>
    <p:sldId id="271" r:id="rId10"/>
    <p:sldId id="272" r:id="rId11"/>
    <p:sldId id="274" r:id="rId12"/>
    <p:sldId id="275" r:id="rId13"/>
    <p:sldId id="278" r:id="rId14"/>
    <p:sldId id="276" r:id="rId15"/>
    <p:sldId id="277" r:id="rId16"/>
    <p:sldId id="279" r:id="rId17"/>
    <p:sldId id="280" r:id="rId18"/>
    <p:sldId id="28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2649"/>
    <a:srgbClr val="442A2B"/>
    <a:srgbClr val="FFF8DE"/>
    <a:srgbClr val="BDB5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9615D5-AD24-4225-AA28-6FCBB41E9BC7}" v="103" dt="2026-09-15T17:07:33.4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72" autoAdjust="0"/>
    <p:restoredTop sz="94660"/>
  </p:normalViewPr>
  <p:slideViewPr>
    <p:cSldViewPr snapToGrid="0">
      <p:cViewPr varScale="1">
        <p:scale>
          <a:sx n="53" d="100"/>
          <a:sy n="53" d="100"/>
        </p:scale>
        <p:origin x="72"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Shunk" userId="8b1a05f26d681f8b" providerId="LiveId" clId="{92551CD1-72E2-4A83-B06E-9F01B71D04EE}"/>
    <pc:docChg chg="undo custSel addSld delSld modSld sldOrd">
      <pc:chgData name="Daniel Shunk" userId="8b1a05f26d681f8b" providerId="LiveId" clId="{92551CD1-72E2-4A83-B06E-9F01B71D04EE}" dt="2026-09-15T17:07:33.482" v="515"/>
      <pc:docMkLst>
        <pc:docMk/>
      </pc:docMkLst>
      <pc:sldChg chg="modSp mod">
        <pc:chgData name="Daniel Shunk" userId="8b1a05f26d681f8b" providerId="LiveId" clId="{92551CD1-72E2-4A83-B06E-9F01B71D04EE}" dt="2026-09-15T16:41:29.620" v="33" actId="255"/>
        <pc:sldMkLst>
          <pc:docMk/>
          <pc:sldMk cId="1932545300" sldId="260"/>
        </pc:sldMkLst>
        <pc:spChg chg="mod">
          <ac:chgData name="Daniel Shunk" userId="8b1a05f26d681f8b" providerId="LiveId" clId="{92551CD1-72E2-4A83-B06E-9F01B71D04EE}" dt="2026-09-15T16:41:29.620" v="33" actId="255"/>
          <ac:spMkLst>
            <pc:docMk/>
            <pc:sldMk cId="1932545300" sldId="260"/>
            <ac:spMk id="6" creationId="{93C59579-6B5A-4F32-4B27-8282EEAA73C3}"/>
          </ac:spMkLst>
        </pc:spChg>
        <pc:spChg chg="mod">
          <ac:chgData name="Daniel Shunk" userId="8b1a05f26d681f8b" providerId="LiveId" clId="{92551CD1-72E2-4A83-B06E-9F01B71D04EE}" dt="2026-09-15T16:41:11.309" v="1" actId="20577"/>
          <ac:spMkLst>
            <pc:docMk/>
            <pc:sldMk cId="1932545300" sldId="260"/>
            <ac:spMk id="8" creationId="{71DD06EE-CC6F-24FA-599D-9F134FEBD08F}"/>
          </ac:spMkLst>
        </pc:spChg>
      </pc:sldChg>
      <pc:sldChg chg="modSp mod addAnim delAnim modAnim">
        <pc:chgData name="Daniel Shunk" userId="8b1a05f26d681f8b" providerId="LiveId" clId="{92551CD1-72E2-4A83-B06E-9F01B71D04EE}" dt="2026-09-15T16:47:59.675" v="171" actId="20577"/>
        <pc:sldMkLst>
          <pc:docMk/>
          <pc:sldMk cId="3495532556" sldId="262"/>
        </pc:sldMkLst>
        <pc:spChg chg="mod">
          <ac:chgData name="Daniel Shunk" userId="8b1a05f26d681f8b" providerId="LiveId" clId="{92551CD1-72E2-4A83-B06E-9F01B71D04EE}" dt="2026-09-15T16:43:20.059" v="65" actId="5793"/>
          <ac:spMkLst>
            <pc:docMk/>
            <pc:sldMk cId="3495532556" sldId="262"/>
            <ac:spMk id="2" creationId="{5BB43DCF-AF2E-7A66-73C3-64F5834D4884}"/>
          </ac:spMkLst>
        </pc:spChg>
        <pc:spChg chg="mod">
          <ac:chgData name="Daniel Shunk" userId="8b1a05f26d681f8b" providerId="LiveId" clId="{92551CD1-72E2-4A83-B06E-9F01B71D04EE}" dt="2026-09-15T16:47:59.675" v="171" actId="20577"/>
          <ac:spMkLst>
            <pc:docMk/>
            <pc:sldMk cId="3495532556" sldId="262"/>
            <ac:spMk id="6" creationId="{A3DEBFF5-4C7E-FF20-A1B0-FFF5D320E3A5}"/>
          </ac:spMkLst>
        </pc:spChg>
      </pc:sldChg>
      <pc:sldChg chg="del">
        <pc:chgData name="Daniel Shunk" userId="8b1a05f26d681f8b" providerId="LiveId" clId="{92551CD1-72E2-4A83-B06E-9F01B71D04EE}" dt="2026-09-15T16:41:38.947" v="37" actId="47"/>
        <pc:sldMkLst>
          <pc:docMk/>
          <pc:sldMk cId="2615915733" sldId="266"/>
        </pc:sldMkLst>
      </pc:sldChg>
      <pc:sldChg chg="add ord">
        <pc:chgData name="Daniel Shunk" userId="8b1a05f26d681f8b" providerId="LiveId" clId="{92551CD1-72E2-4A83-B06E-9F01B71D04EE}" dt="2026-09-15T16:41:36.892" v="36"/>
        <pc:sldMkLst>
          <pc:docMk/>
          <pc:sldMk cId="1589728640" sldId="267"/>
        </pc:sldMkLst>
      </pc:sldChg>
      <pc:sldChg chg="modSp add mod">
        <pc:chgData name="Daniel Shunk" userId="8b1a05f26d681f8b" providerId="LiveId" clId="{92551CD1-72E2-4A83-B06E-9F01B71D04EE}" dt="2026-09-15T16:52:00.175" v="212" actId="20577"/>
        <pc:sldMkLst>
          <pc:docMk/>
          <pc:sldMk cId="2424839964" sldId="268"/>
        </pc:sldMkLst>
        <pc:spChg chg="mod">
          <ac:chgData name="Daniel Shunk" userId="8b1a05f26d681f8b" providerId="LiveId" clId="{92551CD1-72E2-4A83-B06E-9F01B71D04EE}" dt="2026-09-15T16:52:00.175" v="212" actId="20577"/>
          <ac:spMkLst>
            <pc:docMk/>
            <pc:sldMk cId="2424839964" sldId="268"/>
            <ac:spMk id="2" creationId="{F1599DB0-81E3-A164-43A3-2A95D9E6C82A}"/>
          </ac:spMkLst>
        </pc:spChg>
        <pc:spChg chg="mod">
          <ac:chgData name="Daniel Shunk" userId="8b1a05f26d681f8b" providerId="LiveId" clId="{92551CD1-72E2-4A83-B06E-9F01B71D04EE}" dt="2026-09-15T16:51:57.091" v="211" actId="255"/>
          <ac:spMkLst>
            <pc:docMk/>
            <pc:sldMk cId="2424839964" sldId="268"/>
            <ac:spMk id="6" creationId="{FFEF14B6-12B2-F5D0-1431-DF5B757CDC4A}"/>
          </ac:spMkLst>
        </pc:spChg>
      </pc:sldChg>
      <pc:sldChg chg="modSp add addAnim delAnim modAnim">
        <pc:chgData name="Daniel Shunk" userId="8b1a05f26d681f8b" providerId="LiveId" clId="{92551CD1-72E2-4A83-B06E-9F01B71D04EE}" dt="2026-09-15T16:52:30.573" v="216" actId="20577"/>
        <pc:sldMkLst>
          <pc:docMk/>
          <pc:sldMk cId="3079825728" sldId="269"/>
        </pc:sldMkLst>
        <pc:spChg chg="mod">
          <ac:chgData name="Daniel Shunk" userId="8b1a05f26d681f8b" providerId="LiveId" clId="{92551CD1-72E2-4A83-B06E-9F01B71D04EE}" dt="2026-09-15T16:52:30.573" v="216" actId="20577"/>
          <ac:spMkLst>
            <pc:docMk/>
            <pc:sldMk cId="3079825728" sldId="269"/>
            <ac:spMk id="6" creationId="{A1376B54-760C-18E4-572F-535121B25700}"/>
          </ac:spMkLst>
        </pc:spChg>
      </pc:sldChg>
      <pc:sldChg chg="modSp add mod replId">
        <pc:chgData name="Daniel Shunk" userId="8b1a05f26d681f8b" providerId="LiveId" clId="{92551CD1-72E2-4A83-B06E-9F01B71D04EE}" dt="2026-09-15T16:53:32.477" v="232" actId="255"/>
        <pc:sldMkLst>
          <pc:docMk/>
          <pc:sldMk cId="1284030434" sldId="270"/>
        </pc:sldMkLst>
        <pc:spChg chg="mod">
          <ac:chgData name="Daniel Shunk" userId="8b1a05f26d681f8b" providerId="LiveId" clId="{92551CD1-72E2-4A83-B06E-9F01B71D04EE}" dt="2026-09-15T16:52:42.965" v="221" actId="20577"/>
          <ac:spMkLst>
            <pc:docMk/>
            <pc:sldMk cId="1284030434" sldId="270"/>
            <ac:spMk id="2" creationId="{1C91A3F2-95AE-A0AF-CCC2-899BA534AB24}"/>
          </ac:spMkLst>
        </pc:spChg>
        <pc:spChg chg="mod">
          <ac:chgData name="Daniel Shunk" userId="8b1a05f26d681f8b" providerId="LiveId" clId="{92551CD1-72E2-4A83-B06E-9F01B71D04EE}" dt="2026-09-15T16:53:32.477" v="232" actId="255"/>
          <ac:spMkLst>
            <pc:docMk/>
            <pc:sldMk cId="1284030434" sldId="270"/>
            <ac:spMk id="6" creationId="{0FADF776-ACCA-A151-D738-E805355F7E08}"/>
          </ac:spMkLst>
        </pc:spChg>
      </pc:sldChg>
      <pc:sldChg chg="modSp add modAnim">
        <pc:chgData name="Daniel Shunk" userId="8b1a05f26d681f8b" providerId="LiveId" clId="{92551CD1-72E2-4A83-B06E-9F01B71D04EE}" dt="2026-09-15T16:57:07.084" v="264" actId="20577"/>
        <pc:sldMkLst>
          <pc:docMk/>
          <pc:sldMk cId="1518403019" sldId="271"/>
        </pc:sldMkLst>
        <pc:spChg chg="mod">
          <ac:chgData name="Daniel Shunk" userId="8b1a05f26d681f8b" providerId="LiveId" clId="{92551CD1-72E2-4A83-B06E-9F01B71D04EE}" dt="2026-09-15T16:57:07.084" v="264" actId="20577"/>
          <ac:spMkLst>
            <pc:docMk/>
            <pc:sldMk cId="1518403019" sldId="271"/>
            <ac:spMk id="6" creationId="{BFE4A340-931B-2FA6-AA50-2D445F6A901B}"/>
          </ac:spMkLst>
        </pc:spChg>
      </pc:sldChg>
      <pc:sldChg chg="modSp add mod replId">
        <pc:chgData name="Daniel Shunk" userId="8b1a05f26d681f8b" providerId="LiveId" clId="{92551CD1-72E2-4A83-B06E-9F01B71D04EE}" dt="2026-09-15T16:59:00.758" v="307" actId="255"/>
        <pc:sldMkLst>
          <pc:docMk/>
          <pc:sldMk cId="3333138123" sldId="272"/>
        </pc:sldMkLst>
        <pc:spChg chg="mod">
          <ac:chgData name="Daniel Shunk" userId="8b1a05f26d681f8b" providerId="LiveId" clId="{92551CD1-72E2-4A83-B06E-9F01B71D04EE}" dt="2026-09-15T16:57:22.980" v="284" actId="20577"/>
          <ac:spMkLst>
            <pc:docMk/>
            <pc:sldMk cId="3333138123" sldId="272"/>
            <ac:spMk id="2" creationId="{37D25C93-28A7-A932-903E-6477B0C7C197}"/>
          </ac:spMkLst>
        </pc:spChg>
        <pc:spChg chg="mod">
          <ac:chgData name="Daniel Shunk" userId="8b1a05f26d681f8b" providerId="LiveId" clId="{92551CD1-72E2-4A83-B06E-9F01B71D04EE}" dt="2026-09-15T16:59:00.758" v="307" actId="255"/>
          <ac:spMkLst>
            <pc:docMk/>
            <pc:sldMk cId="3333138123" sldId="272"/>
            <ac:spMk id="6" creationId="{3888C320-CDF8-BCEF-C1E8-57597BF26074}"/>
          </ac:spMkLst>
        </pc:spChg>
      </pc:sldChg>
      <pc:sldChg chg="modSp add mod">
        <pc:chgData name="Daniel Shunk" userId="8b1a05f26d681f8b" providerId="LiveId" clId="{92551CD1-72E2-4A83-B06E-9F01B71D04EE}" dt="2026-09-15T16:56:46.953" v="261" actId="255"/>
        <pc:sldMkLst>
          <pc:docMk/>
          <pc:sldMk cId="1768558448" sldId="273"/>
        </pc:sldMkLst>
        <pc:spChg chg="mod">
          <ac:chgData name="Daniel Shunk" userId="8b1a05f26d681f8b" providerId="LiveId" clId="{92551CD1-72E2-4A83-B06E-9F01B71D04EE}" dt="2026-09-15T16:54:29.096" v="251" actId="20577"/>
          <ac:spMkLst>
            <pc:docMk/>
            <pc:sldMk cId="1768558448" sldId="273"/>
            <ac:spMk id="2" creationId="{E354B6B2-1EBB-C641-C54D-982381501C5E}"/>
          </ac:spMkLst>
        </pc:spChg>
        <pc:spChg chg="mod">
          <ac:chgData name="Daniel Shunk" userId="8b1a05f26d681f8b" providerId="LiveId" clId="{92551CD1-72E2-4A83-B06E-9F01B71D04EE}" dt="2026-09-15T16:56:46.953" v="261" actId="255"/>
          <ac:spMkLst>
            <pc:docMk/>
            <pc:sldMk cId="1768558448" sldId="273"/>
            <ac:spMk id="6" creationId="{3F313087-3FA6-0CC9-A254-23474C76F3B7}"/>
          </ac:spMkLst>
        </pc:spChg>
        <pc:picChg chg="mod">
          <ac:chgData name="Daniel Shunk" userId="8b1a05f26d681f8b" providerId="LiveId" clId="{92551CD1-72E2-4A83-B06E-9F01B71D04EE}" dt="2026-09-15T16:54:37.343" v="253" actId="1076"/>
          <ac:picMkLst>
            <pc:docMk/>
            <pc:sldMk cId="1768558448" sldId="273"/>
            <ac:picMk id="5" creationId="{31728493-3689-9C4C-460F-2C2104B77C02}"/>
          </ac:picMkLst>
        </pc:picChg>
      </pc:sldChg>
      <pc:sldChg chg="modSp add modAnim">
        <pc:chgData name="Daniel Shunk" userId="8b1a05f26d681f8b" providerId="LiveId" clId="{92551CD1-72E2-4A83-B06E-9F01B71D04EE}" dt="2026-09-15T16:59:31.622" v="310" actId="20577"/>
        <pc:sldMkLst>
          <pc:docMk/>
          <pc:sldMk cId="4166760770" sldId="274"/>
        </pc:sldMkLst>
        <pc:spChg chg="mod">
          <ac:chgData name="Daniel Shunk" userId="8b1a05f26d681f8b" providerId="LiveId" clId="{92551CD1-72E2-4A83-B06E-9F01B71D04EE}" dt="2026-09-15T16:59:31.622" v="310" actId="20577"/>
          <ac:spMkLst>
            <pc:docMk/>
            <pc:sldMk cId="4166760770" sldId="274"/>
            <ac:spMk id="6" creationId="{71105ABB-AFD6-1B26-12CA-CE62796B70C1}"/>
          </ac:spMkLst>
        </pc:spChg>
      </pc:sldChg>
      <pc:sldChg chg="modSp add mod replId">
        <pc:chgData name="Daniel Shunk" userId="8b1a05f26d681f8b" providerId="LiveId" clId="{92551CD1-72E2-4A83-B06E-9F01B71D04EE}" dt="2026-09-15T17:00:50.128" v="341" actId="255"/>
        <pc:sldMkLst>
          <pc:docMk/>
          <pc:sldMk cId="859547554" sldId="275"/>
        </pc:sldMkLst>
        <pc:spChg chg="mod">
          <ac:chgData name="Daniel Shunk" userId="8b1a05f26d681f8b" providerId="LiveId" clId="{92551CD1-72E2-4A83-B06E-9F01B71D04EE}" dt="2026-09-15T16:59:44.907" v="327" actId="20577"/>
          <ac:spMkLst>
            <pc:docMk/>
            <pc:sldMk cId="859547554" sldId="275"/>
            <ac:spMk id="2" creationId="{04CDF17F-C578-6677-1748-F395A844A3DE}"/>
          </ac:spMkLst>
        </pc:spChg>
        <pc:spChg chg="mod">
          <ac:chgData name="Daniel Shunk" userId="8b1a05f26d681f8b" providerId="LiveId" clId="{92551CD1-72E2-4A83-B06E-9F01B71D04EE}" dt="2026-09-15T17:00:50.128" v="341" actId="255"/>
          <ac:spMkLst>
            <pc:docMk/>
            <pc:sldMk cId="859547554" sldId="275"/>
            <ac:spMk id="6" creationId="{46400D2D-97D2-EC02-5ED4-47F71A56CDC8}"/>
          </ac:spMkLst>
        </pc:spChg>
      </pc:sldChg>
      <pc:sldChg chg="modSp add modAnim">
        <pc:chgData name="Daniel Shunk" userId="8b1a05f26d681f8b" providerId="LiveId" clId="{92551CD1-72E2-4A83-B06E-9F01B71D04EE}" dt="2026-09-15T17:03:04.821" v="373" actId="20577"/>
        <pc:sldMkLst>
          <pc:docMk/>
          <pc:sldMk cId="9965839" sldId="276"/>
        </pc:sldMkLst>
        <pc:spChg chg="mod">
          <ac:chgData name="Daniel Shunk" userId="8b1a05f26d681f8b" providerId="LiveId" clId="{92551CD1-72E2-4A83-B06E-9F01B71D04EE}" dt="2026-09-15T17:03:04.821" v="373" actId="20577"/>
          <ac:spMkLst>
            <pc:docMk/>
            <pc:sldMk cId="9965839" sldId="276"/>
            <ac:spMk id="6" creationId="{651D6EB3-96B5-513D-319D-B8A73A1ACE6D}"/>
          </ac:spMkLst>
        </pc:spChg>
      </pc:sldChg>
      <pc:sldChg chg="modSp add mod replId">
        <pc:chgData name="Daniel Shunk" userId="8b1a05f26d681f8b" providerId="LiveId" clId="{92551CD1-72E2-4A83-B06E-9F01B71D04EE}" dt="2026-09-15T17:04:25.491" v="449" actId="1035"/>
        <pc:sldMkLst>
          <pc:docMk/>
          <pc:sldMk cId="3620822222" sldId="277"/>
        </pc:sldMkLst>
        <pc:spChg chg="mod">
          <ac:chgData name="Daniel Shunk" userId="8b1a05f26d681f8b" providerId="LiveId" clId="{92551CD1-72E2-4A83-B06E-9F01B71D04EE}" dt="2026-09-15T17:04:09.401" v="402" actId="20577"/>
          <ac:spMkLst>
            <pc:docMk/>
            <pc:sldMk cId="3620822222" sldId="277"/>
            <ac:spMk id="2" creationId="{BEF324C8-EEEB-8358-557B-840882CB8A73}"/>
          </ac:spMkLst>
        </pc:spChg>
        <pc:spChg chg="mod">
          <ac:chgData name="Daniel Shunk" userId="8b1a05f26d681f8b" providerId="LiveId" clId="{92551CD1-72E2-4A83-B06E-9F01B71D04EE}" dt="2026-09-15T17:04:25.491" v="449" actId="1035"/>
          <ac:spMkLst>
            <pc:docMk/>
            <pc:sldMk cId="3620822222" sldId="277"/>
            <ac:spMk id="6" creationId="{26E301EF-B885-610E-F844-6EEA59A08059}"/>
          </ac:spMkLst>
        </pc:spChg>
      </pc:sldChg>
      <pc:sldChg chg="modSp add mod">
        <pc:chgData name="Daniel Shunk" userId="8b1a05f26d681f8b" providerId="LiveId" clId="{92551CD1-72E2-4A83-B06E-9F01B71D04EE}" dt="2026-09-15T17:02:42.602" v="370" actId="255"/>
        <pc:sldMkLst>
          <pc:docMk/>
          <pc:sldMk cId="3320605932" sldId="278"/>
        </pc:sldMkLst>
        <pc:spChg chg="mod">
          <ac:chgData name="Daniel Shunk" userId="8b1a05f26d681f8b" providerId="LiveId" clId="{92551CD1-72E2-4A83-B06E-9F01B71D04EE}" dt="2026-09-15T17:01:30.871" v="357" actId="20577"/>
          <ac:spMkLst>
            <pc:docMk/>
            <pc:sldMk cId="3320605932" sldId="278"/>
            <ac:spMk id="2" creationId="{837BF2BC-6D27-9152-8427-54252BC47C80}"/>
          </ac:spMkLst>
        </pc:spChg>
        <pc:spChg chg="mod">
          <ac:chgData name="Daniel Shunk" userId="8b1a05f26d681f8b" providerId="LiveId" clId="{92551CD1-72E2-4A83-B06E-9F01B71D04EE}" dt="2026-09-15T17:02:42.602" v="370" actId="255"/>
          <ac:spMkLst>
            <pc:docMk/>
            <pc:sldMk cId="3320605932" sldId="278"/>
            <ac:spMk id="6" creationId="{2B4E4EC0-C85A-3761-7A41-4C8C27A758F7}"/>
          </ac:spMkLst>
        </pc:spChg>
      </pc:sldChg>
      <pc:sldChg chg="add">
        <pc:chgData name="Daniel Shunk" userId="8b1a05f26d681f8b" providerId="LiveId" clId="{92551CD1-72E2-4A83-B06E-9F01B71D04EE}" dt="2026-09-15T17:02:59.335" v="372" actId="2890"/>
        <pc:sldMkLst>
          <pc:docMk/>
          <pc:sldMk cId="3156183900" sldId="279"/>
        </pc:sldMkLst>
      </pc:sldChg>
      <pc:sldChg chg="modSp add mod replId">
        <pc:chgData name="Daniel Shunk" userId="8b1a05f26d681f8b" providerId="LiveId" clId="{92551CD1-72E2-4A83-B06E-9F01B71D04EE}" dt="2026-09-15T17:07:23.671" v="514" actId="1036"/>
        <pc:sldMkLst>
          <pc:docMk/>
          <pc:sldMk cId="2946338650" sldId="280"/>
        </pc:sldMkLst>
        <pc:spChg chg="mod">
          <ac:chgData name="Daniel Shunk" userId="8b1a05f26d681f8b" providerId="LiveId" clId="{92551CD1-72E2-4A83-B06E-9F01B71D04EE}" dt="2026-09-15T17:07:10.655" v="505" actId="1076"/>
          <ac:spMkLst>
            <pc:docMk/>
            <pc:sldMk cId="2946338650" sldId="280"/>
            <ac:spMk id="2" creationId="{F6E77DBA-84E6-4D2E-5DF4-BB454A82254A}"/>
          </ac:spMkLst>
        </pc:spChg>
        <pc:spChg chg="mod">
          <ac:chgData name="Daniel Shunk" userId="8b1a05f26d681f8b" providerId="LiveId" clId="{92551CD1-72E2-4A83-B06E-9F01B71D04EE}" dt="2026-09-15T17:07:23.671" v="514" actId="1036"/>
          <ac:spMkLst>
            <pc:docMk/>
            <pc:sldMk cId="2946338650" sldId="280"/>
            <ac:spMk id="6" creationId="{5DD5B8BD-9CE1-5CA4-61D7-8626B143C287}"/>
          </ac:spMkLst>
        </pc:spChg>
      </pc:sldChg>
      <pc:sldChg chg="add ord modAnim">
        <pc:chgData name="Daniel Shunk" userId="8b1a05f26d681f8b" providerId="LiveId" clId="{92551CD1-72E2-4A83-B06E-9F01B71D04EE}" dt="2026-09-15T17:07:33.482" v="515"/>
        <pc:sldMkLst>
          <pc:docMk/>
          <pc:sldMk cId="3978181255" sldId="28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8F153-2ACF-21F7-219C-93E60EC5AF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0EA5910-21F2-3440-D120-324DFFF88E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3A790C-3F93-EA1F-C543-4C584E14C6D4}"/>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E544A20F-4137-641F-EE07-BA8AE2D07E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370E3-C9D8-F437-E893-C833F09885E0}"/>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2082526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0F7893-7270-5B42-0AF9-D08503EDF3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649897-26E5-B4E8-1690-83DE54AF28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89BBF-BCA0-6254-A4BB-53830F0A9927}"/>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1A883199-8CB5-C378-49F9-C018197DFF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039F57-C8C1-81A7-932B-75C2C94D1E56}"/>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19514511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F3B04-AD71-28A1-D90F-86C8F8606A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F3B68F2-D8CF-3D02-D52F-9264F85111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C05876-20C8-BD7C-51C0-5DCDE447FBD0}"/>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4FBFC43B-7A92-369A-B4E2-2E18F485F8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4560C-92BA-8666-24F2-4100D0804855}"/>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1175487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C9E76-6EB2-07C3-2328-DE8590D021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1229EC-DFC3-CACB-8DF6-F3C15F9413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FF0E50-90E9-3B62-8B66-11950F4155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B873C7A-058F-A751-FAA5-EF4E22814EED}"/>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6" name="Footer Placeholder 5">
            <a:extLst>
              <a:ext uri="{FF2B5EF4-FFF2-40B4-BE49-F238E27FC236}">
                <a16:creationId xmlns:a16="http://schemas.microsoft.com/office/drawing/2014/main" id="{8ACD5FF2-71C4-E830-503B-2CFDE5AC45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A827F-A38D-7FAC-C770-43C385B35B32}"/>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3064227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0000A-2813-A0AA-EA67-3998D113F4D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DBAF2E-C1CE-B336-4C56-F4EEDB1725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403BDE-51FE-13C4-D480-4B6A68DBD8D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69B77FD-3179-9D74-0838-385F316AD8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1E9FDAE-442B-45AF-2F7F-A1F6DD8B4FB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DCC9C2A-C053-2E0F-4AC6-F765929D01D0}"/>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8" name="Footer Placeholder 7">
            <a:extLst>
              <a:ext uri="{FF2B5EF4-FFF2-40B4-BE49-F238E27FC236}">
                <a16:creationId xmlns:a16="http://schemas.microsoft.com/office/drawing/2014/main" id="{36611B06-0365-F0E9-258A-A055C1700B1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ABAB9F-C08E-E277-FBC6-7D74E79D09DE}"/>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34019068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3B86C-D740-B9FF-03C8-368BC73200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8B3D2A3-A7DB-9FD3-40AC-14BE1B1407F1}"/>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4" name="Footer Placeholder 3">
            <a:extLst>
              <a:ext uri="{FF2B5EF4-FFF2-40B4-BE49-F238E27FC236}">
                <a16:creationId xmlns:a16="http://schemas.microsoft.com/office/drawing/2014/main" id="{1EC97A16-73C1-DE5A-FF70-08B50F3E79A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F075DB-3615-D50C-C096-BC3BBEDEAFD7}"/>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21190218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27C181-155B-05D9-F404-EA9D2D6C0537}"/>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3" name="Footer Placeholder 2">
            <a:extLst>
              <a:ext uri="{FF2B5EF4-FFF2-40B4-BE49-F238E27FC236}">
                <a16:creationId xmlns:a16="http://schemas.microsoft.com/office/drawing/2014/main" id="{1A2AAD13-FB54-9F31-B663-F57FEAB0EA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538B8B-537A-A6F2-2C82-25097DFB17EA}"/>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31135932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A894D-FB54-A366-C4BB-C1665B3514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84622F-CF81-0665-66D2-7FC368F75E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3E64A3-874B-CB93-B546-9E788C1CE0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ADEDE3-3511-DB53-E1A9-AC7B31827FF3}"/>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6" name="Footer Placeholder 5">
            <a:extLst>
              <a:ext uri="{FF2B5EF4-FFF2-40B4-BE49-F238E27FC236}">
                <a16:creationId xmlns:a16="http://schemas.microsoft.com/office/drawing/2014/main" id="{9BEBCC40-A185-FCBA-2203-F41FFCD0BB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53C571-83CF-800F-1E26-CB56E24C3977}"/>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31747472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836E3-7641-F164-E07C-BB36918963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FF1D920-89CD-6F5B-DA55-D7529A3BD2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6B5C9D-CE97-F81A-109D-657E7652F6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11B70-70A7-8A22-3B7A-F48A29C083F5}"/>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6" name="Footer Placeholder 5">
            <a:extLst>
              <a:ext uri="{FF2B5EF4-FFF2-40B4-BE49-F238E27FC236}">
                <a16:creationId xmlns:a16="http://schemas.microsoft.com/office/drawing/2014/main" id="{A9922B07-C499-694A-2C06-9C9BEEFC71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7B097F-B992-595C-951D-1187BB13737A}"/>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264064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313C0-BAA2-0658-C7B4-2D6124683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275600-6300-EB5D-81CB-956157283C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EA59E0-787C-A8DE-AC3E-325A6DC245C4}"/>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32A0F764-429D-6EDC-42ED-49842841ED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4502-BE8A-7038-896F-1630931B2813}"/>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485258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0F0DC7-DD3D-5CD1-2B75-FA9812C437E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BC8C8AE-8875-CF4C-972B-19939D1DDF5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CDEC36-9744-930C-FFF0-6FA843356EFE}"/>
              </a:ext>
            </a:extLst>
          </p:cNvPr>
          <p:cNvSpPr>
            <a:spLocks noGrp="1"/>
          </p:cNvSpPr>
          <p:nvPr>
            <p:ph type="dt" sz="half" idx="10"/>
          </p:nvPr>
        </p:nvSpPr>
        <p:spPr/>
        <p:txBody>
          <a:body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4817C23F-50FF-DBCA-7CB9-38767D6FDB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1BCBF-7E8B-E557-B22A-19B6595F352B}"/>
              </a:ext>
            </a:extLst>
          </p:cNvPr>
          <p:cNvSpPr>
            <a:spLocks noGrp="1"/>
          </p:cNvSpPr>
          <p:nvPr>
            <p:ph type="sldNum" sz="quarter" idx="12"/>
          </p:nvPr>
        </p:nvSpPr>
        <p:spPr/>
        <p:txBody>
          <a:bodyPr/>
          <a:lstStyle/>
          <a:p>
            <a:fld id="{52322D32-2510-4E10-BF39-A4821C7A7742}" type="slidenum">
              <a:rPr lang="en-US" smtClean="0"/>
              <a:t>‹#›</a:t>
            </a:fld>
            <a:endParaRPr lang="en-US"/>
          </a:p>
        </p:txBody>
      </p:sp>
    </p:spTree>
    <p:extLst>
      <p:ext uri="{BB962C8B-B14F-4D97-AF65-F5344CB8AC3E}">
        <p14:creationId xmlns:p14="http://schemas.microsoft.com/office/powerpoint/2010/main" val="1012732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A370E-B229-A05A-C472-49BC233BAD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ABA821-7D73-00E0-F06D-B6D5F9753E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64CCC-E304-8184-0576-1E28710C6B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8C0648B-8395-4B69-AB1F-EA410DF9FEDF}" type="datetimeFigureOut">
              <a:rPr lang="en-US" smtClean="0"/>
              <a:t>9/15/2026</a:t>
            </a:fld>
            <a:endParaRPr lang="en-US"/>
          </a:p>
        </p:txBody>
      </p:sp>
      <p:sp>
        <p:nvSpPr>
          <p:cNvPr id="5" name="Footer Placeholder 4">
            <a:extLst>
              <a:ext uri="{FF2B5EF4-FFF2-40B4-BE49-F238E27FC236}">
                <a16:creationId xmlns:a16="http://schemas.microsoft.com/office/drawing/2014/main" id="{58FB62AD-B950-38B0-53B8-D441FDF743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0B679C1-D160-2361-D2B8-D04857E01EB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322D32-2510-4E10-BF39-A4821C7A7742}" type="slidenum">
              <a:rPr lang="en-US" smtClean="0"/>
              <a:t>‹#›</a:t>
            </a:fld>
            <a:endParaRPr lang="en-US"/>
          </a:p>
        </p:txBody>
      </p:sp>
    </p:spTree>
    <p:extLst>
      <p:ext uri="{BB962C8B-B14F-4D97-AF65-F5344CB8AC3E}">
        <p14:creationId xmlns:p14="http://schemas.microsoft.com/office/powerpoint/2010/main" val="592730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E5BA9-D5C6-98D8-50E5-1E37659C076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DE6C2FD3-E66B-119B-885B-D53A4B2AC407}"/>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B699462C-2670-7031-BB47-2ECAB5663748}"/>
              </a:ext>
            </a:extLst>
          </p:cNvPr>
          <p:cNvPicPr>
            <a:picLocks noChangeAspect="1"/>
          </p:cNvPicPr>
          <p:nvPr/>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93C59579-6B5A-4F32-4B27-8282EEAA73C3}"/>
              </a:ext>
            </a:extLst>
          </p:cNvPr>
          <p:cNvSpPr txBox="1">
            <a:spLocks/>
          </p:cNvSpPr>
          <p:nvPr/>
        </p:nvSpPr>
        <p:spPr>
          <a:xfrm>
            <a:off x="838200" y="4962526"/>
            <a:ext cx="10515600" cy="7302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n w="3175">
                  <a:solidFill>
                    <a:srgbClr val="FFF8DE"/>
                  </a:solidFill>
                </a:ln>
                <a:solidFill>
                  <a:srgbClr val="442A2B"/>
                </a:solidFill>
                <a:latin typeface="Bookman Old Style" panose="02050604050505020204" pitchFamily="18" charset="0"/>
              </a:rPr>
              <a:t>Lacking Wisdom Leads To Atrophy</a:t>
            </a:r>
          </a:p>
        </p:txBody>
      </p:sp>
      <p:sp>
        <p:nvSpPr>
          <p:cNvPr id="8" name="Title 1">
            <a:extLst>
              <a:ext uri="{FF2B5EF4-FFF2-40B4-BE49-F238E27FC236}">
                <a16:creationId xmlns:a16="http://schemas.microsoft.com/office/drawing/2014/main" id="{71DD06EE-CC6F-24FA-599D-9F134FEBD08F}"/>
              </a:ext>
            </a:extLst>
          </p:cNvPr>
          <p:cNvSpPr txBox="1">
            <a:spLocks/>
          </p:cNvSpPr>
          <p:nvPr/>
        </p:nvSpPr>
        <p:spPr>
          <a:xfrm>
            <a:off x="6275095" y="4251327"/>
            <a:ext cx="3530600" cy="7302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3600" b="1" dirty="0">
                <a:ln w="3175">
                  <a:solidFill>
                    <a:srgbClr val="FFF8DE"/>
                  </a:solidFill>
                </a:ln>
                <a:solidFill>
                  <a:srgbClr val="442A2B"/>
                </a:solidFill>
                <a:latin typeface="Bookman Old Style" panose="02050604050505020204" pitchFamily="18" charset="0"/>
              </a:rPr>
              <a:t>Chapter 6-7</a:t>
            </a:r>
          </a:p>
        </p:txBody>
      </p:sp>
    </p:spTree>
    <p:extLst>
      <p:ext uri="{BB962C8B-B14F-4D97-AF65-F5344CB8AC3E}">
        <p14:creationId xmlns:p14="http://schemas.microsoft.com/office/powerpoint/2010/main" val="1932545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02A00E-0C16-C034-424C-7F82CA5FDACC}"/>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1C14DDC8-AB51-ACA3-7A15-4EF85F946D00}"/>
              </a:ext>
            </a:extLst>
          </p:cNvPr>
          <p:cNvSpPr>
            <a:spLocks noGrp="1"/>
          </p:cNvSpPr>
          <p:nvPr>
            <p:ph type="title"/>
          </p:nvPr>
        </p:nvSpPr>
        <p:spPr/>
        <p:txBody>
          <a:bodyPr>
            <a:normAutofit/>
          </a:bodyPr>
          <a:lstStyle/>
          <a:p>
            <a:pPr algn="ctr"/>
            <a:r>
              <a:rPr lang="en-US" sz="6600" b="1" dirty="0">
                <a:ln w="3175">
                  <a:solidFill>
                    <a:srgbClr val="FFF8DE"/>
                  </a:solidFill>
                </a:ln>
                <a:solidFill>
                  <a:srgbClr val="442A2B"/>
                </a:solidFill>
                <a:latin typeface="Bookman Old Style" panose="02050604050505020204" pitchFamily="18" charset="0"/>
              </a:rPr>
              <a:t>Sections of Proverbs</a:t>
            </a:r>
          </a:p>
        </p:txBody>
      </p:sp>
      <p:sp>
        <p:nvSpPr>
          <p:cNvPr id="6" name="Content Placeholder 5">
            <a:extLst>
              <a:ext uri="{FF2B5EF4-FFF2-40B4-BE49-F238E27FC236}">
                <a16:creationId xmlns:a16="http://schemas.microsoft.com/office/drawing/2014/main" id="{D00E8D41-E307-439A-AFB1-2E454BDDCB7F}"/>
              </a:ext>
            </a:extLst>
          </p:cNvPr>
          <p:cNvSpPr>
            <a:spLocks noGrp="1"/>
          </p:cNvSpPr>
          <p:nvPr>
            <p:ph idx="1"/>
          </p:nvPr>
        </p:nvSpPr>
        <p:spPr>
          <a:xfrm>
            <a:off x="533400" y="1562100"/>
            <a:ext cx="11125200" cy="4767263"/>
          </a:xfrm>
        </p:spPr>
        <p:txBody>
          <a:bodyPr>
            <a:normAutofit/>
          </a:bodyPr>
          <a:lstStyle/>
          <a:p>
            <a:pPr marL="914400" indent="-914400">
              <a:lnSpc>
                <a:spcPts val="5000"/>
              </a:lnSpc>
              <a:spcBef>
                <a:spcPts val="0"/>
              </a:spcBef>
              <a:buFont typeface="+mj-lt"/>
              <a:buAutoNum type="arabicParenR"/>
            </a:pPr>
            <a:r>
              <a:rPr lang="en-US" sz="4800" dirty="0">
                <a:solidFill>
                  <a:srgbClr val="412649"/>
                </a:solidFill>
              </a:rPr>
              <a:t>Chap 1-9 – Solomon – long form</a:t>
            </a:r>
          </a:p>
          <a:p>
            <a:pPr marL="914400" indent="-914400">
              <a:lnSpc>
                <a:spcPts val="5000"/>
              </a:lnSpc>
              <a:spcBef>
                <a:spcPts val="0"/>
              </a:spcBef>
              <a:buFont typeface="+mj-lt"/>
              <a:buAutoNum type="arabicParenR"/>
            </a:pPr>
            <a:r>
              <a:rPr lang="en-US" sz="4800" dirty="0">
                <a:solidFill>
                  <a:srgbClr val="412649"/>
                </a:solidFill>
              </a:rPr>
              <a:t>Chap 10-24 – Solomon – short form</a:t>
            </a:r>
          </a:p>
          <a:p>
            <a:pPr marL="914400" indent="-914400">
              <a:buFont typeface="+mj-lt"/>
              <a:buAutoNum type="arabicParenR"/>
            </a:pPr>
            <a:r>
              <a:rPr lang="en-US" sz="4800" dirty="0">
                <a:solidFill>
                  <a:srgbClr val="412649"/>
                </a:solidFill>
              </a:rPr>
              <a:t>Chap 25-29 – Solomon – compiled by King Hezekiah</a:t>
            </a:r>
          </a:p>
          <a:p>
            <a:pPr marL="914400" indent="-914400">
              <a:buFont typeface="+mj-lt"/>
              <a:buAutoNum type="arabicParenR"/>
            </a:pPr>
            <a:r>
              <a:rPr lang="en-US" sz="4800" dirty="0">
                <a:solidFill>
                  <a:srgbClr val="412649"/>
                </a:solidFill>
              </a:rPr>
              <a:t>Chap 30 – Agur – Largely unknown</a:t>
            </a:r>
          </a:p>
          <a:p>
            <a:pPr marL="914400" indent="-914400">
              <a:buFont typeface="+mj-lt"/>
              <a:buAutoNum type="arabicParenR"/>
            </a:pPr>
            <a:r>
              <a:rPr lang="en-US" sz="4800" dirty="0">
                <a:solidFill>
                  <a:srgbClr val="412649"/>
                </a:solidFill>
              </a:rPr>
              <a:t>Chap 31 – King Lemuel – unknown </a:t>
            </a:r>
          </a:p>
        </p:txBody>
      </p:sp>
      <p:pic>
        <p:nvPicPr>
          <p:cNvPr id="10" name="Picture 9">
            <a:extLst>
              <a:ext uri="{FF2B5EF4-FFF2-40B4-BE49-F238E27FC236}">
                <a16:creationId xmlns:a16="http://schemas.microsoft.com/office/drawing/2014/main" id="{5A819A59-08F0-13D3-3DAB-39A7359A81E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44616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1000"/>
                                        <p:tgtEl>
                                          <p:spTgt spid="6">
                                            <p:txEl>
                                              <p:pRg st="1" end="1"/>
                                            </p:txEl>
                                          </p:spTgt>
                                        </p:tgtEl>
                                      </p:cBhvr>
                                    </p:animEffect>
                                    <p:anim calcmode="lin" valueType="num">
                                      <p:cBhvr>
                                        <p:cTn id="1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Effect transition="in" filter="fade">
                                      <p:cBhvr>
                                        <p:cTn id="25" dur="1000"/>
                                        <p:tgtEl>
                                          <p:spTgt spid="6">
                                            <p:txEl>
                                              <p:pRg st="3" end="3"/>
                                            </p:txEl>
                                          </p:spTgt>
                                        </p:tgtEl>
                                      </p:cBhvr>
                                    </p:animEffect>
                                    <p:anim calcmode="lin" valueType="num">
                                      <p:cBhvr>
                                        <p:cTn id="26"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BCB4B-E3C9-D46D-EC62-3B2ECBBE87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4A6FFC-DD14-2FB4-2890-FDD2E51A3EF5}"/>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8386D32-7BF8-07A0-B60C-3EBA422F83C9}"/>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1860C62F-BF1F-498E-4918-16D60450EE1A}"/>
              </a:ext>
            </a:extLst>
          </p:cNvPr>
          <p:cNvPicPr>
            <a:picLocks noChangeAspect="1"/>
          </p:cNvPicPr>
          <p:nvPr/>
        </p:nvPicPr>
        <p:blipFill>
          <a:blip r:embed="rId2"/>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5DAF37E9-2739-64A7-5134-CB42A9D29F29}"/>
              </a:ext>
            </a:extLst>
          </p:cNvPr>
          <p:cNvSpPr txBox="1">
            <a:spLocks/>
          </p:cNvSpPr>
          <p:nvPr/>
        </p:nvSpPr>
        <p:spPr>
          <a:xfrm>
            <a:off x="838200" y="4962526"/>
            <a:ext cx="10515600" cy="7302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b="1" dirty="0">
                <a:ln w="3175">
                  <a:solidFill>
                    <a:srgbClr val="FFF8DE"/>
                  </a:solidFill>
                </a:ln>
                <a:solidFill>
                  <a:srgbClr val="442A2B"/>
                </a:solidFill>
                <a:latin typeface="Bookman Old Style" panose="02050604050505020204" pitchFamily="18" charset="0"/>
              </a:rPr>
              <a:t>Lacking Wisdom Leads To Atrophy</a:t>
            </a:r>
          </a:p>
        </p:txBody>
      </p:sp>
      <p:sp>
        <p:nvSpPr>
          <p:cNvPr id="8" name="Title 1">
            <a:extLst>
              <a:ext uri="{FF2B5EF4-FFF2-40B4-BE49-F238E27FC236}">
                <a16:creationId xmlns:a16="http://schemas.microsoft.com/office/drawing/2014/main" id="{BB72B92B-E683-1EC9-5297-88D8B1FC695C}"/>
              </a:ext>
            </a:extLst>
          </p:cNvPr>
          <p:cNvSpPr txBox="1">
            <a:spLocks/>
          </p:cNvSpPr>
          <p:nvPr/>
        </p:nvSpPr>
        <p:spPr>
          <a:xfrm>
            <a:off x="6275095" y="4251327"/>
            <a:ext cx="3530600" cy="73024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3600" b="1" dirty="0">
                <a:ln w="3175">
                  <a:solidFill>
                    <a:srgbClr val="FFF8DE"/>
                  </a:solidFill>
                </a:ln>
                <a:solidFill>
                  <a:srgbClr val="442A2B"/>
                </a:solidFill>
                <a:latin typeface="Bookman Old Style" panose="02050604050505020204" pitchFamily="18" charset="0"/>
              </a:rPr>
              <a:t>Chapter 6-7</a:t>
            </a:r>
          </a:p>
        </p:txBody>
      </p:sp>
    </p:spTree>
    <p:extLst>
      <p:ext uri="{BB962C8B-B14F-4D97-AF65-F5344CB8AC3E}">
        <p14:creationId xmlns:p14="http://schemas.microsoft.com/office/powerpoint/2010/main" val="1589728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64C4-0DF9-67A8-5261-FF55E025FBF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D81CE59-B60F-5D45-6A3D-E41E49B80675}"/>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5BB43DCF-AF2E-7A66-73C3-64F5834D4884}"/>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A3DEBFF5-4C7E-FF20-A1B0-FFF5D320E3A5}"/>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p:txBody>
      </p:sp>
      <p:pic>
        <p:nvPicPr>
          <p:cNvPr id="10" name="Picture 9">
            <a:extLst>
              <a:ext uri="{FF2B5EF4-FFF2-40B4-BE49-F238E27FC236}">
                <a16:creationId xmlns:a16="http://schemas.microsoft.com/office/drawing/2014/main" id="{5381C345-6C56-7BBC-D922-9B4BC1BE4E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9553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66716-176A-F985-4A9F-C31EF8ED222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2660F78-5314-1855-2F23-2C61D2A701AB}"/>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F1599DB0-81E3-A164-43A3-2A95D9E6C82A}"/>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Luke 6:34-35a</a:t>
            </a:r>
          </a:p>
        </p:txBody>
      </p:sp>
      <p:sp>
        <p:nvSpPr>
          <p:cNvPr id="6" name="Content Placeholder 5">
            <a:extLst>
              <a:ext uri="{FF2B5EF4-FFF2-40B4-BE49-F238E27FC236}">
                <a16:creationId xmlns:a16="http://schemas.microsoft.com/office/drawing/2014/main" id="{FFEF14B6-12B2-F5D0-1431-DF5B757CDC4A}"/>
              </a:ext>
            </a:extLst>
          </p:cNvPr>
          <p:cNvSpPr>
            <a:spLocks noGrp="1"/>
          </p:cNvSpPr>
          <p:nvPr>
            <p:ph idx="1"/>
          </p:nvPr>
        </p:nvSpPr>
        <p:spPr>
          <a:xfrm>
            <a:off x="133350" y="398352"/>
            <a:ext cx="11925300" cy="5296011"/>
          </a:xfrm>
        </p:spPr>
        <p:txBody>
          <a:bodyPr>
            <a:noAutofit/>
          </a:bodyPr>
          <a:lstStyle/>
          <a:p>
            <a:pPr marL="0" indent="0" algn="just">
              <a:lnSpc>
                <a:spcPct val="150000"/>
              </a:lnSpc>
              <a:spcBef>
                <a:spcPts val="0"/>
              </a:spcBef>
              <a:buNone/>
            </a:pPr>
            <a:r>
              <a:rPr lang="en-US" sz="4600" dirty="0">
                <a:solidFill>
                  <a:srgbClr val="412649"/>
                </a:solidFill>
              </a:rPr>
              <a:t>“If you lend to those from whom you expect to receive, what credit is that to you? Even sinners lend to sinners in order to receive back the same amount. But love your enemies, &amp; do good, &amp; lend, expecting nothing in return…</a:t>
            </a:r>
          </a:p>
        </p:txBody>
      </p:sp>
    </p:spTree>
    <p:extLst>
      <p:ext uri="{BB962C8B-B14F-4D97-AF65-F5344CB8AC3E}">
        <p14:creationId xmlns:p14="http://schemas.microsoft.com/office/powerpoint/2010/main" val="24248399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7B1E0-6418-3866-31FF-DD42736D075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A755AE3-FA5B-67BF-F1D9-F6794A16D985}"/>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8A4CA30C-0ECF-EBB9-A48B-4FCB3D0881BC}"/>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A1376B54-760C-18E4-572F-535121B25700}"/>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p:txBody>
      </p:sp>
      <p:pic>
        <p:nvPicPr>
          <p:cNvPr id="10" name="Picture 9">
            <a:extLst>
              <a:ext uri="{FF2B5EF4-FFF2-40B4-BE49-F238E27FC236}">
                <a16:creationId xmlns:a16="http://schemas.microsoft.com/office/drawing/2014/main" id="{A8AED0F3-946D-03E4-DA02-DA84BAB2C1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79825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1000"/>
                                        <p:tgtEl>
                                          <p:spTgt spid="6">
                                            <p:txEl>
                                              <p:pRg st="1" end="1"/>
                                            </p:txEl>
                                          </p:spTgt>
                                        </p:tgtEl>
                                      </p:cBhvr>
                                    </p:animEffect>
                                    <p:anim calcmode="lin" valueType="num">
                                      <p:cBhvr>
                                        <p:cTn id="8"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E597DE-0267-8FCC-6805-50A5E89BB2E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4CBBCD3-5D93-331E-0A69-B89EE02E2E41}"/>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1C91A3F2-95AE-A0AF-CCC2-899BA534AB24}"/>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Galatians 6:4-5</a:t>
            </a:r>
          </a:p>
        </p:txBody>
      </p:sp>
      <p:sp>
        <p:nvSpPr>
          <p:cNvPr id="6" name="Content Placeholder 5">
            <a:extLst>
              <a:ext uri="{FF2B5EF4-FFF2-40B4-BE49-F238E27FC236}">
                <a16:creationId xmlns:a16="http://schemas.microsoft.com/office/drawing/2014/main" id="{0FADF776-ACCA-A151-D738-E805355F7E08}"/>
              </a:ext>
            </a:extLst>
          </p:cNvPr>
          <p:cNvSpPr>
            <a:spLocks noGrp="1"/>
          </p:cNvSpPr>
          <p:nvPr>
            <p:ph idx="1"/>
          </p:nvPr>
        </p:nvSpPr>
        <p:spPr>
          <a:xfrm>
            <a:off x="133350" y="642796"/>
            <a:ext cx="11925300" cy="5051567"/>
          </a:xfrm>
        </p:spPr>
        <p:txBody>
          <a:bodyPr>
            <a:noAutofit/>
          </a:bodyPr>
          <a:lstStyle/>
          <a:p>
            <a:pPr marL="0" indent="0" algn="just">
              <a:lnSpc>
                <a:spcPct val="150000"/>
              </a:lnSpc>
              <a:spcBef>
                <a:spcPts val="0"/>
              </a:spcBef>
              <a:buNone/>
            </a:pPr>
            <a:r>
              <a:rPr lang="en-US" sz="5200" dirty="0">
                <a:solidFill>
                  <a:srgbClr val="412649"/>
                </a:solidFill>
              </a:rPr>
              <a:t>“But each one must examine his own work, &amp; then he will have reason for boasting in regard to himself alone, &amp; not in regard to another. For each one will bear his own load.”</a:t>
            </a:r>
          </a:p>
        </p:txBody>
      </p:sp>
    </p:spTree>
    <p:extLst>
      <p:ext uri="{BB962C8B-B14F-4D97-AF65-F5344CB8AC3E}">
        <p14:creationId xmlns:p14="http://schemas.microsoft.com/office/powerpoint/2010/main" val="1284030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92744-F7F9-BEBE-A7B1-B76343287E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1728493-3689-9C4C-460F-2C2104B77C02}"/>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E354B6B2-1EBB-C641-C54D-982381501C5E}"/>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I Timothy 5:8</a:t>
            </a:r>
          </a:p>
        </p:txBody>
      </p:sp>
      <p:sp>
        <p:nvSpPr>
          <p:cNvPr id="6" name="Content Placeholder 5">
            <a:extLst>
              <a:ext uri="{FF2B5EF4-FFF2-40B4-BE49-F238E27FC236}">
                <a16:creationId xmlns:a16="http://schemas.microsoft.com/office/drawing/2014/main" id="{3F313087-3FA6-0CC9-A254-23474C76F3B7}"/>
              </a:ext>
            </a:extLst>
          </p:cNvPr>
          <p:cNvSpPr>
            <a:spLocks noGrp="1"/>
          </p:cNvSpPr>
          <p:nvPr>
            <p:ph idx="1"/>
          </p:nvPr>
        </p:nvSpPr>
        <p:spPr>
          <a:xfrm>
            <a:off x="133350" y="642797"/>
            <a:ext cx="11925300" cy="6013591"/>
          </a:xfrm>
        </p:spPr>
        <p:txBody>
          <a:bodyPr>
            <a:noAutofit/>
          </a:bodyPr>
          <a:lstStyle/>
          <a:p>
            <a:pPr marL="0" indent="0" algn="just">
              <a:lnSpc>
                <a:spcPct val="150000"/>
              </a:lnSpc>
              <a:spcBef>
                <a:spcPts val="0"/>
              </a:spcBef>
              <a:buNone/>
            </a:pPr>
            <a:r>
              <a:rPr lang="en-US" sz="5600" dirty="0">
                <a:solidFill>
                  <a:srgbClr val="412649"/>
                </a:solidFill>
              </a:rPr>
              <a:t>“But if anyone does not provide for his own, &amp; especially for those of his household, he has denied the faith &amp; is worse than an unbeliever.”</a:t>
            </a:r>
          </a:p>
        </p:txBody>
      </p:sp>
    </p:spTree>
    <p:extLst>
      <p:ext uri="{BB962C8B-B14F-4D97-AF65-F5344CB8AC3E}">
        <p14:creationId xmlns:p14="http://schemas.microsoft.com/office/powerpoint/2010/main" val="1768558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D8A94-49E7-66D0-80D0-D16E2DF558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B3FB7F-FD8C-DCA4-800E-7F9702D15CBE}"/>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32B4B3BC-206F-55EA-3BED-8E9A711CEA6B}"/>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BFE4A340-931B-2FA6-AA50-2D445F6A901B}"/>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a:p>
            <a:pPr marL="914400" indent="-914400">
              <a:lnSpc>
                <a:spcPts val="4000"/>
              </a:lnSpc>
              <a:spcBef>
                <a:spcPts val="600"/>
              </a:spcBef>
              <a:spcAft>
                <a:spcPts val="2400"/>
              </a:spcAft>
              <a:buFont typeface="+mj-lt"/>
              <a:buAutoNum type="arabicParenR"/>
            </a:pPr>
            <a:r>
              <a:rPr lang="en-US" sz="6000" dirty="0">
                <a:solidFill>
                  <a:srgbClr val="412649"/>
                </a:solidFill>
              </a:rPr>
              <a:t>Lofty Arrogance</a:t>
            </a:r>
          </a:p>
        </p:txBody>
      </p:sp>
      <p:pic>
        <p:nvPicPr>
          <p:cNvPr id="10" name="Picture 9">
            <a:extLst>
              <a:ext uri="{FF2B5EF4-FFF2-40B4-BE49-F238E27FC236}">
                <a16:creationId xmlns:a16="http://schemas.microsoft.com/office/drawing/2014/main" id="{F48A0AE4-371A-6318-9D7B-148F0E0F7E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840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1000"/>
                                        <p:tgtEl>
                                          <p:spTgt spid="6">
                                            <p:txEl>
                                              <p:pRg st="2" end="2"/>
                                            </p:txEl>
                                          </p:spTgt>
                                        </p:tgtEl>
                                      </p:cBhvr>
                                    </p:animEffect>
                                    <p:anim calcmode="lin" valueType="num">
                                      <p:cBhvr>
                                        <p:cTn id="8"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A579F-F74F-986F-C358-45619D05488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D1C0259-EA6D-3572-2B75-3D19DCE5E97D}"/>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37D25C93-28A7-A932-903E-6477B0C7C197}"/>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II Peter 3:3-4a &amp; 10</a:t>
            </a:r>
          </a:p>
        </p:txBody>
      </p:sp>
      <p:sp>
        <p:nvSpPr>
          <p:cNvPr id="6" name="Content Placeholder 5">
            <a:extLst>
              <a:ext uri="{FF2B5EF4-FFF2-40B4-BE49-F238E27FC236}">
                <a16:creationId xmlns:a16="http://schemas.microsoft.com/office/drawing/2014/main" id="{3888C320-CDF8-BCEF-C1E8-57597BF26074}"/>
              </a:ext>
            </a:extLst>
          </p:cNvPr>
          <p:cNvSpPr>
            <a:spLocks noGrp="1"/>
          </p:cNvSpPr>
          <p:nvPr>
            <p:ph idx="1"/>
          </p:nvPr>
        </p:nvSpPr>
        <p:spPr>
          <a:xfrm>
            <a:off x="133350" y="497942"/>
            <a:ext cx="11925300" cy="5196422"/>
          </a:xfrm>
        </p:spPr>
        <p:txBody>
          <a:bodyPr>
            <a:noAutofit/>
          </a:bodyPr>
          <a:lstStyle/>
          <a:p>
            <a:pPr marL="0" indent="0" algn="just">
              <a:lnSpc>
                <a:spcPct val="150000"/>
              </a:lnSpc>
              <a:spcBef>
                <a:spcPts val="0"/>
              </a:spcBef>
              <a:buNone/>
            </a:pPr>
            <a:r>
              <a:rPr lang="en-US" sz="3800" dirty="0">
                <a:solidFill>
                  <a:srgbClr val="412649"/>
                </a:solidFill>
              </a:rPr>
              <a:t>“Knowing this first of all, that in the last days mockers will come with their mocking, following after their own lusts, &amp; saying, ‘Where is the promise of His coming?’... But the day of the Lord will come like a thief, in which the heavens will pass away with a roar &amp; the elements will be destroyed with intense heat, &amp; the earth &amp; its works will be found out.”</a:t>
            </a:r>
          </a:p>
        </p:txBody>
      </p:sp>
    </p:spTree>
    <p:extLst>
      <p:ext uri="{BB962C8B-B14F-4D97-AF65-F5344CB8AC3E}">
        <p14:creationId xmlns:p14="http://schemas.microsoft.com/office/powerpoint/2010/main" val="3333138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DB165-F7DB-1B7D-D743-46BDA144ACE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AA7CDD0-1E90-296E-23C7-D9ACF0F9D93F}"/>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7F7F6073-FB65-212A-BADA-1D2F81BA5864}"/>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71105ABB-AFD6-1B26-12CA-CE62796B70C1}"/>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a:p>
            <a:pPr marL="914400" indent="-914400">
              <a:lnSpc>
                <a:spcPts val="4000"/>
              </a:lnSpc>
              <a:spcBef>
                <a:spcPts val="600"/>
              </a:spcBef>
              <a:spcAft>
                <a:spcPts val="2400"/>
              </a:spcAft>
              <a:buFont typeface="+mj-lt"/>
              <a:buAutoNum type="arabicParenR"/>
            </a:pPr>
            <a:r>
              <a:rPr lang="en-US" sz="6000" dirty="0">
                <a:solidFill>
                  <a:srgbClr val="412649"/>
                </a:solidFill>
              </a:rPr>
              <a:t>Lofty Arrogance</a:t>
            </a:r>
          </a:p>
          <a:p>
            <a:pPr marL="914400" indent="-914400">
              <a:lnSpc>
                <a:spcPts val="4000"/>
              </a:lnSpc>
              <a:spcBef>
                <a:spcPts val="600"/>
              </a:spcBef>
              <a:spcAft>
                <a:spcPts val="2400"/>
              </a:spcAft>
              <a:buFont typeface="+mj-lt"/>
              <a:buAutoNum type="arabicParenR"/>
            </a:pPr>
            <a:r>
              <a:rPr lang="en-US" sz="6000" dirty="0">
                <a:solidFill>
                  <a:srgbClr val="412649"/>
                </a:solidFill>
              </a:rPr>
              <a:t>Lustful Allurements</a:t>
            </a:r>
          </a:p>
        </p:txBody>
      </p:sp>
      <p:pic>
        <p:nvPicPr>
          <p:cNvPr id="10" name="Picture 9">
            <a:extLst>
              <a:ext uri="{FF2B5EF4-FFF2-40B4-BE49-F238E27FC236}">
                <a16:creationId xmlns:a16="http://schemas.microsoft.com/office/drawing/2014/main" id="{C5060941-CCD7-AF58-3CA4-896010C65C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6676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animEffect transition="in" filter="fade">
                                      <p:cBhvr>
                                        <p:cTn id="7" dur="1000"/>
                                        <p:tgtEl>
                                          <p:spTgt spid="6">
                                            <p:txEl>
                                              <p:pRg st="3" end="3"/>
                                            </p:txEl>
                                          </p:spTgt>
                                        </p:tgtEl>
                                      </p:cBhvr>
                                    </p:animEffect>
                                    <p:anim calcmode="lin" valueType="num">
                                      <p:cBhvr>
                                        <p:cTn id="8"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9928A-8E8B-4BE6-2E75-CF3F0C8F10E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B70A3A1-C622-29F2-50F5-B19055F7E95B}"/>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04CDF17F-C578-6677-1748-F395A844A3DE}"/>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Deuteronomy 6:6-7</a:t>
            </a:r>
          </a:p>
        </p:txBody>
      </p:sp>
      <p:sp>
        <p:nvSpPr>
          <p:cNvPr id="6" name="Content Placeholder 5">
            <a:extLst>
              <a:ext uri="{FF2B5EF4-FFF2-40B4-BE49-F238E27FC236}">
                <a16:creationId xmlns:a16="http://schemas.microsoft.com/office/drawing/2014/main" id="{46400D2D-97D2-EC02-5ED4-47F71A56CDC8}"/>
              </a:ext>
            </a:extLst>
          </p:cNvPr>
          <p:cNvSpPr>
            <a:spLocks noGrp="1"/>
          </p:cNvSpPr>
          <p:nvPr>
            <p:ph idx="1"/>
          </p:nvPr>
        </p:nvSpPr>
        <p:spPr>
          <a:xfrm>
            <a:off x="133350" y="497942"/>
            <a:ext cx="11925300" cy="5196422"/>
          </a:xfrm>
        </p:spPr>
        <p:txBody>
          <a:bodyPr>
            <a:noAutofit/>
          </a:bodyPr>
          <a:lstStyle/>
          <a:p>
            <a:pPr marL="0" indent="0" algn="just">
              <a:lnSpc>
                <a:spcPct val="150000"/>
              </a:lnSpc>
              <a:spcBef>
                <a:spcPts val="0"/>
              </a:spcBef>
              <a:buNone/>
            </a:pPr>
            <a:r>
              <a:rPr lang="en-US" sz="4500" dirty="0">
                <a:solidFill>
                  <a:srgbClr val="412649"/>
                </a:solidFill>
              </a:rPr>
              <a:t>“These words, which I am commanding you today, shall be on your heart. You shall teach them diligently to your sons &amp; shall speak of them when you sit in your house &amp; when you walk by the way &amp; when you lie down &amp; when you rise up.”</a:t>
            </a:r>
          </a:p>
        </p:txBody>
      </p:sp>
    </p:spTree>
    <p:extLst>
      <p:ext uri="{BB962C8B-B14F-4D97-AF65-F5344CB8AC3E}">
        <p14:creationId xmlns:p14="http://schemas.microsoft.com/office/powerpoint/2010/main" val="859547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16B3-67CE-43EE-894A-9FED50F60EF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D7C4B27-7BEB-67E2-6FFA-75A72CB76D35}"/>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837BF2BC-6D27-9152-8427-54252BC47C80}"/>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Jeremiah 31:33</a:t>
            </a:r>
          </a:p>
        </p:txBody>
      </p:sp>
      <p:sp>
        <p:nvSpPr>
          <p:cNvPr id="6" name="Content Placeholder 5">
            <a:extLst>
              <a:ext uri="{FF2B5EF4-FFF2-40B4-BE49-F238E27FC236}">
                <a16:creationId xmlns:a16="http://schemas.microsoft.com/office/drawing/2014/main" id="{2B4E4EC0-C85A-3761-7A41-4C8C27A758F7}"/>
              </a:ext>
            </a:extLst>
          </p:cNvPr>
          <p:cNvSpPr>
            <a:spLocks noGrp="1"/>
          </p:cNvSpPr>
          <p:nvPr>
            <p:ph idx="1"/>
          </p:nvPr>
        </p:nvSpPr>
        <p:spPr>
          <a:xfrm>
            <a:off x="133350" y="461728"/>
            <a:ext cx="11925300" cy="5196422"/>
          </a:xfrm>
        </p:spPr>
        <p:txBody>
          <a:bodyPr>
            <a:noAutofit/>
          </a:bodyPr>
          <a:lstStyle/>
          <a:p>
            <a:pPr marL="0" indent="0" algn="just">
              <a:lnSpc>
                <a:spcPct val="150000"/>
              </a:lnSpc>
              <a:spcBef>
                <a:spcPts val="0"/>
              </a:spcBef>
              <a:buNone/>
            </a:pPr>
            <a:r>
              <a:rPr lang="en-US" sz="4800" dirty="0">
                <a:solidFill>
                  <a:srgbClr val="412649"/>
                </a:solidFill>
              </a:rPr>
              <a:t>“But this is the covenant which I will cut with the house of Israel after those days, declares Yahweh: I will put My law within them, &amp; on their heart I will write it; &amp; I will be their God, &amp; they shall be My people.”</a:t>
            </a:r>
          </a:p>
        </p:txBody>
      </p:sp>
    </p:spTree>
    <p:extLst>
      <p:ext uri="{BB962C8B-B14F-4D97-AF65-F5344CB8AC3E}">
        <p14:creationId xmlns:p14="http://schemas.microsoft.com/office/powerpoint/2010/main" val="33206059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BB8DE-AAAD-3ACE-60CC-F8E57258F1A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D6332C5-6392-0DBD-B362-C9BDB6A81982}"/>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3C25DCA0-CA44-4A22-8815-7A246B8B8B26}"/>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651D6EB3-96B5-513D-319D-B8A73A1ACE6D}"/>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a:p>
            <a:pPr marL="914400" indent="-914400">
              <a:lnSpc>
                <a:spcPts val="4000"/>
              </a:lnSpc>
              <a:spcBef>
                <a:spcPts val="600"/>
              </a:spcBef>
              <a:spcAft>
                <a:spcPts val="2400"/>
              </a:spcAft>
              <a:buFont typeface="+mj-lt"/>
              <a:buAutoNum type="arabicParenR"/>
            </a:pPr>
            <a:r>
              <a:rPr lang="en-US" sz="6000" dirty="0">
                <a:solidFill>
                  <a:srgbClr val="412649"/>
                </a:solidFill>
              </a:rPr>
              <a:t>Lofty Arrogance</a:t>
            </a:r>
          </a:p>
          <a:p>
            <a:pPr marL="914400" indent="-914400">
              <a:lnSpc>
                <a:spcPts val="4000"/>
              </a:lnSpc>
              <a:spcBef>
                <a:spcPts val="600"/>
              </a:spcBef>
              <a:spcAft>
                <a:spcPts val="2400"/>
              </a:spcAft>
              <a:buFont typeface="+mj-lt"/>
              <a:buAutoNum type="arabicParenR"/>
            </a:pPr>
            <a:r>
              <a:rPr lang="en-US" sz="6000" dirty="0">
                <a:solidFill>
                  <a:srgbClr val="412649"/>
                </a:solidFill>
              </a:rPr>
              <a:t>Lustful Allurements</a:t>
            </a:r>
          </a:p>
        </p:txBody>
      </p:sp>
      <p:pic>
        <p:nvPicPr>
          <p:cNvPr id="10" name="Picture 9">
            <a:extLst>
              <a:ext uri="{FF2B5EF4-FFF2-40B4-BE49-F238E27FC236}">
                <a16:creationId xmlns:a16="http://schemas.microsoft.com/office/drawing/2014/main" id="{C01F0CE5-7BB0-C663-0E13-A6E4782936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9658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AFC05-9F0F-5018-3B29-4C74F78FBEC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302D5CA-9C66-E014-A08C-7C7ABF867248}"/>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BEF324C8-EEEB-8358-557B-840882CB8A73}"/>
              </a:ext>
            </a:extLst>
          </p:cNvPr>
          <p:cNvSpPr>
            <a:spLocks noGrp="1"/>
          </p:cNvSpPr>
          <p:nvPr>
            <p:ph type="title"/>
          </p:nvPr>
        </p:nvSpPr>
        <p:spPr>
          <a:xfrm>
            <a:off x="1409700" y="5330825"/>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I Corinthians 6:18</a:t>
            </a:r>
          </a:p>
        </p:txBody>
      </p:sp>
      <p:sp>
        <p:nvSpPr>
          <p:cNvPr id="6" name="Content Placeholder 5">
            <a:extLst>
              <a:ext uri="{FF2B5EF4-FFF2-40B4-BE49-F238E27FC236}">
                <a16:creationId xmlns:a16="http://schemas.microsoft.com/office/drawing/2014/main" id="{26E301EF-B885-610E-F844-6EEA59A08059}"/>
              </a:ext>
            </a:extLst>
          </p:cNvPr>
          <p:cNvSpPr>
            <a:spLocks noGrp="1"/>
          </p:cNvSpPr>
          <p:nvPr>
            <p:ph idx="1"/>
          </p:nvPr>
        </p:nvSpPr>
        <p:spPr>
          <a:xfrm>
            <a:off x="133350" y="628608"/>
            <a:ext cx="11925300" cy="4640263"/>
          </a:xfrm>
        </p:spPr>
        <p:txBody>
          <a:bodyPr>
            <a:noAutofit/>
          </a:bodyPr>
          <a:lstStyle/>
          <a:p>
            <a:pPr marL="0" indent="0" algn="just">
              <a:lnSpc>
                <a:spcPct val="150000"/>
              </a:lnSpc>
              <a:spcBef>
                <a:spcPts val="0"/>
              </a:spcBef>
              <a:buNone/>
            </a:pPr>
            <a:r>
              <a:rPr lang="en-US" sz="5600" dirty="0">
                <a:solidFill>
                  <a:srgbClr val="412649"/>
                </a:solidFill>
              </a:rPr>
              <a:t>“Flee sexual immorality. Every other sin that a man commits is outside the body, but the sexually immoral man sins against his own body.”</a:t>
            </a:r>
          </a:p>
        </p:txBody>
      </p:sp>
    </p:spTree>
    <p:extLst>
      <p:ext uri="{BB962C8B-B14F-4D97-AF65-F5344CB8AC3E}">
        <p14:creationId xmlns:p14="http://schemas.microsoft.com/office/powerpoint/2010/main" val="3620822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1C23F-1342-035D-B25C-75954D4C4DC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A24CBC-C6C4-E233-373C-B60BF452DEA6}"/>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EDC2C68F-FEC5-EDDD-A412-3C7A2685A98D}"/>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F1199D9F-AA26-385C-AAED-49528291A3D0}"/>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a:p>
            <a:pPr marL="914400" indent="-914400">
              <a:lnSpc>
                <a:spcPts val="4000"/>
              </a:lnSpc>
              <a:spcBef>
                <a:spcPts val="600"/>
              </a:spcBef>
              <a:spcAft>
                <a:spcPts val="2400"/>
              </a:spcAft>
              <a:buFont typeface="+mj-lt"/>
              <a:buAutoNum type="arabicParenR"/>
            </a:pPr>
            <a:r>
              <a:rPr lang="en-US" sz="6000" dirty="0">
                <a:solidFill>
                  <a:srgbClr val="412649"/>
                </a:solidFill>
              </a:rPr>
              <a:t>Lofty Arrogance</a:t>
            </a:r>
          </a:p>
          <a:p>
            <a:pPr marL="914400" indent="-914400">
              <a:lnSpc>
                <a:spcPts val="4000"/>
              </a:lnSpc>
              <a:spcBef>
                <a:spcPts val="600"/>
              </a:spcBef>
              <a:spcAft>
                <a:spcPts val="2400"/>
              </a:spcAft>
              <a:buFont typeface="+mj-lt"/>
              <a:buAutoNum type="arabicParenR"/>
            </a:pPr>
            <a:r>
              <a:rPr lang="en-US" sz="6000" dirty="0">
                <a:solidFill>
                  <a:srgbClr val="412649"/>
                </a:solidFill>
              </a:rPr>
              <a:t>Lustful Allurements</a:t>
            </a:r>
          </a:p>
          <a:p>
            <a:pPr marL="914400" indent="-914400">
              <a:lnSpc>
                <a:spcPts val="4000"/>
              </a:lnSpc>
              <a:spcBef>
                <a:spcPts val="600"/>
              </a:spcBef>
              <a:spcAft>
                <a:spcPts val="2400"/>
              </a:spcAft>
              <a:buFont typeface="+mj-lt"/>
              <a:buAutoNum type="arabicParenR"/>
            </a:pPr>
            <a:r>
              <a:rPr lang="en-US" sz="6000" dirty="0">
                <a:solidFill>
                  <a:srgbClr val="412649"/>
                </a:solidFill>
              </a:rPr>
              <a:t>Lonely Arrangements</a:t>
            </a:r>
          </a:p>
        </p:txBody>
      </p:sp>
      <p:pic>
        <p:nvPicPr>
          <p:cNvPr id="10" name="Picture 9">
            <a:extLst>
              <a:ext uri="{FF2B5EF4-FFF2-40B4-BE49-F238E27FC236}">
                <a16:creationId xmlns:a16="http://schemas.microsoft.com/office/drawing/2014/main" id="{6B7E4501-CD78-DCAA-6C82-BC9D331CF7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618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4" end="4"/>
                                            </p:txEl>
                                          </p:spTgt>
                                        </p:tgtEl>
                                        <p:attrNameLst>
                                          <p:attrName>style.visibility</p:attrName>
                                        </p:attrNameLst>
                                      </p:cBhvr>
                                      <p:to>
                                        <p:strVal val="visible"/>
                                      </p:to>
                                    </p:set>
                                    <p:animEffect transition="in" filter="fade">
                                      <p:cBhvr>
                                        <p:cTn id="7" dur="1000"/>
                                        <p:tgtEl>
                                          <p:spTgt spid="6">
                                            <p:txEl>
                                              <p:pRg st="4" end="4"/>
                                            </p:txEl>
                                          </p:spTgt>
                                        </p:tgtEl>
                                      </p:cBhvr>
                                    </p:animEffect>
                                    <p:anim calcmode="lin" valueType="num">
                                      <p:cBhvr>
                                        <p:cTn id="8"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10269-C37F-0D29-D272-3304172EADF2}"/>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8F714E1-840C-7280-2E85-BF77E3C7BF16}"/>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F6E77DBA-84E6-4D2E-5DF4-BB454A82254A}"/>
              </a:ext>
            </a:extLst>
          </p:cNvPr>
          <p:cNvSpPr>
            <a:spLocks noGrp="1"/>
          </p:cNvSpPr>
          <p:nvPr>
            <p:ph type="title"/>
          </p:nvPr>
        </p:nvSpPr>
        <p:spPr>
          <a:xfrm>
            <a:off x="1543050" y="5711071"/>
            <a:ext cx="10515600" cy="1325563"/>
          </a:xfrm>
        </p:spPr>
        <p:txBody>
          <a:bodyPr>
            <a:normAutofit/>
          </a:bodyPr>
          <a:lstStyle/>
          <a:p>
            <a:pPr algn="r"/>
            <a:r>
              <a:rPr lang="en-US" sz="4600" b="1" dirty="0">
                <a:ln w="3175">
                  <a:solidFill>
                    <a:srgbClr val="FFF8DE"/>
                  </a:solidFill>
                </a:ln>
                <a:solidFill>
                  <a:srgbClr val="442A2B"/>
                </a:solidFill>
                <a:latin typeface="Bookman Old Style" panose="02050604050505020204" pitchFamily="18" charset="0"/>
              </a:rPr>
              <a:t>II Samuel 11:1-2</a:t>
            </a:r>
          </a:p>
        </p:txBody>
      </p:sp>
      <p:sp>
        <p:nvSpPr>
          <p:cNvPr id="6" name="Content Placeholder 5">
            <a:extLst>
              <a:ext uri="{FF2B5EF4-FFF2-40B4-BE49-F238E27FC236}">
                <a16:creationId xmlns:a16="http://schemas.microsoft.com/office/drawing/2014/main" id="{5DD5B8BD-9CE1-5CA4-61D7-8626B143C287}"/>
              </a:ext>
            </a:extLst>
          </p:cNvPr>
          <p:cNvSpPr>
            <a:spLocks noGrp="1"/>
          </p:cNvSpPr>
          <p:nvPr>
            <p:ph idx="1"/>
          </p:nvPr>
        </p:nvSpPr>
        <p:spPr>
          <a:xfrm>
            <a:off x="133350" y="366036"/>
            <a:ext cx="11925300" cy="4640263"/>
          </a:xfrm>
        </p:spPr>
        <p:txBody>
          <a:bodyPr>
            <a:noAutofit/>
          </a:bodyPr>
          <a:lstStyle/>
          <a:p>
            <a:pPr marL="0" indent="0" algn="just">
              <a:lnSpc>
                <a:spcPct val="150000"/>
              </a:lnSpc>
              <a:spcBef>
                <a:spcPts val="0"/>
              </a:spcBef>
              <a:buNone/>
            </a:pPr>
            <a:r>
              <a:rPr lang="en-US" sz="3600" dirty="0">
                <a:solidFill>
                  <a:srgbClr val="412649"/>
                </a:solidFill>
              </a:rPr>
              <a:t>“Now it happened in the spring, at the time when kings go out to battle, that David sent Joab &amp; his servants with him &amp; all Israel, &amp; they destroyed the sons of Ammon &amp; besieged Rabbah. But David stayed at Jerusalem. Now when evening came David arose from his bed &amp; walked around on the roof of the king’s house, &amp; from the roof he saw a woman bathing; &amp; the woman was very beautiful in appearance.”</a:t>
            </a:r>
          </a:p>
        </p:txBody>
      </p:sp>
    </p:spTree>
    <p:extLst>
      <p:ext uri="{BB962C8B-B14F-4D97-AF65-F5344CB8AC3E}">
        <p14:creationId xmlns:p14="http://schemas.microsoft.com/office/powerpoint/2010/main" val="29463386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514FC-7F75-DBB0-E273-2A285D39218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44F31C-EBD7-A81F-A4D3-65B1D7B09EF5}"/>
              </a:ext>
            </a:extLst>
          </p:cNvPr>
          <p:cNvPicPr>
            <a:picLocks noChangeAspect="1"/>
          </p:cNvPicPr>
          <p:nvPr/>
        </p:nvPicPr>
        <p:blipFill>
          <a:blip r:embed="rId2">
            <a:alphaModFix amt="35000"/>
          </a:blip>
          <a:srcRect l="9792" t="9791" r="9792" b="9791"/>
          <a:stretch>
            <a:fillRect/>
          </a:stretch>
        </p:blipFill>
        <p:spPr>
          <a:xfrm>
            <a:off x="0" y="-1"/>
            <a:ext cx="12192000" cy="6858001"/>
          </a:xfrm>
          <a:prstGeom prst="rect">
            <a:avLst/>
          </a:prstGeom>
        </p:spPr>
      </p:pic>
      <p:sp>
        <p:nvSpPr>
          <p:cNvPr id="2" name="Title 1">
            <a:extLst>
              <a:ext uri="{FF2B5EF4-FFF2-40B4-BE49-F238E27FC236}">
                <a16:creationId xmlns:a16="http://schemas.microsoft.com/office/drawing/2014/main" id="{E1D903A3-C221-60D3-DF60-4E04CF31959A}"/>
              </a:ext>
            </a:extLst>
          </p:cNvPr>
          <p:cNvSpPr>
            <a:spLocks noGrp="1"/>
          </p:cNvSpPr>
          <p:nvPr>
            <p:ph type="title"/>
          </p:nvPr>
        </p:nvSpPr>
        <p:spPr>
          <a:xfrm>
            <a:off x="373505" y="365125"/>
            <a:ext cx="11444990" cy="1325563"/>
          </a:xfrm>
        </p:spPr>
        <p:txBody>
          <a:bodyPr>
            <a:noAutofit/>
          </a:bodyPr>
          <a:lstStyle/>
          <a:p>
            <a:pPr algn="ctr"/>
            <a:r>
              <a:rPr lang="en-US" sz="5200" b="1" dirty="0">
                <a:ln w="3175">
                  <a:solidFill>
                    <a:srgbClr val="FFF8DE"/>
                  </a:solidFill>
                </a:ln>
                <a:solidFill>
                  <a:srgbClr val="442A2B"/>
                </a:solidFill>
                <a:latin typeface="Bookman Old Style" panose="02050604050505020204" pitchFamily="18" charset="0"/>
              </a:rPr>
              <a:t>Lacking Wisdom Leads To…</a:t>
            </a:r>
          </a:p>
        </p:txBody>
      </p:sp>
      <p:sp>
        <p:nvSpPr>
          <p:cNvPr id="6" name="Content Placeholder 5">
            <a:extLst>
              <a:ext uri="{FF2B5EF4-FFF2-40B4-BE49-F238E27FC236}">
                <a16:creationId xmlns:a16="http://schemas.microsoft.com/office/drawing/2014/main" id="{AF62A77E-40E1-C797-F77A-08112B52DA3B}"/>
              </a:ext>
            </a:extLst>
          </p:cNvPr>
          <p:cNvSpPr>
            <a:spLocks noGrp="1"/>
          </p:cNvSpPr>
          <p:nvPr>
            <p:ph idx="1"/>
          </p:nvPr>
        </p:nvSpPr>
        <p:spPr>
          <a:xfrm>
            <a:off x="266700" y="1701384"/>
            <a:ext cx="11658600" cy="4751882"/>
          </a:xfrm>
        </p:spPr>
        <p:txBody>
          <a:bodyPr>
            <a:noAutofit/>
          </a:bodyPr>
          <a:lstStyle/>
          <a:p>
            <a:pPr marL="914400" indent="-914400">
              <a:lnSpc>
                <a:spcPts val="4000"/>
              </a:lnSpc>
              <a:spcBef>
                <a:spcPts val="600"/>
              </a:spcBef>
              <a:spcAft>
                <a:spcPts val="2400"/>
              </a:spcAft>
              <a:buFont typeface="+mj-lt"/>
              <a:buAutoNum type="arabicParenR"/>
            </a:pPr>
            <a:r>
              <a:rPr lang="en-US" sz="6000" dirty="0">
                <a:solidFill>
                  <a:srgbClr val="412649"/>
                </a:solidFill>
              </a:rPr>
              <a:t>Loose Associations</a:t>
            </a:r>
          </a:p>
          <a:p>
            <a:pPr marL="914400" indent="-914400">
              <a:lnSpc>
                <a:spcPts val="4000"/>
              </a:lnSpc>
              <a:spcBef>
                <a:spcPts val="600"/>
              </a:spcBef>
              <a:spcAft>
                <a:spcPts val="2400"/>
              </a:spcAft>
              <a:buFont typeface="+mj-lt"/>
              <a:buAutoNum type="arabicParenR"/>
            </a:pPr>
            <a:r>
              <a:rPr lang="en-US" sz="6000" dirty="0">
                <a:solidFill>
                  <a:srgbClr val="412649"/>
                </a:solidFill>
              </a:rPr>
              <a:t>Lazy Actions</a:t>
            </a:r>
          </a:p>
          <a:p>
            <a:pPr marL="914400" indent="-914400">
              <a:lnSpc>
                <a:spcPts val="4000"/>
              </a:lnSpc>
              <a:spcBef>
                <a:spcPts val="600"/>
              </a:spcBef>
              <a:spcAft>
                <a:spcPts val="2400"/>
              </a:spcAft>
              <a:buFont typeface="+mj-lt"/>
              <a:buAutoNum type="arabicParenR"/>
            </a:pPr>
            <a:r>
              <a:rPr lang="en-US" sz="6000" dirty="0">
                <a:solidFill>
                  <a:srgbClr val="412649"/>
                </a:solidFill>
              </a:rPr>
              <a:t>Lofty Arrogance</a:t>
            </a:r>
          </a:p>
          <a:p>
            <a:pPr marL="914400" indent="-914400">
              <a:lnSpc>
                <a:spcPts val="4000"/>
              </a:lnSpc>
              <a:spcBef>
                <a:spcPts val="600"/>
              </a:spcBef>
              <a:spcAft>
                <a:spcPts val="2400"/>
              </a:spcAft>
              <a:buFont typeface="+mj-lt"/>
              <a:buAutoNum type="arabicParenR"/>
            </a:pPr>
            <a:r>
              <a:rPr lang="en-US" sz="6000" dirty="0">
                <a:solidFill>
                  <a:srgbClr val="412649"/>
                </a:solidFill>
              </a:rPr>
              <a:t>Lustful Allurements</a:t>
            </a:r>
          </a:p>
          <a:p>
            <a:pPr marL="914400" indent="-914400">
              <a:lnSpc>
                <a:spcPts val="4000"/>
              </a:lnSpc>
              <a:spcBef>
                <a:spcPts val="600"/>
              </a:spcBef>
              <a:spcAft>
                <a:spcPts val="2400"/>
              </a:spcAft>
              <a:buFont typeface="+mj-lt"/>
              <a:buAutoNum type="arabicParenR"/>
            </a:pPr>
            <a:r>
              <a:rPr lang="en-US" sz="6000" dirty="0">
                <a:solidFill>
                  <a:srgbClr val="412649"/>
                </a:solidFill>
              </a:rPr>
              <a:t>Lonely Arrangements</a:t>
            </a:r>
          </a:p>
        </p:txBody>
      </p:sp>
      <p:pic>
        <p:nvPicPr>
          <p:cNvPr id="10" name="Picture 9">
            <a:extLst>
              <a:ext uri="{FF2B5EF4-FFF2-40B4-BE49-F238E27FC236}">
                <a16:creationId xmlns:a16="http://schemas.microsoft.com/office/drawing/2014/main" id="{F13D2873-26DC-7A28-C362-4DD0DBB65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4730" y="5904257"/>
            <a:ext cx="1802540" cy="8628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781812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100</TotalTime>
  <Words>583</Words>
  <Application>Microsoft Office PowerPoint</Application>
  <PresentationFormat>Widescreen</PresentationFormat>
  <Paragraphs>57</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Aptos</vt:lpstr>
      <vt:lpstr>Aptos Display</vt:lpstr>
      <vt:lpstr>Arial</vt:lpstr>
      <vt:lpstr>Bookman Old Style</vt:lpstr>
      <vt:lpstr>Office Theme</vt:lpstr>
      <vt:lpstr>PowerPoint Presentation</vt:lpstr>
      <vt:lpstr>Sections of Proverbs</vt:lpstr>
      <vt:lpstr>PowerPoint Presentation</vt:lpstr>
      <vt:lpstr>Lacking Wisdom Leads To…</vt:lpstr>
      <vt:lpstr>Luke 6:34-35a</vt:lpstr>
      <vt:lpstr>Lacking Wisdom Leads To…</vt:lpstr>
      <vt:lpstr>Galatians 6:4-5</vt:lpstr>
      <vt:lpstr>I Timothy 5:8</vt:lpstr>
      <vt:lpstr>Lacking Wisdom Leads To…</vt:lpstr>
      <vt:lpstr>II Peter 3:3-4a &amp; 10</vt:lpstr>
      <vt:lpstr>Lacking Wisdom Leads To…</vt:lpstr>
      <vt:lpstr>Deuteronomy 6:6-7</vt:lpstr>
      <vt:lpstr>Jeremiah 31:33</vt:lpstr>
      <vt:lpstr>Lacking Wisdom Leads To…</vt:lpstr>
      <vt:lpstr>I Corinthians 6:18</vt:lpstr>
      <vt:lpstr>Lacking Wisdom Leads To…</vt:lpstr>
      <vt:lpstr>II Samuel 11:1-2</vt:lpstr>
      <vt:lpstr>Lacking Wisdom Leads To…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Daniel Shunk</dc:creator>
  <cp:lastModifiedBy>Daniel Shunk</cp:lastModifiedBy>
  <cp:revision>4</cp:revision>
  <dcterms:created xsi:type="dcterms:W3CDTF">2026-08-28T15:22:27Z</dcterms:created>
  <dcterms:modified xsi:type="dcterms:W3CDTF">2026-09-15T17:07:40Z</dcterms:modified>
</cp:coreProperties>
</file>