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82" r:id="rId4"/>
    <p:sldId id="262" r:id="rId5"/>
    <p:sldId id="268" r:id="rId6"/>
    <p:sldId id="28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2649"/>
    <a:srgbClr val="442A2B"/>
    <a:srgbClr val="FFF8DE"/>
    <a:srgbClr val="BDB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2" autoAdjust="0"/>
    <p:restoredTop sz="94660"/>
  </p:normalViewPr>
  <p:slideViewPr>
    <p:cSldViewPr snapToGrid="0">
      <p:cViewPr varScale="1">
        <p:scale>
          <a:sx n="82" d="100"/>
          <a:sy n="82" d="100"/>
        </p:scale>
        <p:origin x="390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8F153-2ACF-21F7-219C-93E60EC5AF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EA5910-21F2-3440-D120-324DFFF88E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A790C-3F93-EA1F-C543-4C584E14C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4A20F-4137-641F-EE07-BA8AE2D07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370E3-C9D8-F437-E893-C833F0988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526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F7893-7270-5B42-0AF9-D08503EDF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49897-26E5-B4E8-1690-83DE54AF2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89BBF-BCA0-6254-A4BB-53830F0A9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83199-8CB5-C378-49F9-C018197DF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39F57-C8C1-81A7-932B-75C2C94D1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451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F3B04-AD71-28A1-D90F-86C8F8606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B68F2-D8CF-3D02-D52F-9264F8511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05876-20C8-BD7C-51C0-5DCDE447F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FC43B-7A92-369A-B4E2-2E18F485F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4560C-92BA-8666-24F2-4100D0804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87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C9E76-6EB2-07C3-2328-DE8590D02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229EC-DFC3-CACB-8DF6-F3C15F941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0E50-90E9-3B62-8B66-11950F4155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873C7A-058F-A751-FAA5-EF4E22814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CD5FF2-71C4-E830-503B-2CFDE5AC4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9A827F-A38D-7FAC-C770-43C385B35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27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0000A-2813-A0AA-EA67-3998D113F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DBAF2E-C1CE-B336-4C56-F4EEDB172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403BDE-51FE-13C4-D480-4B6A68DBD8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9B77FD-3179-9D74-0838-385F316AD8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E9FDAE-442B-45AF-2F7F-A1F6DD8B4F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C9C2A-C053-2E0F-4AC6-F765929D0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611B06-0365-F0E9-258A-A055C1700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ABAB9F-C08E-E277-FBC6-7D74E79D0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906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3B86C-D740-B9FF-03C8-368BC7320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B3D2A3-A7DB-9FD3-40AC-14BE1B140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C97A16-73C1-DE5A-FF70-08B50F3E7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F075DB-3615-D50C-C096-BC3BBEDEA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021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27C181-155B-05D9-F404-EA9D2D6C0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2AAD13-FB54-9F31-B663-F57FEAB0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538B8B-537A-A6F2-2C82-25097DFB1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93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A894D-FB54-A366-C4BB-C1665B351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4622F-CF81-0665-66D2-7FC368F75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3E64A3-874B-CB93-B546-9E788C1CE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ADEDE3-3511-DB53-E1A9-AC7B3182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EBCC40-A185-FCBA-2203-F41FFCD0B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53C571-83CF-800F-1E26-CB56E24C3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47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836E3-7641-F164-E07C-BB3691896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F1D920-89CD-6F5B-DA55-D7529A3BD2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6B5C9D-CE97-F81A-109D-657E7652F6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611B70-70A7-8A22-3B7A-F48A29C08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922B07-C499-694A-2C06-9C9BEEFC7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7B097F-B992-595C-951D-1187BB13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64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313C0-BAA2-0658-C7B4-2D6124683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275600-6300-EB5D-81CB-956157283C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A59E0-787C-A8DE-AC3E-325A6DC24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0F764-429D-6EDC-42ED-49842841E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64502-BE8A-7038-896F-1630931B2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58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0F0DC7-DD3D-5CD1-2B75-FA9812C437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C8C8AE-8875-CF4C-972B-19939D1DDF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DEC36-9744-930C-FFF0-6FA843356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7C23F-50FF-DBCA-7CB9-38767D6FD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1BCBF-7E8B-E557-B22A-19B6595F3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732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370E-B229-A05A-C472-49BC233B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BA821-7D73-00E0-F06D-B6D5F9753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64CCC-E304-8184-0576-1E28710C6B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C0648B-8395-4B69-AB1F-EA410DF9FED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B62AD-B950-38B0-53B8-D441FDF743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B679C1-D160-2361-D2B8-D04857E01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3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E5BA9-D5C6-98D8-50E5-1E37659C07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6C2FD3-E66B-119B-885B-D53A4B2AC4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99462C-2670-7031-BB47-2ECAB5663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3C59579-6B5A-4F32-4B27-8282EEAA73C3}"/>
              </a:ext>
            </a:extLst>
          </p:cNvPr>
          <p:cNvSpPr txBox="1">
            <a:spLocks/>
          </p:cNvSpPr>
          <p:nvPr/>
        </p:nvSpPr>
        <p:spPr>
          <a:xfrm>
            <a:off x="838200" y="4962526"/>
            <a:ext cx="10515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A Full Evaluation Of Wisdom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DD06EE-CC6F-24FA-599D-9F134FEBD08F}"/>
              </a:ext>
            </a:extLst>
          </p:cNvPr>
          <p:cNvSpPr txBox="1">
            <a:spLocks/>
          </p:cNvSpPr>
          <p:nvPr/>
        </p:nvSpPr>
        <p:spPr>
          <a:xfrm>
            <a:off x="6275095" y="4251327"/>
            <a:ext cx="3530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Chapter 8-9</a:t>
            </a:r>
          </a:p>
        </p:txBody>
      </p:sp>
    </p:spTree>
    <p:extLst>
      <p:ext uri="{BB962C8B-B14F-4D97-AF65-F5344CB8AC3E}">
        <p14:creationId xmlns:p14="http://schemas.microsoft.com/office/powerpoint/2010/main" val="1932545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02A00E-0C16-C034-424C-7F82CA5FDA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9792" t="9791" r="9792" b="9791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14DDC8-AB51-ACA3-7A15-4EF85F946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Sections of Proverbs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0E8D41-E307-439A-AFB1-2E454BDDC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62100"/>
            <a:ext cx="11125200" cy="4767263"/>
          </a:xfrm>
        </p:spPr>
        <p:txBody>
          <a:bodyPr>
            <a:normAutofit/>
          </a:bodyPr>
          <a:lstStyle/>
          <a:p>
            <a:pPr marL="914400" indent="-914400">
              <a:lnSpc>
                <a:spcPts val="5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US" sz="4800" dirty="0">
                <a:solidFill>
                  <a:srgbClr val="412649"/>
                </a:solidFill>
              </a:rPr>
              <a:t>Chap 1-9 – Solomon – long form</a:t>
            </a:r>
          </a:p>
          <a:p>
            <a:pPr marL="914400" indent="-914400">
              <a:lnSpc>
                <a:spcPts val="5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US" sz="4800" dirty="0">
                <a:solidFill>
                  <a:srgbClr val="412649"/>
                </a:solidFill>
              </a:rPr>
              <a:t>Chap 10-24 – Solomon – short form</a:t>
            </a:r>
          </a:p>
          <a:p>
            <a:pPr marL="914400" indent="-914400">
              <a:buFont typeface="+mj-lt"/>
              <a:buAutoNum type="arabicParenR"/>
            </a:pPr>
            <a:r>
              <a:rPr lang="en-US" sz="4800" dirty="0">
                <a:solidFill>
                  <a:srgbClr val="412649"/>
                </a:solidFill>
              </a:rPr>
              <a:t>Chap 25-29 – Solomon – compiled by King Hezekiah</a:t>
            </a:r>
          </a:p>
          <a:p>
            <a:pPr marL="914400" indent="-914400">
              <a:buFont typeface="+mj-lt"/>
              <a:buAutoNum type="arabicParenR"/>
            </a:pPr>
            <a:r>
              <a:rPr lang="en-US" sz="4800" dirty="0">
                <a:solidFill>
                  <a:srgbClr val="412649"/>
                </a:solidFill>
              </a:rPr>
              <a:t>Chap 30 – Agur – Largely unknown</a:t>
            </a:r>
          </a:p>
          <a:p>
            <a:pPr marL="914400" indent="-914400">
              <a:buFont typeface="+mj-lt"/>
              <a:buAutoNum type="arabicParenR"/>
            </a:pPr>
            <a:r>
              <a:rPr lang="en-US" sz="4800" dirty="0">
                <a:solidFill>
                  <a:srgbClr val="412649"/>
                </a:solidFill>
              </a:rPr>
              <a:t>Chap 31 – King Lemuel – unknown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A819A59-08F0-13D3-3DAB-39A7359A81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730" y="5904257"/>
            <a:ext cx="1802540" cy="8628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461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E96C6-752F-54C8-DC34-E59509DDB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156B-1508-79A3-BA84-5E9F9C65ED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AD304C-C4FC-9182-C20D-E78060E12F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935B0B-AD09-C77C-E13F-7BD8460F0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2BE7958-DEC2-3EDC-29E2-0E9A64F2F93A}"/>
              </a:ext>
            </a:extLst>
          </p:cNvPr>
          <p:cNvSpPr txBox="1">
            <a:spLocks/>
          </p:cNvSpPr>
          <p:nvPr/>
        </p:nvSpPr>
        <p:spPr>
          <a:xfrm>
            <a:off x="838200" y="4962526"/>
            <a:ext cx="10515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A Full Evaluation Of Wisdom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0FDEE5E-5395-FA4E-7C54-CAEC1F7CE7B7}"/>
              </a:ext>
            </a:extLst>
          </p:cNvPr>
          <p:cNvSpPr txBox="1">
            <a:spLocks/>
          </p:cNvSpPr>
          <p:nvPr/>
        </p:nvSpPr>
        <p:spPr>
          <a:xfrm>
            <a:off x="6275095" y="4251327"/>
            <a:ext cx="3530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Chapter 8-9</a:t>
            </a:r>
          </a:p>
        </p:txBody>
      </p:sp>
    </p:spTree>
    <p:extLst>
      <p:ext uri="{BB962C8B-B14F-4D97-AF65-F5344CB8AC3E}">
        <p14:creationId xmlns:p14="http://schemas.microsoft.com/office/powerpoint/2010/main" val="3419108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C64C4-0DF9-67A8-5261-FF55E025F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81CE59-B60F-5D45-6A3D-E41E49B806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9792" t="9791" r="9792" b="9791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B43DCF-AF2E-7A66-73C3-64F5834D4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505" y="365125"/>
            <a:ext cx="11444990" cy="1325563"/>
          </a:xfrm>
        </p:spPr>
        <p:txBody>
          <a:bodyPr>
            <a:noAutofit/>
          </a:bodyPr>
          <a:lstStyle/>
          <a:p>
            <a:pPr algn="ctr"/>
            <a:r>
              <a:rPr lang="en-US" sz="52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A Full Evaluation Of Wisdom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DEBFF5-4C7E-FF20-A1B0-FFF5D320E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701384"/>
            <a:ext cx="11658600" cy="4751882"/>
          </a:xfrm>
        </p:spPr>
        <p:txBody>
          <a:bodyPr>
            <a:noAutofit/>
          </a:bodyPr>
          <a:lstStyle/>
          <a:p>
            <a:pPr marL="914400" indent="-914400">
              <a:lnSpc>
                <a:spcPts val="5000"/>
              </a:lnSpc>
              <a:spcBef>
                <a:spcPts val="600"/>
              </a:spcBef>
              <a:spcAft>
                <a:spcPts val="2400"/>
              </a:spcAft>
              <a:buFont typeface="+mj-lt"/>
              <a:buAutoNum type="arabicParenR"/>
            </a:pPr>
            <a:r>
              <a:rPr lang="en-US" sz="6400" dirty="0">
                <a:solidFill>
                  <a:srgbClr val="412649"/>
                </a:solidFill>
              </a:rPr>
              <a:t>Wisdom will come to you and show its value</a:t>
            </a:r>
          </a:p>
          <a:p>
            <a:pPr marL="914400" indent="-914400">
              <a:lnSpc>
                <a:spcPts val="5000"/>
              </a:lnSpc>
              <a:spcBef>
                <a:spcPts val="600"/>
              </a:spcBef>
              <a:spcAft>
                <a:spcPts val="2400"/>
              </a:spcAft>
              <a:buFont typeface="+mj-lt"/>
              <a:buAutoNum type="arabicParenR"/>
            </a:pPr>
            <a:r>
              <a:rPr lang="en-US" sz="6400" dirty="0">
                <a:solidFill>
                  <a:srgbClr val="412649"/>
                </a:solidFill>
              </a:rPr>
              <a:t>Wisdom exalts and produces good</a:t>
            </a:r>
          </a:p>
          <a:p>
            <a:pPr marL="914400" indent="-914400">
              <a:lnSpc>
                <a:spcPts val="5000"/>
              </a:lnSpc>
              <a:spcBef>
                <a:spcPts val="600"/>
              </a:spcBef>
              <a:spcAft>
                <a:spcPts val="2400"/>
              </a:spcAft>
              <a:buFont typeface="+mj-lt"/>
              <a:buAutoNum type="arabicParenR"/>
            </a:pPr>
            <a:r>
              <a:rPr lang="en-US" sz="6400" dirty="0">
                <a:solidFill>
                  <a:srgbClr val="412649"/>
                </a:solidFill>
              </a:rPr>
              <a:t>Wisdom forces you to see the choice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81C345-6C56-7BBC-D922-9B4BC1BE4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730" y="5904257"/>
            <a:ext cx="1802540" cy="8628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553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66716-176A-F985-4A9F-C31EF8ED2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660F78-5314-1855-2F23-2C61D2A701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9792" t="9791" r="9792" b="9791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599DB0-81E3-A164-43A3-2A95D9E6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700" y="5330825"/>
            <a:ext cx="10515600" cy="1325563"/>
          </a:xfrm>
        </p:spPr>
        <p:txBody>
          <a:bodyPr>
            <a:normAutofit/>
          </a:bodyPr>
          <a:lstStyle/>
          <a:p>
            <a:pPr algn="r"/>
            <a:r>
              <a:rPr lang="en-US" sz="4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Proverbs 12:23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EF14B6-12B2-F5D0-1431-DF5B757CD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" y="398352"/>
            <a:ext cx="11925300" cy="529601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7000" dirty="0">
                <a:solidFill>
                  <a:srgbClr val="412649"/>
                </a:solidFill>
              </a:rPr>
              <a:t>“A prudent man conceals knowledge, But the heart of fools proclaims folly.”</a:t>
            </a:r>
          </a:p>
        </p:txBody>
      </p:sp>
    </p:spTree>
    <p:extLst>
      <p:ext uri="{BB962C8B-B14F-4D97-AF65-F5344CB8AC3E}">
        <p14:creationId xmlns:p14="http://schemas.microsoft.com/office/powerpoint/2010/main" val="2424839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11D79-3BB0-3560-C795-0357F1FA9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BB8DC7-03B5-B42E-79F6-2F5CA9DD38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9792" t="9791" r="9792" b="9791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1475F0-0DC0-F12B-8368-ECD787889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505" y="365125"/>
            <a:ext cx="11444990" cy="1325563"/>
          </a:xfrm>
        </p:spPr>
        <p:txBody>
          <a:bodyPr>
            <a:noAutofit/>
          </a:bodyPr>
          <a:lstStyle/>
          <a:p>
            <a:pPr algn="ctr"/>
            <a:r>
              <a:rPr lang="en-US" sz="52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A Full Evaluation Of Wisdom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701766-C1CE-1705-1CED-49E041ABA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701384"/>
            <a:ext cx="11658600" cy="4751882"/>
          </a:xfrm>
        </p:spPr>
        <p:txBody>
          <a:bodyPr>
            <a:noAutofit/>
          </a:bodyPr>
          <a:lstStyle/>
          <a:p>
            <a:pPr marL="914400" indent="-914400">
              <a:lnSpc>
                <a:spcPts val="5000"/>
              </a:lnSpc>
              <a:spcBef>
                <a:spcPts val="600"/>
              </a:spcBef>
              <a:spcAft>
                <a:spcPts val="2400"/>
              </a:spcAft>
              <a:buFont typeface="+mj-lt"/>
              <a:buAutoNum type="arabicParenR"/>
            </a:pPr>
            <a:r>
              <a:rPr lang="en-US" sz="6400" dirty="0">
                <a:solidFill>
                  <a:srgbClr val="412649"/>
                </a:solidFill>
              </a:rPr>
              <a:t>Wisdom will come to you and show its value</a:t>
            </a:r>
          </a:p>
          <a:p>
            <a:pPr marL="914400" indent="-914400">
              <a:lnSpc>
                <a:spcPts val="5000"/>
              </a:lnSpc>
              <a:spcBef>
                <a:spcPts val="600"/>
              </a:spcBef>
              <a:spcAft>
                <a:spcPts val="2400"/>
              </a:spcAft>
              <a:buFont typeface="+mj-lt"/>
              <a:buAutoNum type="arabicParenR"/>
            </a:pPr>
            <a:r>
              <a:rPr lang="en-US" sz="6400" dirty="0">
                <a:solidFill>
                  <a:srgbClr val="412649"/>
                </a:solidFill>
              </a:rPr>
              <a:t>Wisdom exalts and produces good</a:t>
            </a:r>
          </a:p>
          <a:p>
            <a:pPr marL="914400" indent="-914400">
              <a:lnSpc>
                <a:spcPts val="5000"/>
              </a:lnSpc>
              <a:spcBef>
                <a:spcPts val="600"/>
              </a:spcBef>
              <a:spcAft>
                <a:spcPts val="2400"/>
              </a:spcAft>
              <a:buFont typeface="+mj-lt"/>
              <a:buAutoNum type="arabicParenR"/>
            </a:pPr>
            <a:r>
              <a:rPr lang="en-US" sz="6400" dirty="0">
                <a:solidFill>
                  <a:srgbClr val="412649"/>
                </a:solidFill>
              </a:rPr>
              <a:t>Wisdom forces you to see the choice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E7FEF0-7F54-7463-8EA4-442D296AB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730" y="5904257"/>
            <a:ext cx="1802540" cy="8628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792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123</Words>
  <Application>Microsoft Office PowerPoint</Application>
  <PresentationFormat>Widescreen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Bookman Old Style</vt:lpstr>
      <vt:lpstr>Office Theme</vt:lpstr>
      <vt:lpstr>PowerPoint Presentation</vt:lpstr>
      <vt:lpstr>Sections of Proverbs</vt:lpstr>
      <vt:lpstr>PowerPoint Presentation</vt:lpstr>
      <vt:lpstr>A Full Evaluation Of Wisdom</vt:lpstr>
      <vt:lpstr>Proverbs 12:23</vt:lpstr>
      <vt:lpstr>A Full Evaluation Of Wisdom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Shunk</dc:creator>
  <cp:lastModifiedBy>Daniel Shunk</cp:lastModifiedBy>
  <cp:revision>5</cp:revision>
  <dcterms:created xsi:type="dcterms:W3CDTF">2026-08-28T15:22:27Z</dcterms:created>
  <dcterms:modified xsi:type="dcterms:W3CDTF">2026-10-07T11:18:39Z</dcterms:modified>
</cp:coreProperties>
</file>