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1" r:id="rId5"/>
    <p:sldId id="262" r:id="rId6"/>
    <p:sldId id="263" r:id="rId7"/>
    <p:sldId id="258" r:id="rId8"/>
    <p:sldId id="260" r:id="rId9"/>
    <p:sldId id="266" r:id="rId10"/>
    <p:sldId id="267" r:id="rId11"/>
    <p:sldId id="264" r:id="rId12"/>
    <p:sldId id="265" r:id="rId13"/>
    <p:sldId id="269" r:id="rId14"/>
    <p:sldId id="270" r:id="rId15"/>
    <p:sldId id="268" r:id="rId16"/>
    <p:sldId id="271"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F93A40B-5608-4B05-AEB2-A3B58AD1CCB9}" v="785" dt="2026-09-23T01:14:15.72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000" autoAdjust="0"/>
    <p:restoredTop sz="94660"/>
  </p:normalViewPr>
  <p:slideViewPr>
    <p:cSldViewPr snapToGrid="0">
      <p:cViewPr varScale="1">
        <p:scale>
          <a:sx n="98" d="100"/>
          <a:sy n="98" d="100"/>
        </p:scale>
        <p:origin x="127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niel Shunk" userId="8b1a05f26d681f8b" providerId="LiveId" clId="{92551CD1-72E2-4A83-B06E-9F01B71D04EE}"/>
    <pc:docChg chg="undo custSel addSld delSld modSld sldOrd">
      <pc:chgData name="Daniel Shunk" userId="8b1a05f26d681f8b" providerId="LiveId" clId="{92551CD1-72E2-4A83-B06E-9F01B71D04EE}" dt="2026-09-23T01:20:41.257" v="1770" actId="113"/>
      <pc:docMkLst>
        <pc:docMk/>
      </pc:docMkLst>
      <pc:sldChg chg="addSp modSp mod">
        <pc:chgData name="Daniel Shunk" userId="8b1a05f26d681f8b" providerId="LiveId" clId="{92551CD1-72E2-4A83-B06E-9F01B71D04EE}" dt="2026-09-23T01:20:41.257" v="1770" actId="113"/>
        <pc:sldMkLst>
          <pc:docMk/>
          <pc:sldMk cId="948002651" sldId="256"/>
        </pc:sldMkLst>
        <pc:spChg chg="mod">
          <ac:chgData name="Daniel Shunk" userId="8b1a05f26d681f8b" providerId="LiveId" clId="{92551CD1-72E2-4A83-B06E-9F01B71D04EE}" dt="2026-09-23T01:19:25.999" v="1764" actId="1035"/>
          <ac:spMkLst>
            <pc:docMk/>
            <pc:sldMk cId="948002651" sldId="256"/>
            <ac:spMk id="2" creationId="{EEF90D04-FD1B-0FA7-A719-D37ACF6FBA8A}"/>
          </ac:spMkLst>
        </pc:spChg>
        <pc:spChg chg="add mod">
          <ac:chgData name="Daniel Shunk" userId="8b1a05f26d681f8b" providerId="LiveId" clId="{92551CD1-72E2-4A83-B06E-9F01B71D04EE}" dt="2026-09-23T01:20:41.257" v="1770" actId="113"/>
          <ac:spMkLst>
            <pc:docMk/>
            <pc:sldMk cId="948002651" sldId="256"/>
            <ac:spMk id="18" creationId="{B884B318-ED82-21D4-9921-E082190084A6}"/>
          </ac:spMkLst>
        </pc:spChg>
      </pc:sldChg>
      <pc:sldChg chg="modSp mod addAnim delAnim modAnim">
        <pc:chgData name="Daniel Shunk" userId="8b1a05f26d681f8b" providerId="LiveId" clId="{92551CD1-72E2-4A83-B06E-9F01B71D04EE}" dt="2026-09-22T20:14:03.958" v="566" actId="27636"/>
        <pc:sldMkLst>
          <pc:docMk/>
          <pc:sldMk cId="4158945991" sldId="257"/>
        </pc:sldMkLst>
        <pc:spChg chg="mod">
          <ac:chgData name="Daniel Shunk" userId="8b1a05f26d681f8b" providerId="LiveId" clId="{92551CD1-72E2-4A83-B06E-9F01B71D04EE}" dt="2026-09-22T19:53:02.320" v="14"/>
          <ac:spMkLst>
            <pc:docMk/>
            <pc:sldMk cId="4158945991" sldId="257"/>
            <ac:spMk id="2" creationId="{5430FB60-8B92-4D49-D23E-482666148D87}"/>
          </ac:spMkLst>
        </pc:spChg>
        <pc:spChg chg="mod">
          <ac:chgData name="Daniel Shunk" userId="8b1a05f26d681f8b" providerId="LiveId" clId="{92551CD1-72E2-4A83-B06E-9F01B71D04EE}" dt="2026-09-22T20:14:03.958" v="566" actId="27636"/>
          <ac:spMkLst>
            <pc:docMk/>
            <pc:sldMk cId="4158945991" sldId="257"/>
            <ac:spMk id="3" creationId="{1BF4B22B-56E3-377B-C5E3-429C2C777660}"/>
          </ac:spMkLst>
        </pc:spChg>
      </pc:sldChg>
      <pc:sldChg chg="modSp add mod addAnim delAnim modAnim">
        <pc:chgData name="Daniel Shunk" userId="8b1a05f26d681f8b" providerId="LiveId" clId="{92551CD1-72E2-4A83-B06E-9F01B71D04EE}" dt="2026-09-22T20:38:01.627" v="956" actId="255"/>
        <pc:sldMkLst>
          <pc:docMk/>
          <pc:sldMk cId="3867911738" sldId="258"/>
        </pc:sldMkLst>
        <pc:spChg chg="mod">
          <ac:chgData name="Daniel Shunk" userId="8b1a05f26d681f8b" providerId="LiveId" clId="{92551CD1-72E2-4A83-B06E-9F01B71D04EE}" dt="2026-09-22T20:38:01.627" v="956" actId="255"/>
          <ac:spMkLst>
            <pc:docMk/>
            <pc:sldMk cId="3867911738" sldId="258"/>
            <ac:spMk id="3" creationId="{33C375F9-47B4-6522-3943-BED1C8304807}"/>
          </ac:spMkLst>
        </pc:spChg>
      </pc:sldChg>
      <pc:sldChg chg="delSp modSp add mod modAnim">
        <pc:chgData name="Daniel Shunk" userId="8b1a05f26d681f8b" providerId="LiveId" clId="{92551CD1-72E2-4A83-B06E-9F01B71D04EE}" dt="2026-09-22T20:07:25.903" v="560" actId="255"/>
        <pc:sldMkLst>
          <pc:docMk/>
          <pc:sldMk cId="842852880" sldId="259"/>
        </pc:sldMkLst>
        <pc:spChg chg="mod">
          <ac:chgData name="Daniel Shunk" userId="8b1a05f26d681f8b" providerId="LiveId" clId="{92551CD1-72E2-4A83-B06E-9F01B71D04EE}" dt="2026-09-22T20:06:10.778" v="534" actId="255"/>
          <ac:spMkLst>
            <pc:docMk/>
            <pc:sldMk cId="842852880" sldId="259"/>
            <ac:spMk id="2" creationId="{1276826E-D66C-8480-C648-121C97A03C41}"/>
          </ac:spMkLst>
        </pc:spChg>
        <pc:spChg chg="mod">
          <ac:chgData name="Daniel Shunk" userId="8b1a05f26d681f8b" providerId="LiveId" clId="{92551CD1-72E2-4A83-B06E-9F01B71D04EE}" dt="2026-09-22T20:07:25.903" v="560" actId="255"/>
          <ac:spMkLst>
            <pc:docMk/>
            <pc:sldMk cId="842852880" sldId="259"/>
            <ac:spMk id="3" creationId="{6E9E89B4-B2A1-CB6F-6DDA-48DF3194142D}"/>
          </ac:spMkLst>
        </pc:spChg>
        <pc:picChg chg="del">
          <ac:chgData name="Daniel Shunk" userId="8b1a05f26d681f8b" providerId="LiveId" clId="{92551CD1-72E2-4A83-B06E-9F01B71D04EE}" dt="2026-09-22T20:04:14.330" v="512" actId="478"/>
          <ac:picMkLst>
            <pc:docMk/>
            <pc:sldMk cId="842852880" sldId="259"/>
            <ac:picMk id="7" creationId="{23B32847-B056-E606-0550-2DE578BAEB74}"/>
          </ac:picMkLst>
        </pc:picChg>
      </pc:sldChg>
      <pc:sldChg chg="modSp add mod ord modAnim">
        <pc:chgData name="Daniel Shunk" userId="8b1a05f26d681f8b" providerId="LiveId" clId="{92551CD1-72E2-4A83-B06E-9F01B71D04EE}" dt="2026-09-22T20:39:48.414" v="995" actId="1035"/>
        <pc:sldMkLst>
          <pc:docMk/>
          <pc:sldMk cId="3376801784" sldId="260"/>
        </pc:sldMkLst>
        <pc:spChg chg="mod">
          <ac:chgData name="Daniel Shunk" userId="8b1a05f26d681f8b" providerId="LiveId" clId="{92551CD1-72E2-4A83-B06E-9F01B71D04EE}" dt="2026-09-22T20:38:18.847" v="964" actId="20577"/>
          <ac:spMkLst>
            <pc:docMk/>
            <pc:sldMk cId="3376801784" sldId="260"/>
            <ac:spMk id="2" creationId="{A033A6A4-C45F-8C7F-A59C-D46C3E25474A}"/>
          </ac:spMkLst>
        </pc:spChg>
        <pc:spChg chg="mod">
          <ac:chgData name="Daniel Shunk" userId="8b1a05f26d681f8b" providerId="LiveId" clId="{92551CD1-72E2-4A83-B06E-9F01B71D04EE}" dt="2026-09-22T20:39:48.414" v="995" actId="1035"/>
          <ac:spMkLst>
            <pc:docMk/>
            <pc:sldMk cId="3376801784" sldId="260"/>
            <ac:spMk id="3" creationId="{4FB45809-4D40-64A1-6195-61BB3E164C0A}"/>
          </ac:spMkLst>
        </pc:spChg>
      </pc:sldChg>
      <pc:sldChg chg="add modAnim">
        <pc:chgData name="Daniel Shunk" userId="8b1a05f26d681f8b" providerId="LiveId" clId="{92551CD1-72E2-4A83-B06E-9F01B71D04EE}" dt="2026-09-22T20:14:17.703" v="568"/>
        <pc:sldMkLst>
          <pc:docMk/>
          <pc:sldMk cId="2073550107" sldId="261"/>
        </pc:sldMkLst>
      </pc:sldChg>
      <pc:sldChg chg="modSp add mod replId modAnim">
        <pc:chgData name="Daniel Shunk" userId="8b1a05f26d681f8b" providerId="LiveId" clId="{92551CD1-72E2-4A83-B06E-9F01B71D04EE}" dt="2026-09-22T20:17:59.095" v="618" actId="255"/>
        <pc:sldMkLst>
          <pc:docMk/>
          <pc:sldMk cId="1391902903" sldId="262"/>
        </pc:sldMkLst>
        <pc:spChg chg="mod">
          <ac:chgData name="Daniel Shunk" userId="8b1a05f26d681f8b" providerId="LiveId" clId="{92551CD1-72E2-4A83-B06E-9F01B71D04EE}" dt="2026-09-22T20:17:47.727" v="616" actId="20577"/>
          <ac:spMkLst>
            <pc:docMk/>
            <pc:sldMk cId="1391902903" sldId="262"/>
            <ac:spMk id="2" creationId="{DF7C1FAE-DAE2-D8A0-4368-39FDC97B5157}"/>
          </ac:spMkLst>
        </pc:spChg>
        <pc:spChg chg="mod">
          <ac:chgData name="Daniel Shunk" userId="8b1a05f26d681f8b" providerId="LiveId" clId="{92551CD1-72E2-4A83-B06E-9F01B71D04EE}" dt="2026-09-22T20:17:59.095" v="618" actId="255"/>
          <ac:spMkLst>
            <pc:docMk/>
            <pc:sldMk cId="1391902903" sldId="262"/>
            <ac:spMk id="3" creationId="{4D87FC06-4C04-59EB-F2E1-D3DEE6725830}"/>
          </ac:spMkLst>
        </pc:spChg>
      </pc:sldChg>
      <pc:sldChg chg="add modAnim">
        <pc:chgData name="Daniel Shunk" userId="8b1a05f26d681f8b" providerId="LiveId" clId="{92551CD1-72E2-4A83-B06E-9F01B71D04EE}" dt="2026-09-22T20:14:59.300" v="572"/>
        <pc:sldMkLst>
          <pc:docMk/>
          <pc:sldMk cId="3766955017" sldId="263"/>
        </pc:sldMkLst>
      </pc:sldChg>
      <pc:sldChg chg="add del replId">
        <pc:chgData name="Daniel Shunk" userId="8b1a05f26d681f8b" providerId="LiveId" clId="{92551CD1-72E2-4A83-B06E-9F01B71D04EE}" dt="2026-09-22T20:18:21.260" v="619" actId="47"/>
        <pc:sldMkLst>
          <pc:docMk/>
          <pc:sldMk cId="523019008" sldId="264"/>
        </pc:sldMkLst>
      </pc:sldChg>
      <pc:sldChg chg="modSp add mod addAnim delAnim modAnim">
        <pc:chgData name="Daniel Shunk" userId="8b1a05f26d681f8b" providerId="LiveId" clId="{92551CD1-72E2-4A83-B06E-9F01B71D04EE}" dt="2026-09-22T20:51:40.271" v="1456" actId="179"/>
        <pc:sldMkLst>
          <pc:docMk/>
          <pc:sldMk cId="3630634998" sldId="264"/>
        </pc:sldMkLst>
        <pc:spChg chg="mod">
          <ac:chgData name="Daniel Shunk" userId="8b1a05f26d681f8b" providerId="LiveId" clId="{92551CD1-72E2-4A83-B06E-9F01B71D04EE}" dt="2026-09-22T20:51:40.271" v="1456" actId="179"/>
          <ac:spMkLst>
            <pc:docMk/>
            <pc:sldMk cId="3630634998" sldId="264"/>
            <ac:spMk id="3" creationId="{43C73F7F-48B2-4521-73D1-F132E7343223}"/>
          </ac:spMkLst>
        </pc:spChg>
      </pc:sldChg>
      <pc:sldChg chg="modSp add mod replId modAnim">
        <pc:chgData name="Daniel Shunk" userId="8b1a05f26d681f8b" providerId="LiveId" clId="{92551CD1-72E2-4A83-B06E-9F01B71D04EE}" dt="2026-09-22T20:47:22.904" v="1373" actId="255"/>
        <pc:sldMkLst>
          <pc:docMk/>
          <pc:sldMk cId="3730263062" sldId="265"/>
        </pc:sldMkLst>
        <pc:spChg chg="mod">
          <ac:chgData name="Daniel Shunk" userId="8b1a05f26d681f8b" providerId="LiveId" clId="{92551CD1-72E2-4A83-B06E-9F01B71D04EE}" dt="2026-09-22T20:46:29.910" v="1362" actId="20577"/>
          <ac:spMkLst>
            <pc:docMk/>
            <pc:sldMk cId="3730263062" sldId="265"/>
            <ac:spMk id="2" creationId="{9A9C1C6C-1DF8-75EF-682D-C3DB427166EE}"/>
          </ac:spMkLst>
        </pc:spChg>
        <pc:spChg chg="mod">
          <ac:chgData name="Daniel Shunk" userId="8b1a05f26d681f8b" providerId="LiveId" clId="{92551CD1-72E2-4A83-B06E-9F01B71D04EE}" dt="2026-09-22T20:47:22.904" v="1373" actId="255"/>
          <ac:spMkLst>
            <pc:docMk/>
            <pc:sldMk cId="3730263062" sldId="265"/>
            <ac:spMk id="3" creationId="{C4323032-176B-2A71-EECE-6E259E2E591D}"/>
          </ac:spMkLst>
        </pc:spChg>
      </pc:sldChg>
      <pc:sldChg chg="add addAnim delAnim modAnim">
        <pc:chgData name="Daniel Shunk" userId="8b1a05f26d681f8b" providerId="LiveId" clId="{92551CD1-72E2-4A83-B06E-9F01B71D04EE}" dt="2026-09-22T20:40:21.083" v="998"/>
        <pc:sldMkLst>
          <pc:docMk/>
          <pc:sldMk cId="2968062765" sldId="266"/>
        </pc:sldMkLst>
      </pc:sldChg>
      <pc:sldChg chg="add replId">
        <pc:chgData name="Daniel Shunk" userId="8b1a05f26d681f8b" providerId="LiveId" clId="{92551CD1-72E2-4A83-B06E-9F01B71D04EE}" dt="2026-09-22T20:37:33.613" v="951" actId="2890"/>
        <pc:sldMkLst>
          <pc:docMk/>
          <pc:sldMk cId="1088011337" sldId="267"/>
        </pc:sldMkLst>
      </pc:sldChg>
      <pc:sldChg chg="modSp add mod modAnim">
        <pc:chgData name="Daniel Shunk" userId="8b1a05f26d681f8b" providerId="LiveId" clId="{92551CD1-72E2-4A83-B06E-9F01B71D04EE}" dt="2026-09-22T20:51:54.274" v="1458" actId="179"/>
        <pc:sldMkLst>
          <pc:docMk/>
          <pc:sldMk cId="402268532" sldId="268"/>
        </pc:sldMkLst>
        <pc:spChg chg="mod">
          <ac:chgData name="Daniel Shunk" userId="8b1a05f26d681f8b" providerId="LiveId" clId="{92551CD1-72E2-4A83-B06E-9F01B71D04EE}" dt="2026-09-22T20:51:54.274" v="1458" actId="179"/>
          <ac:spMkLst>
            <pc:docMk/>
            <pc:sldMk cId="402268532" sldId="268"/>
            <ac:spMk id="3" creationId="{6A3FA231-FC21-E553-B039-9E0A48D3482A}"/>
          </ac:spMkLst>
        </pc:spChg>
      </pc:sldChg>
      <pc:sldChg chg="modSp add mod ord replId">
        <pc:chgData name="Daniel Shunk" userId="8b1a05f26d681f8b" providerId="LiveId" clId="{92551CD1-72E2-4A83-B06E-9F01B71D04EE}" dt="2026-09-22T20:48:53.751" v="1415" actId="1036"/>
        <pc:sldMkLst>
          <pc:docMk/>
          <pc:sldMk cId="3266428398" sldId="269"/>
        </pc:sldMkLst>
        <pc:spChg chg="mod">
          <ac:chgData name="Daniel Shunk" userId="8b1a05f26d681f8b" providerId="LiveId" clId="{92551CD1-72E2-4A83-B06E-9F01B71D04EE}" dt="2026-09-22T20:47:42.901" v="1387" actId="20577"/>
          <ac:spMkLst>
            <pc:docMk/>
            <pc:sldMk cId="3266428398" sldId="269"/>
            <ac:spMk id="2" creationId="{C1849E15-C297-21F3-7B10-E9E904A181AC}"/>
          </ac:spMkLst>
        </pc:spChg>
        <pc:spChg chg="mod">
          <ac:chgData name="Daniel Shunk" userId="8b1a05f26d681f8b" providerId="LiveId" clId="{92551CD1-72E2-4A83-B06E-9F01B71D04EE}" dt="2026-09-22T20:48:53.751" v="1415" actId="1036"/>
          <ac:spMkLst>
            <pc:docMk/>
            <pc:sldMk cId="3266428398" sldId="269"/>
            <ac:spMk id="3" creationId="{EC0069CC-4BA6-DBCE-8FA1-D5A13B630E60}"/>
          </ac:spMkLst>
        </pc:spChg>
      </pc:sldChg>
      <pc:sldChg chg="modSp add mod modAnim">
        <pc:chgData name="Daniel Shunk" userId="8b1a05f26d681f8b" providerId="LiveId" clId="{92551CD1-72E2-4A83-B06E-9F01B71D04EE}" dt="2026-09-22T20:51:06.771" v="1455" actId="255"/>
        <pc:sldMkLst>
          <pc:docMk/>
          <pc:sldMk cId="3434138554" sldId="270"/>
        </pc:sldMkLst>
        <pc:spChg chg="mod">
          <ac:chgData name="Daniel Shunk" userId="8b1a05f26d681f8b" providerId="LiveId" clId="{92551CD1-72E2-4A83-B06E-9F01B71D04EE}" dt="2026-09-22T20:50:27.336" v="1448" actId="20577"/>
          <ac:spMkLst>
            <pc:docMk/>
            <pc:sldMk cId="3434138554" sldId="270"/>
            <ac:spMk id="2" creationId="{FB270D6A-B12A-B2E5-F89E-5E07EDB2B9C4}"/>
          </ac:spMkLst>
        </pc:spChg>
        <pc:spChg chg="mod">
          <ac:chgData name="Daniel Shunk" userId="8b1a05f26d681f8b" providerId="LiveId" clId="{92551CD1-72E2-4A83-B06E-9F01B71D04EE}" dt="2026-09-22T20:51:06.771" v="1455" actId="255"/>
          <ac:spMkLst>
            <pc:docMk/>
            <pc:sldMk cId="3434138554" sldId="270"/>
            <ac:spMk id="3" creationId="{5A123399-62D9-71A0-4342-8482422E25C4}"/>
          </ac:spMkLst>
        </pc:spChg>
      </pc:sldChg>
      <pc:sldChg chg="modSp add mod addAnim delAnim modAnim">
        <pc:chgData name="Daniel Shunk" userId="8b1a05f26d681f8b" providerId="LiveId" clId="{92551CD1-72E2-4A83-B06E-9F01B71D04EE}" dt="2026-09-23T01:12:11.633" v="1704"/>
        <pc:sldMkLst>
          <pc:docMk/>
          <pc:sldMk cId="1175165528" sldId="271"/>
        </pc:sldMkLst>
        <pc:spChg chg="mod">
          <ac:chgData name="Daniel Shunk" userId="8b1a05f26d681f8b" providerId="LiveId" clId="{92551CD1-72E2-4A83-B06E-9F01B71D04EE}" dt="2026-09-23T01:12:01.522" v="1702" actId="14100"/>
          <ac:spMkLst>
            <pc:docMk/>
            <pc:sldMk cId="1175165528" sldId="271"/>
            <ac:spMk id="3" creationId="{0297C1A1-F793-273F-0169-D3EB7AFC6B3E}"/>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6F6AEE-7FED-2368-B2CB-6793A762AB4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CC35893-39A3-3072-327A-A5EFA74D03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2D2BB89-88B9-C5A1-6AD3-375DE01CDD27}"/>
              </a:ext>
            </a:extLst>
          </p:cNvPr>
          <p:cNvSpPr>
            <a:spLocks noGrp="1"/>
          </p:cNvSpPr>
          <p:nvPr>
            <p:ph type="dt" sz="half" idx="10"/>
          </p:nvPr>
        </p:nvSpPr>
        <p:spPr/>
        <p:txBody>
          <a:bodyPr/>
          <a:lstStyle/>
          <a:p>
            <a:fld id="{0B3E77E8-D7C5-4C2D-A6F2-C49BAB298147}" type="datetimeFigureOut">
              <a:rPr lang="en-US" smtClean="0"/>
              <a:t>9/22/2026</a:t>
            </a:fld>
            <a:endParaRPr lang="en-US"/>
          </a:p>
        </p:txBody>
      </p:sp>
      <p:sp>
        <p:nvSpPr>
          <p:cNvPr id="5" name="Footer Placeholder 4">
            <a:extLst>
              <a:ext uri="{FF2B5EF4-FFF2-40B4-BE49-F238E27FC236}">
                <a16:creationId xmlns:a16="http://schemas.microsoft.com/office/drawing/2014/main" id="{7258E8E1-04F7-C5DD-0304-E62F4D780E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DC4182-F41D-ADC7-C313-FCF606AA5AF1}"/>
              </a:ext>
            </a:extLst>
          </p:cNvPr>
          <p:cNvSpPr>
            <a:spLocks noGrp="1"/>
          </p:cNvSpPr>
          <p:nvPr>
            <p:ph type="sldNum" sz="quarter" idx="12"/>
          </p:nvPr>
        </p:nvSpPr>
        <p:spPr/>
        <p:txBody>
          <a:bodyPr/>
          <a:lstStyle/>
          <a:p>
            <a:fld id="{9E8D0D06-2E48-498F-B7BD-281E825EA56A}" type="slidenum">
              <a:rPr lang="en-US" smtClean="0"/>
              <a:t>‹#›</a:t>
            </a:fld>
            <a:endParaRPr lang="en-US"/>
          </a:p>
        </p:txBody>
      </p:sp>
    </p:spTree>
    <p:extLst>
      <p:ext uri="{BB962C8B-B14F-4D97-AF65-F5344CB8AC3E}">
        <p14:creationId xmlns:p14="http://schemas.microsoft.com/office/powerpoint/2010/main" val="32681118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E50B9-B216-2E91-D978-DD4F5F8B43E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CED6325-09D4-6AFD-ACF6-8D08934CA7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783FD1E-646A-D844-C753-E4B9EB88D536}"/>
              </a:ext>
            </a:extLst>
          </p:cNvPr>
          <p:cNvSpPr>
            <a:spLocks noGrp="1"/>
          </p:cNvSpPr>
          <p:nvPr>
            <p:ph type="dt" sz="half" idx="10"/>
          </p:nvPr>
        </p:nvSpPr>
        <p:spPr/>
        <p:txBody>
          <a:bodyPr/>
          <a:lstStyle/>
          <a:p>
            <a:fld id="{0B3E77E8-D7C5-4C2D-A6F2-C49BAB298147}" type="datetimeFigureOut">
              <a:rPr lang="en-US" smtClean="0"/>
              <a:t>9/22/2026</a:t>
            </a:fld>
            <a:endParaRPr lang="en-US"/>
          </a:p>
        </p:txBody>
      </p:sp>
      <p:sp>
        <p:nvSpPr>
          <p:cNvPr id="5" name="Footer Placeholder 4">
            <a:extLst>
              <a:ext uri="{FF2B5EF4-FFF2-40B4-BE49-F238E27FC236}">
                <a16:creationId xmlns:a16="http://schemas.microsoft.com/office/drawing/2014/main" id="{784BA073-84F9-1F12-33D2-44586CD5FA9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5CD668-CCFE-5804-F2A8-B4DB14409FA0}"/>
              </a:ext>
            </a:extLst>
          </p:cNvPr>
          <p:cNvSpPr>
            <a:spLocks noGrp="1"/>
          </p:cNvSpPr>
          <p:nvPr>
            <p:ph type="sldNum" sz="quarter" idx="12"/>
          </p:nvPr>
        </p:nvSpPr>
        <p:spPr/>
        <p:txBody>
          <a:bodyPr/>
          <a:lstStyle/>
          <a:p>
            <a:fld id="{9E8D0D06-2E48-498F-B7BD-281E825EA56A}" type="slidenum">
              <a:rPr lang="en-US" smtClean="0"/>
              <a:t>‹#›</a:t>
            </a:fld>
            <a:endParaRPr lang="en-US"/>
          </a:p>
        </p:txBody>
      </p:sp>
    </p:spTree>
    <p:extLst>
      <p:ext uri="{BB962C8B-B14F-4D97-AF65-F5344CB8AC3E}">
        <p14:creationId xmlns:p14="http://schemas.microsoft.com/office/powerpoint/2010/main" val="31523415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07B68E-25D4-F2EB-6A11-37455259F31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BD127B7-7D44-C10B-55BC-A3F3D67AA71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F49A3A9-C862-C691-14F5-781A8CB76E40}"/>
              </a:ext>
            </a:extLst>
          </p:cNvPr>
          <p:cNvSpPr>
            <a:spLocks noGrp="1"/>
          </p:cNvSpPr>
          <p:nvPr>
            <p:ph type="dt" sz="half" idx="10"/>
          </p:nvPr>
        </p:nvSpPr>
        <p:spPr/>
        <p:txBody>
          <a:bodyPr/>
          <a:lstStyle/>
          <a:p>
            <a:fld id="{0B3E77E8-D7C5-4C2D-A6F2-C49BAB298147}" type="datetimeFigureOut">
              <a:rPr lang="en-US" smtClean="0"/>
              <a:t>9/22/2026</a:t>
            </a:fld>
            <a:endParaRPr lang="en-US"/>
          </a:p>
        </p:txBody>
      </p:sp>
      <p:sp>
        <p:nvSpPr>
          <p:cNvPr id="5" name="Footer Placeholder 4">
            <a:extLst>
              <a:ext uri="{FF2B5EF4-FFF2-40B4-BE49-F238E27FC236}">
                <a16:creationId xmlns:a16="http://schemas.microsoft.com/office/drawing/2014/main" id="{F4B6FE79-E088-495D-A119-BF58F64DECA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1283E71-BE38-590C-FEC8-F5EB7250B83B}"/>
              </a:ext>
            </a:extLst>
          </p:cNvPr>
          <p:cNvSpPr>
            <a:spLocks noGrp="1"/>
          </p:cNvSpPr>
          <p:nvPr>
            <p:ph type="sldNum" sz="quarter" idx="12"/>
          </p:nvPr>
        </p:nvSpPr>
        <p:spPr/>
        <p:txBody>
          <a:bodyPr/>
          <a:lstStyle/>
          <a:p>
            <a:fld id="{9E8D0D06-2E48-498F-B7BD-281E825EA56A}" type="slidenum">
              <a:rPr lang="en-US" smtClean="0"/>
              <a:t>‹#›</a:t>
            </a:fld>
            <a:endParaRPr lang="en-US"/>
          </a:p>
        </p:txBody>
      </p:sp>
    </p:spTree>
    <p:extLst>
      <p:ext uri="{BB962C8B-B14F-4D97-AF65-F5344CB8AC3E}">
        <p14:creationId xmlns:p14="http://schemas.microsoft.com/office/powerpoint/2010/main" val="29928185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931EAE-D14E-46CA-3C8B-260562BFE22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F0FFCE6-7201-3DD5-050F-D558B1F7EF6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7AAF99A-14E9-C79B-3267-AF848DE504B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B1E0BCE-8029-A6C3-CD86-7B65C23BB383}"/>
              </a:ext>
            </a:extLst>
          </p:cNvPr>
          <p:cNvSpPr>
            <a:spLocks noGrp="1"/>
          </p:cNvSpPr>
          <p:nvPr>
            <p:ph type="dt" sz="half" idx="10"/>
          </p:nvPr>
        </p:nvSpPr>
        <p:spPr/>
        <p:txBody>
          <a:bodyPr/>
          <a:lstStyle/>
          <a:p>
            <a:fld id="{0B3E77E8-D7C5-4C2D-A6F2-C49BAB298147}" type="datetimeFigureOut">
              <a:rPr lang="en-US" smtClean="0"/>
              <a:t>9/22/2026</a:t>
            </a:fld>
            <a:endParaRPr lang="en-US"/>
          </a:p>
        </p:txBody>
      </p:sp>
      <p:sp>
        <p:nvSpPr>
          <p:cNvPr id="6" name="Footer Placeholder 5">
            <a:extLst>
              <a:ext uri="{FF2B5EF4-FFF2-40B4-BE49-F238E27FC236}">
                <a16:creationId xmlns:a16="http://schemas.microsoft.com/office/drawing/2014/main" id="{49D96431-9ED3-152C-5B8B-91249A6705B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4E375B1-A0F2-E27D-17A6-545939A19BC0}"/>
              </a:ext>
            </a:extLst>
          </p:cNvPr>
          <p:cNvSpPr>
            <a:spLocks noGrp="1"/>
          </p:cNvSpPr>
          <p:nvPr>
            <p:ph type="sldNum" sz="quarter" idx="12"/>
          </p:nvPr>
        </p:nvSpPr>
        <p:spPr/>
        <p:txBody>
          <a:bodyPr/>
          <a:lstStyle/>
          <a:p>
            <a:fld id="{9E8D0D06-2E48-498F-B7BD-281E825EA56A}" type="slidenum">
              <a:rPr lang="en-US" smtClean="0"/>
              <a:t>‹#›</a:t>
            </a:fld>
            <a:endParaRPr lang="en-US"/>
          </a:p>
        </p:txBody>
      </p:sp>
    </p:spTree>
    <p:extLst>
      <p:ext uri="{BB962C8B-B14F-4D97-AF65-F5344CB8AC3E}">
        <p14:creationId xmlns:p14="http://schemas.microsoft.com/office/powerpoint/2010/main" val="25719361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3D3B9-C98D-75C9-CD3D-0C511FDF47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8363921-F68A-F039-B74A-53EBD6309F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DF87500-8BE1-AD6F-2614-C15EBB42848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6C0EEE6-E52D-7FC7-A7A6-FC3731599A5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F1AF5BE-B5EB-789C-7739-E57908472C1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467B334-841D-6043-BFE6-1438FEDF8C5E}"/>
              </a:ext>
            </a:extLst>
          </p:cNvPr>
          <p:cNvSpPr>
            <a:spLocks noGrp="1"/>
          </p:cNvSpPr>
          <p:nvPr>
            <p:ph type="dt" sz="half" idx="10"/>
          </p:nvPr>
        </p:nvSpPr>
        <p:spPr/>
        <p:txBody>
          <a:bodyPr/>
          <a:lstStyle/>
          <a:p>
            <a:fld id="{0B3E77E8-D7C5-4C2D-A6F2-C49BAB298147}" type="datetimeFigureOut">
              <a:rPr lang="en-US" smtClean="0"/>
              <a:t>9/22/2026</a:t>
            </a:fld>
            <a:endParaRPr lang="en-US"/>
          </a:p>
        </p:txBody>
      </p:sp>
      <p:sp>
        <p:nvSpPr>
          <p:cNvPr id="8" name="Footer Placeholder 7">
            <a:extLst>
              <a:ext uri="{FF2B5EF4-FFF2-40B4-BE49-F238E27FC236}">
                <a16:creationId xmlns:a16="http://schemas.microsoft.com/office/drawing/2014/main" id="{EA692DF2-252F-2678-AF48-167984F5536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63A34E7-D261-9A97-99D3-5D586AB826D2}"/>
              </a:ext>
            </a:extLst>
          </p:cNvPr>
          <p:cNvSpPr>
            <a:spLocks noGrp="1"/>
          </p:cNvSpPr>
          <p:nvPr>
            <p:ph type="sldNum" sz="quarter" idx="12"/>
          </p:nvPr>
        </p:nvSpPr>
        <p:spPr/>
        <p:txBody>
          <a:bodyPr/>
          <a:lstStyle/>
          <a:p>
            <a:fld id="{9E8D0D06-2E48-498F-B7BD-281E825EA56A}" type="slidenum">
              <a:rPr lang="en-US" smtClean="0"/>
              <a:t>‹#›</a:t>
            </a:fld>
            <a:endParaRPr lang="en-US"/>
          </a:p>
        </p:txBody>
      </p:sp>
    </p:spTree>
    <p:extLst>
      <p:ext uri="{BB962C8B-B14F-4D97-AF65-F5344CB8AC3E}">
        <p14:creationId xmlns:p14="http://schemas.microsoft.com/office/powerpoint/2010/main" val="25550661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951B4-16EB-C68A-30AB-BBF80DB1BB0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BAC2B13-13FD-B9CB-0B78-90FA9B84902C}"/>
              </a:ext>
            </a:extLst>
          </p:cNvPr>
          <p:cNvSpPr>
            <a:spLocks noGrp="1"/>
          </p:cNvSpPr>
          <p:nvPr>
            <p:ph type="dt" sz="half" idx="10"/>
          </p:nvPr>
        </p:nvSpPr>
        <p:spPr/>
        <p:txBody>
          <a:bodyPr/>
          <a:lstStyle/>
          <a:p>
            <a:fld id="{0B3E77E8-D7C5-4C2D-A6F2-C49BAB298147}" type="datetimeFigureOut">
              <a:rPr lang="en-US" smtClean="0"/>
              <a:t>9/22/2026</a:t>
            </a:fld>
            <a:endParaRPr lang="en-US"/>
          </a:p>
        </p:txBody>
      </p:sp>
      <p:sp>
        <p:nvSpPr>
          <p:cNvPr id="4" name="Footer Placeholder 3">
            <a:extLst>
              <a:ext uri="{FF2B5EF4-FFF2-40B4-BE49-F238E27FC236}">
                <a16:creationId xmlns:a16="http://schemas.microsoft.com/office/drawing/2014/main" id="{4644C016-9252-25B7-9270-69D06D56383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38A445F-F7E4-DA59-98ED-F314CD8EFBAC}"/>
              </a:ext>
            </a:extLst>
          </p:cNvPr>
          <p:cNvSpPr>
            <a:spLocks noGrp="1"/>
          </p:cNvSpPr>
          <p:nvPr>
            <p:ph type="sldNum" sz="quarter" idx="12"/>
          </p:nvPr>
        </p:nvSpPr>
        <p:spPr/>
        <p:txBody>
          <a:bodyPr/>
          <a:lstStyle/>
          <a:p>
            <a:fld id="{9E8D0D06-2E48-498F-B7BD-281E825EA56A}" type="slidenum">
              <a:rPr lang="en-US" smtClean="0"/>
              <a:t>‹#›</a:t>
            </a:fld>
            <a:endParaRPr lang="en-US"/>
          </a:p>
        </p:txBody>
      </p:sp>
    </p:spTree>
    <p:extLst>
      <p:ext uri="{BB962C8B-B14F-4D97-AF65-F5344CB8AC3E}">
        <p14:creationId xmlns:p14="http://schemas.microsoft.com/office/powerpoint/2010/main" val="18068423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78A7102-4B7F-A0B3-3C45-7D8B3A36F549}"/>
              </a:ext>
            </a:extLst>
          </p:cNvPr>
          <p:cNvSpPr>
            <a:spLocks noGrp="1"/>
          </p:cNvSpPr>
          <p:nvPr>
            <p:ph type="dt" sz="half" idx="10"/>
          </p:nvPr>
        </p:nvSpPr>
        <p:spPr/>
        <p:txBody>
          <a:bodyPr/>
          <a:lstStyle/>
          <a:p>
            <a:fld id="{0B3E77E8-D7C5-4C2D-A6F2-C49BAB298147}" type="datetimeFigureOut">
              <a:rPr lang="en-US" smtClean="0"/>
              <a:t>9/22/2026</a:t>
            </a:fld>
            <a:endParaRPr lang="en-US"/>
          </a:p>
        </p:txBody>
      </p:sp>
      <p:sp>
        <p:nvSpPr>
          <p:cNvPr id="3" name="Footer Placeholder 2">
            <a:extLst>
              <a:ext uri="{FF2B5EF4-FFF2-40B4-BE49-F238E27FC236}">
                <a16:creationId xmlns:a16="http://schemas.microsoft.com/office/drawing/2014/main" id="{940397B2-FD3C-5ACD-BCB1-E7639F77123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7924E19-8F12-C40B-1757-8FB8A5C578A3}"/>
              </a:ext>
            </a:extLst>
          </p:cNvPr>
          <p:cNvSpPr>
            <a:spLocks noGrp="1"/>
          </p:cNvSpPr>
          <p:nvPr>
            <p:ph type="sldNum" sz="quarter" idx="12"/>
          </p:nvPr>
        </p:nvSpPr>
        <p:spPr/>
        <p:txBody>
          <a:bodyPr/>
          <a:lstStyle/>
          <a:p>
            <a:fld id="{9E8D0D06-2E48-498F-B7BD-281E825EA56A}" type="slidenum">
              <a:rPr lang="en-US" smtClean="0"/>
              <a:t>‹#›</a:t>
            </a:fld>
            <a:endParaRPr lang="en-US"/>
          </a:p>
        </p:txBody>
      </p:sp>
    </p:spTree>
    <p:extLst>
      <p:ext uri="{BB962C8B-B14F-4D97-AF65-F5344CB8AC3E}">
        <p14:creationId xmlns:p14="http://schemas.microsoft.com/office/powerpoint/2010/main" val="7626658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C16884-6437-AFFC-D432-4FEE20D0AA2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ADA7338-5E8E-0FF7-6851-A9E166464A7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4D5D609-1A39-0ADA-D59A-45E3CA1D9E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970F895-AA8C-F762-507B-8858B1980D89}"/>
              </a:ext>
            </a:extLst>
          </p:cNvPr>
          <p:cNvSpPr>
            <a:spLocks noGrp="1"/>
          </p:cNvSpPr>
          <p:nvPr>
            <p:ph type="dt" sz="half" idx="10"/>
          </p:nvPr>
        </p:nvSpPr>
        <p:spPr/>
        <p:txBody>
          <a:bodyPr/>
          <a:lstStyle/>
          <a:p>
            <a:fld id="{0B3E77E8-D7C5-4C2D-A6F2-C49BAB298147}" type="datetimeFigureOut">
              <a:rPr lang="en-US" smtClean="0"/>
              <a:t>9/22/2026</a:t>
            </a:fld>
            <a:endParaRPr lang="en-US"/>
          </a:p>
        </p:txBody>
      </p:sp>
      <p:sp>
        <p:nvSpPr>
          <p:cNvPr id="6" name="Footer Placeholder 5">
            <a:extLst>
              <a:ext uri="{FF2B5EF4-FFF2-40B4-BE49-F238E27FC236}">
                <a16:creationId xmlns:a16="http://schemas.microsoft.com/office/drawing/2014/main" id="{A1FD0C18-9C33-2E47-1A80-6F12FB917C1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E5EDAE4-19DA-D0E5-2073-049B23BF12DC}"/>
              </a:ext>
            </a:extLst>
          </p:cNvPr>
          <p:cNvSpPr>
            <a:spLocks noGrp="1"/>
          </p:cNvSpPr>
          <p:nvPr>
            <p:ph type="sldNum" sz="quarter" idx="12"/>
          </p:nvPr>
        </p:nvSpPr>
        <p:spPr/>
        <p:txBody>
          <a:bodyPr/>
          <a:lstStyle/>
          <a:p>
            <a:fld id="{9E8D0D06-2E48-498F-B7BD-281E825EA56A}" type="slidenum">
              <a:rPr lang="en-US" smtClean="0"/>
              <a:t>‹#›</a:t>
            </a:fld>
            <a:endParaRPr lang="en-US"/>
          </a:p>
        </p:txBody>
      </p:sp>
    </p:spTree>
    <p:extLst>
      <p:ext uri="{BB962C8B-B14F-4D97-AF65-F5344CB8AC3E}">
        <p14:creationId xmlns:p14="http://schemas.microsoft.com/office/powerpoint/2010/main" val="8151268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7D6EA3-F59D-CD24-AB52-469C1235D1C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B5A76A2-DA93-4EE4-9CD6-6148F2E44C2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FE1CADC-B71D-6A06-2CBB-81E5FAAC087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3D3696-E666-B36C-A60B-78530D61CA66}"/>
              </a:ext>
            </a:extLst>
          </p:cNvPr>
          <p:cNvSpPr>
            <a:spLocks noGrp="1"/>
          </p:cNvSpPr>
          <p:nvPr>
            <p:ph type="dt" sz="half" idx="10"/>
          </p:nvPr>
        </p:nvSpPr>
        <p:spPr/>
        <p:txBody>
          <a:bodyPr/>
          <a:lstStyle/>
          <a:p>
            <a:fld id="{0B3E77E8-D7C5-4C2D-A6F2-C49BAB298147}" type="datetimeFigureOut">
              <a:rPr lang="en-US" smtClean="0"/>
              <a:t>9/22/2026</a:t>
            </a:fld>
            <a:endParaRPr lang="en-US"/>
          </a:p>
        </p:txBody>
      </p:sp>
      <p:sp>
        <p:nvSpPr>
          <p:cNvPr id="6" name="Footer Placeholder 5">
            <a:extLst>
              <a:ext uri="{FF2B5EF4-FFF2-40B4-BE49-F238E27FC236}">
                <a16:creationId xmlns:a16="http://schemas.microsoft.com/office/drawing/2014/main" id="{B7D320A0-3FC3-3569-C141-ACF7847E9E0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5F5F37E-EA37-DF76-7071-051E0AB35B07}"/>
              </a:ext>
            </a:extLst>
          </p:cNvPr>
          <p:cNvSpPr>
            <a:spLocks noGrp="1"/>
          </p:cNvSpPr>
          <p:nvPr>
            <p:ph type="sldNum" sz="quarter" idx="12"/>
          </p:nvPr>
        </p:nvSpPr>
        <p:spPr/>
        <p:txBody>
          <a:bodyPr/>
          <a:lstStyle/>
          <a:p>
            <a:fld id="{9E8D0D06-2E48-498F-B7BD-281E825EA56A}" type="slidenum">
              <a:rPr lang="en-US" smtClean="0"/>
              <a:t>‹#›</a:t>
            </a:fld>
            <a:endParaRPr lang="en-US"/>
          </a:p>
        </p:txBody>
      </p:sp>
    </p:spTree>
    <p:extLst>
      <p:ext uri="{BB962C8B-B14F-4D97-AF65-F5344CB8AC3E}">
        <p14:creationId xmlns:p14="http://schemas.microsoft.com/office/powerpoint/2010/main" val="8143573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4A518F-01B2-ECFB-CDC6-97AF35BC6C5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18081BF-E521-8ED4-5210-2FDC5477DDC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8F35597-8B6B-53F7-4BFF-CE4EF9260DAA}"/>
              </a:ext>
            </a:extLst>
          </p:cNvPr>
          <p:cNvSpPr>
            <a:spLocks noGrp="1"/>
          </p:cNvSpPr>
          <p:nvPr>
            <p:ph type="dt" sz="half" idx="10"/>
          </p:nvPr>
        </p:nvSpPr>
        <p:spPr/>
        <p:txBody>
          <a:bodyPr/>
          <a:lstStyle/>
          <a:p>
            <a:fld id="{0B3E77E8-D7C5-4C2D-A6F2-C49BAB298147}" type="datetimeFigureOut">
              <a:rPr lang="en-US" smtClean="0"/>
              <a:t>9/22/2026</a:t>
            </a:fld>
            <a:endParaRPr lang="en-US"/>
          </a:p>
        </p:txBody>
      </p:sp>
      <p:sp>
        <p:nvSpPr>
          <p:cNvPr id="5" name="Footer Placeholder 4">
            <a:extLst>
              <a:ext uri="{FF2B5EF4-FFF2-40B4-BE49-F238E27FC236}">
                <a16:creationId xmlns:a16="http://schemas.microsoft.com/office/drawing/2014/main" id="{344C263C-4775-662B-3985-5ADBA881D2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727D29-1BC3-6CB8-F61C-FF4D958E5F98}"/>
              </a:ext>
            </a:extLst>
          </p:cNvPr>
          <p:cNvSpPr>
            <a:spLocks noGrp="1"/>
          </p:cNvSpPr>
          <p:nvPr>
            <p:ph type="sldNum" sz="quarter" idx="12"/>
          </p:nvPr>
        </p:nvSpPr>
        <p:spPr/>
        <p:txBody>
          <a:bodyPr/>
          <a:lstStyle/>
          <a:p>
            <a:fld id="{9E8D0D06-2E48-498F-B7BD-281E825EA56A}" type="slidenum">
              <a:rPr lang="en-US" smtClean="0"/>
              <a:t>‹#›</a:t>
            </a:fld>
            <a:endParaRPr lang="en-US"/>
          </a:p>
        </p:txBody>
      </p:sp>
    </p:spTree>
    <p:extLst>
      <p:ext uri="{BB962C8B-B14F-4D97-AF65-F5344CB8AC3E}">
        <p14:creationId xmlns:p14="http://schemas.microsoft.com/office/powerpoint/2010/main" val="39478627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8653DAD-3A25-4412-802D-7ACDF855E30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CB2508E-CC32-32E7-82C9-9C46918F402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519FA9-9DF1-44A9-2EFC-C7316AC0E584}"/>
              </a:ext>
            </a:extLst>
          </p:cNvPr>
          <p:cNvSpPr>
            <a:spLocks noGrp="1"/>
          </p:cNvSpPr>
          <p:nvPr>
            <p:ph type="dt" sz="half" idx="10"/>
          </p:nvPr>
        </p:nvSpPr>
        <p:spPr/>
        <p:txBody>
          <a:bodyPr/>
          <a:lstStyle/>
          <a:p>
            <a:fld id="{0B3E77E8-D7C5-4C2D-A6F2-C49BAB298147}" type="datetimeFigureOut">
              <a:rPr lang="en-US" smtClean="0"/>
              <a:t>9/22/2026</a:t>
            </a:fld>
            <a:endParaRPr lang="en-US"/>
          </a:p>
        </p:txBody>
      </p:sp>
      <p:sp>
        <p:nvSpPr>
          <p:cNvPr id="5" name="Footer Placeholder 4">
            <a:extLst>
              <a:ext uri="{FF2B5EF4-FFF2-40B4-BE49-F238E27FC236}">
                <a16:creationId xmlns:a16="http://schemas.microsoft.com/office/drawing/2014/main" id="{A4D8155A-99E8-B6BD-1DC8-AFD1FDEE2E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1EF25FF-D62B-66C9-842A-C5E0E14AD795}"/>
              </a:ext>
            </a:extLst>
          </p:cNvPr>
          <p:cNvSpPr>
            <a:spLocks noGrp="1"/>
          </p:cNvSpPr>
          <p:nvPr>
            <p:ph type="sldNum" sz="quarter" idx="12"/>
          </p:nvPr>
        </p:nvSpPr>
        <p:spPr/>
        <p:txBody>
          <a:bodyPr/>
          <a:lstStyle/>
          <a:p>
            <a:fld id="{9E8D0D06-2E48-498F-B7BD-281E825EA56A}" type="slidenum">
              <a:rPr lang="en-US" smtClean="0"/>
              <a:t>‹#›</a:t>
            </a:fld>
            <a:endParaRPr lang="en-US"/>
          </a:p>
        </p:txBody>
      </p:sp>
    </p:spTree>
    <p:extLst>
      <p:ext uri="{BB962C8B-B14F-4D97-AF65-F5344CB8AC3E}">
        <p14:creationId xmlns:p14="http://schemas.microsoft.com/office/powerpoint/2010/main" val="3235410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579FF53-35D1-B0DE-70D0-6876BB541EF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D87285F-1F63-82D4-F9C5-F99EA5715F7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7B81B41-B9F6-158A-FC43-A77C6AD5AB2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B3E77E8-D7C5-4C2D-A6F2-C49BAB298147}" type="datetimeFigureOut">
              <a:rPr lang="en-US" smtClean="0"/>
              <a:t>9/22/2026</a:t>
            </a:fld>
            <a:endParaRPr lang="en-US"/>
          </a:p>
        </p:txBody>
      </p:sp>
      <p:sp>
        <p:nvSpPr>
          <p:cNvPr id="5" name="Footer Placeholder 4">
            <a:extLst>
              <a:ext uri="{FF2B5EF4-FFF2-40B4-BE49-F238E27FC236}">
                <a16:creationId xmlns:a16="http://schemas.microsoft.com/office/drawing/2014/main" id="{9ECA8EA9-69AE-FC17-4FAC-09F506A403C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3F437DE0-8A64-02CA-F99F-114147C76B0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E8D0D06-2E48-498F-B7BD-281E825EA56A}" type="slidenum">
              <a:rPr lang="en-US" smtClean="0"/>
              <a:t>‹#›</a:t>
            </a:fld>
            <a:endParaRPr lang="en-US"/>
          </a:p>
        </p:txBody>
      </p:sp>
    </p:spTree>
    <p:extLst>
      <p:ext uri="{BB962C8B-B14F-4D97-AF65-F5344CB8AC3E}">
        <p14:creationId xmlns:p14="http://schemas.microsoft.com/office/powerpoint/2010/main" val="23766627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E0352658-A79A-3E22-FCD7-BF002A1C9441}"/>
              </a:ext>
            </a:extLst>
          </p:cNvPr>
          <p:cNvPicPr>
            <a:picLocks noChangeAspect="1"/>
          </p:cNvPicPr>
          <p:nvPr/>
        </p:nvPicPr>
        <p:blipFill>
          <a:blip r:embed="rId2"/>
          <a:srcRect l="8416" t="9091" r="26947"/>
          <a:stretch>
            <a:fillRect/>
          </a:stretch>
        </p:blipFill>
        <p:spPr>
          <a:xfrm>
            <a:off x="3523488" y="10"/>
            <a:ext cx="8668512" cy="6857990"/>
          </a:xfrm>
          <a:prstGeom prst="rect">
            <a:avLst/>
          </a:prstGeom>
        </p:spPr>
      </p:pic>
      <p:sp>
        <p:nvSpPr>
          <p:cNvPr id="12" name="Rectangle 11">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EF90D04-FD1B-0FA7-A719-D37ACF6FBA8A}"/>
              </a:ext>
            </a:extLst>
          </p:cNvPr>
          <p:cNvSpPr>
            <a:spLocks noGrp="1"/>
          </p:cNvSpPr>
          <p:nvPr>
            <p:ph type="ctrTitle"/>
          </p:nvPr>
        </p:nvSpPr>
        <p:spPr>
          <a:xfrm>
            <a:off x="477980" y="756400"/>
            <a:ext cx="8328216" cy="1570844"/>
          </a:xfrm>
        </p:spPr>
        <p:txBody>
          <a:bodyPr anchor="b">
            <a:noAutofit/>
          </a:bodyPr>
          <a:lstStyle/>
          <a:p>
            <a:pPr algn="l">
              <a:lnSpc>
                <a:spcPts val="5400"/>
              </a:lnSpc>
            </a:pPr>
            <a:r>
              <a:rPr lang="en-US" sz="6600" dirty="0">
                <a:ln w="3175">
                  <a:solidFill>
                    <a:schemeClr val="tx1"/>
                  </a:solidFill>
                </a:ln>
                <a:solidFill>
                  <a:schemeClr val="bg1"/>
                </a:solidFill>
                <a:latin typeface="Verdana Pro Black" panose="020B0A04030504040204" pitchFamily="34" charset="0"/>
              </a:rPr>
              <a:t>The Church</a:t>
            </a:r>
            <a:br>
              <a:rPr lang="en-US" sz="6600" dirty="0">
                <a:ln w="3175">
                  <a:solidFill>
                    <a:schemeClr val="tx1"/>
                  </a:solidFill>
                </a:ln>
                <a:solidFill>
                  <a:schemeClr val="bg1"/>
                </a:solidFill>
              </a:rPr>
            </a:br>
            <a:r>
              <a:rPr lang="en-US" sz="6600" dirty="0">
                <a:ln w="3175">
                  <a:solidFill>
                    <a:schemeClr val="tx1"/>
                  </a:solidFill>
                </a:ln>
                <a:solidFill>
                  <a:schemeClr val="bg1"/>
                </a:solidFill>
              </a:rPr>
              <a:t>&amp; The Social Gospel:</a:t>
            </a:r>
          </a:p>
        </p:txBody>
      </p:sp>
      <p:sp>
        <p:nvSpPr>
          <p:cNvPr id="16" name="Rectangle 15">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7" name="Content Placeholder 11">
            <a:extLst>
              <a:ext uri="{FF2B5EF4-FFF2-40B4-BE49-F238E27FC236}">
                <a16:creationId xmlns:a16="http://schemas.microsoft.com/office/drawing/2014/main" id="{2E188B7A-2112-E76D-DA62-FB56C40BA28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33073" y="5025588"/>
            <a:ext cx="2625347" cy="1220797"/>
          </a:xfrm>
          <a:prstGeom prst="rect">
            <a:avLst/>
          </a:prstGeom>
        </p:spPr>
      </p:pic>
      <p:sp>
        <p:nvSpPr>
          <p:cNvPr id="18" name="Title 1">
            <a:extLst>
              <a:ext uri="{FF2B5EF4-FFF2-40B4-BE49-F238E27FC236}">
                <a16:creationId xmlns:a16="http://schemas.microsoft.com/office/drawing/2014/main" id="{B884B318-ED82-21D4-9921-E082190084A6}"/>
              </a:ext>
            </a:extLst>
          </p:cNvPr>
          <p:cNvSpPr txBox="1">
            <a:spLocks/>
          </p:cNvSpPr>
          <p:nvPr/>
        </p:nvSpPr>
        <p:spPr>
          <a:xfrm>
            <a:off x="477980" y="2787624"/>
            <a:ext cx="8328216" cy="879876"/>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r>
              <a:rPr lang="en-US" sz="7400" dirty="0">
                <a:ln w="3175">
                  <a:solidFill>
                    <a:schemeClr val="tx1"/>
                  </a:solidFill>
                </a:ln>
                <a:solidFill>
                  <a:schemeClr val="bg1"/>
                </a:solidFill>
                <a:latin typeface="JasmineUPC" panose="02020603050405020304" pitchFamily="18" charset="-34"/>
                <a:cs typeface="JasmineUPC" panose="02020603050405020304" pitchFamily="18" charset="-34"/>
              </a:rPr>
              <a:t>Serving The Right Message</a:t>
            </a:r>
          </a:p>
        </p:txBody>
      </p:sp>
    </p:spTree>
    <p:extLst>
      <p:ext uri="{BB962C8B-B14F-4D97-AF65-F5344CB8AC3E}">
        <p14:creationId xmlns:p14="http://schemas.microsoft.com/office/powerpoint/2010/main" val="9480026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D2E64C3-A76F-C270-AA36-582931AEB212}"/>
              </a:ext>
            </a:extLst>
          </p:cNvPr>
          <p:cNvPicPr>
            <a:picLocks noChangeAspect="1"/>
          </p:cNvPicPr>
          <p:nvPr/>
        </p:nvPicPr>
        <p:blipFill>
          <a:blip r:embed="rId2">
            <a:alphaModFix amt="20000"/>
          </a:blip>
          <a:stretch>
            <a:fillRect/>
          </a:stretch>
        </p:blipFill>
        <p:spPr>
          <a:xfrm>
            <a:off x="0" y="8006"/>
            <a:ext cx="12192000" cy="6860187"/>
          </a:xfrm>
          <a:prstGeom prst="rect">
            <a:avLst/>
          </a:prstGeom>
        </p:spPr>
      </p:pic>
      <p:sp>
        <p:nvSpPr>
          <p:cNvPr id="2" name="Title 1">
            <a:extLst>
              <a:ext uri="{FF2B5EF4-FFF2-40B4-BE49-F238E27FC236}">
                <a16:creationId xmlns:a16="http://schemas.microsoft.com/office/drawing/2014/main" id="{5430FB60-8B92-4D49-D23E-482666148D87}"/>
              </a:ext>
            </a:extLst>
          </p:cNvPr>
          <p:cNvSpPr>
            <a:spLocks noGrp="1"/>
          </p:cNvSpPr>
          <p:nvPr>
            <p:ph type="title"/>
          </p:nvPr>
        </p:nvSpPr>
        <p:spPr>
          <a:xfrm>
            <a:off x="506221" y="91387"/>
            <a:ext cx="10515600" cy="1325563"/>
          </a:xfrm>
        </p:spPr>
        <p:txBody>
          <a:bodyPr/>
          <a:lstStyle/>
          <a:p>
            <a:r>
              <a:rPr lang="en-US" dirty="0">
                <a:solidFill>
                  <a:schemeClr val="tx2">
                    <a:lumMod val="75000"/>
                    <a:lumOff val="25000"/>
                  </a:schemeClr>
                </a:solidFill>
              </a:rPr>
              <a:t>The Church &amp; The Social Gospel:</a:t>
            </a:r>
            <a:br>
              <a:rPr lang="en-US" dirty="0">
                <a:solidFill>
                  <a:schemeClr val="tx2">
                    <a:lumMod val="75000"/>
                    <a:lumOff val="25000"/>
                  </a:schemeClr>
                </a:solidFill>
              </a:rPr>
            </a:br>
            <a:r>
              <a:rPr lang="en-US" dirty="0">
                <a:solidFill>
                  <a:schemeClr val="tx2">
                    <a:lumMod val="75000"/>
                    <a:lumOff val="25000"/>
                  </a:schemeClr>
                </a:solidFill>
              </a:rPr>
              <a:t>Serving The Right Message</a:t>
            </a:r>
          </a:p>
        </p:txBody>
      </p:sp>
      <p:sp>
        <p:nvSpPr>
          <p:cNvPr id="3" name="Content Placeholder 2">
            <a:extLst>
              <a:ext uri="{FF2B5EF4-FFF2-40B4-BE49-F238E27FC236}">
                <a16:creationId xmlns:a16="http://schemas.microsoft.com/office/drawing/2014/main" id="{1BF4B22B-56E3-377B-C5E3-429C2C777660}"/>
              </a:ext>
            </a:extLst>
          </p:cNvPr>
          <p:cNvSpPr>
            <a:spLocks noGrp="1"/>
          </p:cNvSpPr>
          <p:nvPr>
            <p:ph idx="1"/>
          </p:nvPr>
        </p:nvSpPr>
        <p:spPr>
          <a:xfrm>
            <a:off x="83457" y="1458699"/>
            <a:ext cx="12025086" cy="5102683"/>
          </a:xfrm>
        </p:spPr>
        <p:txBody>
          <a:bodyPr>
            <a:normAutofit/>
          </a:bodyPr>
          <a:lstStyle/>
          <a:p>
            <a:pPr marL="690563" indent="-690563">
              <a:buFont typeface="+mj-lt"/>
              <a:buAutoNum type="arabicParenR"/>
            </a:pPr>
            <a:r>
              <a:rPr lang="en-US" sz="7600" dirty="0">
                <a:solidFill>
                  <a:sysClr val="windowText" lastClr="000000"/>
                </a:solidFill>
                <a:latin typeface="JasmineUPC" panose="02020603050405020304" pitchFamily="18" charset="-34"/>
                <a:cs typeface="JasmineUPC" panose="02020603050405020304" pitchFamily="18" charset="-34"/>
              </a:rPr>
              <a:t>Rules: What are Biblical Human Rights?</a:t>
            </a:r>
          </a:p>
          <a:p>
            <a:pPr marL="855663" indent="176213">
              <a:lnSpc>
                <a:spcPts val="4500"/>
              </a:lnSpc>
              <a:spcBef>
                <a:spcPts val="0"/>
              </a:spcBef>
              <a:spcAft>
                <a:spcPts val="3000"/>
              </a:spcAft>
            </a:pPr>
            <a:r>
              <a:rPr lang="en-US" sz="6600" dirty="0">
                <a:solidFill>
                  <a:sysClr val="windowText" lastClr="000000"/>
                </a:solidFill>
                <a:latin typeface="JasmineUPC" panose="02020603050405020304" pitchFamily="18" charset="-34"/>
                <a:cs typeface="JasmineUPC" panose="02020603050405020304" pitchFamily="18" charset="-34"/>
              </a:rPr>
              <a:t>Use good Biblical discrimination</a:t>
            </a:r>
          </a:p>
        </p:txBody>
      </p:sp>
      <p:pic>
        <p:nvPicPr>
          <p:cNvPr id="7" name="Content Placeholder 11">
            <a:extLst>
              <a:ext uri="{FF2B5EF4-FFF2-40B4-BE49-F238E27FC236}">
                <a16:creationId xmlns:a16="http://schemas.microsoft.com/office/drawing/2014/main" id="{FB8812CD-2C63-9A7C-2942-3A3ABD919F2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947223" y="296617"/>
            <a:ext cx="1967942" cy="915101"/>
          </a:xfrm>
          <a:prstGeom prst="rect">
            <a:avLst/>
          </a:prstGeom>
        </p:spPr>
      </p:pic>
    </p:spTree>
    <p:extLst>
      <p:ext uri="{BB962C8B-B14F-4D97-AF65-F5344CB8AC3E}">
        <p14:creationId xmlns:p14="http://schemas.microsoft.com/office/powerpoint/2010/main" val="4158945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47E068-C4B0-DAF1-070F-A38E57C22BC4}"/>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5C3D891C-18B0-3F57-313A-DC08A25B6493}"/>
              </a:ext>
            </a:extLst>
          </p:cNvPr>
          <p:cNvPicPr>
            <a:picLocks noChangeAspect="1"/>
          </p:cNvPicPr>
          <p:nvPr/>
        </p:nvPicPr>
        <p:blipFill>
          <a:blip r:embed="rId2">
            <a:alphaModFix amt="20000"/>
          </a:blip>
          <a:stretch>
            <a:fillRect/>
          </a:stretch>
        </p:blipFill>
        <p:spPr>
          <a:xfrm>
            <a:off x="0" y="8006"/>
            <a:ext cx="12192000" cy="6860187"/>
          </a:xfrm>
          <a:prstGeom prst="rect">
            <a:avLst/>
          </a:prstGeom>
        </p:spPr>
      </p:pic>
      <p:sp>
        <p:nvSpPr>
          <p:cNvPr id="2" name="Title 1">
            <a:extLst>
              <a:ext uri="{FF2B5EF4-FFF2-40B4-BE49-F238E27FC236}">
                <a16:creationId xmlns:a16="http://schemas.microsoft.com/office/drawing/2014/main" id="{1276826E-D66C-8480-C648-121C97A03C41}"/>
              </a:ext>
            </a:extLst>
          </p:cNvPr>
          <p:cNvSpPr>
            <a:spLocks noGrp="1"/>
          </p:cNvSpPr>
          <p:nvPr>
            <p:ph type="title"/>
          </p:nvPr>
        </p:nvSpPr>
        <p:spPr>
          <a:xfrm>
            <a:off x="1595335" y="5449827"/>
            <a:ext cx="10408979" cy="1325563"/>
          </a:xfrm>
        </p:spPr>
        <p:txBody>
          <a:bodyPr>
            <a:normAutofit/>
          </a:bodyPr>
          <a:lstStyle/>
          <a:p>
            <a:pPr algn="r"/>
            <a:r>
              <a:rPr lang="en-US" sz="6000" dirty="0">
                <a:solidFill>
                  <a:schemeClr val="tx2">
                    <a:lumMod val="75000"/>
                    <a:lumOff val="25000"/>
                  </a:schemeClr>
                </a:solidFill>
              </a:rPr>
              <a:t>Romans 2:9-11</a:t>
            </a:r>
          </a:p>
        </p:txBody>
      </p:sp>
      <p:sp>
        <p:nvSpPr>
          <p:cNvPr id="3" name="Content Placeholder 2">
            <a:extLst>
              <a:ext uri="{FF2B5EF4-FFF2-40B4-BE49-F238E27FC236}">
                <a16:creationId xmlns:a16="http://schemas.microsoft.com/office/drawing/2014/main" id="{6E9E89B4-B2A1-CB6F-6DDA-48DF3194142D}"/>
              </a:ext>
            </a:extLst>
          </p:cNvPr>
          <p:cNvSpPr>
            <a:spLocks noGrp="1"/>
          </p:cNvSpPr>
          <p:nvPr>
            <p:ph idx="1"/>
          </p:nvPr>
        </p:nvSpPr>
        <p:spPr>
          <a:xfrm>
            <a:off x="83457" y="296619"/>
            <a:ext cx="12025086" cy="5734530"/>
          </a:xfrm>
        </p:spPr>
        <p:txBody>
          <a:bodyPr>
            <a:noAutofit/>
          </a:bodyPr>
          <a:lstStyle/>
          <a:p>
            <a:pPr marL="0" indent="0" algn="just">
              <a:buNone/>
            </a:pPr>
            <a:r>
              <a:rPr lang="en-US" sz="7600" dirty="0">
                <a:solidFill>
                  <a:sysClr val="windowText" lastClr="000000"/>
                </a:solidFill>
                <a:latin typeface="JasmineUPC" panose="02020603050405020304" pitchFamily="18" charset="-34"/>
                <a:cs typeface="JasmineUPC" panose="02020603050405020304" pitchFamily="18" charset="-34"/>
              </a:rPr>
              <a:t>“There will be affliction &amp; turmoil for every soul of man who works out evil, of the Jew first &amp; also of the Greek, but glory &amp; honor &amp; peace to everyone who works good, to the Jew first &amp; also to the Greek. For there is no partiality with God.”</a:t>
            </a:r>
          </a:p>
        </p:txBody>
      </p:sp>
    </p:spTree>
    <p:extLst>
      <p:ext uri="{BB962C8B-B14F-4D97-AF65-F5344CB8AC3E}">
        <p14:creationId xmlns:p14="http://schemas.microsoft.com/office/powerpoint/2010/main" val="842852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258EA5-993F-00F6-EFA4-44EB2CA6A186}"/>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30DE1030-AEC8-E2F7-CF20-50BCB287D1AA}"/>
              </a:ext>
            </a:extLst>
          </p:cNvPr>
          <p:cNvPicPr>
            <a:picLocks noChangeAspect="1"/>
          </p:cNvPicPr>
          <p:nvPr/>
        </p:nvPicPr>
        <p:blipFill>
          <a:blip r:embed="rId2">
            <a:alphaModFix amt="20000"/>
          </a:blip>
          <a:stretch>
            <a:fillRect/>
          </a:stretch>
        </p:blipFill>
        <p:spPr>
          <a:xfrm>
            <a:off x="0" y="8006"/>
            <a:ext cx="12192000" cy="6860187"/>
          </a:xfrm>
          <a:prstGeom prst="rect">
            <a:avLst/>
          </a:prstGeom>
        </p:spPr>
      </p:pic>
      <p:sp>
        <p:nvSpPr>
          <p:cNvPr id="2" name="Title 1">
            <a:extLst>
              <a:ext uri="{FF2B5EF4-FFF2-40B4-BE49-F238E27FC236}">
                <a16:creationId xmlns:a16="http://schemas.microsoft.com/office/drawing/2014/main" id="{821648A7-B510-F1C5-AD21-3C6767731C3D}"/>
              </a:ext>
            </a:extLst>
          </p:cNvPr>
          <p:cNvSpPr>
            <a:spLocks noGrp="1"/>
          </p:cNvSpPr>
          <p:nvPr>
            <p:ph type="title"/>
          </p:nvPr>
        </p:nvSpPr>
        <p:spPr>
          <a:xfrm>
            <a:off x="506221" y="91387"/>
            <a:ext cx="10515600" cy="1325563"/>
          </a:xfrm>
        </p:spPr>
        <p:txBody>
          <a:bodyPr/>
          <a:lstStyle/>
          <a:p>
            <a:r>
              <a:rPr lang="en-US" dirty="0">
                <a:solidFill>
                  <a:schemeClr val="tx2">
                    <a:lumMod val="75000"/>
                    <a:lumOff val="25000"/>
                  </a:schemeClr>
                </a:solidFill>
              </a:rPr>
              <a:t>The Church &amp; The Social Gospel:</a:t>
            </a:r>
            <a:br>
              <a:rPr lang="en-US" dirty="0">
                <a:solidFill>
                  <a:schemeClr val="tx2">
                    <a:lumMod val="75000"/>
                    <a:lumOff val="25000"/>
                  </a:schemeClr>
                </a:solidFill>
              </a:rPr>
            </a:br>
            <a:r>
              <a:rPr lang="en-US" dirty="0">
                <a:solidFill>
                  <a:schemeClr val="tx2">
                    <a:lumMod val="75000"/>
                    <a:lumOff val="25000"/>
                  </a:schemeClr>
                </a:solidFill>
              </a:rPr>
              <a:t>Serving The Right Message</a:t>
            </a:r>
          </a:p>
        </p:txBody>
      </p:sp>
      <p:sp>
        <p:nvSpPr>
          <p:cNvPr id="3" name="Content Placeholder 2">
            <a:extLst>
              <a:ext uri="{FF2B5EF4-FFF2-40B4-BE49-F238E27FC236}">
                <a16:creationId xmlns:a16="http://schemas.microsoft.com/office/drawing/2014/main" id="{F1E69B9A-2B00-CAA1-4D13-7A512D403C99}"/>
              </a:ext>
            </a:extLst>
          </p:cNvPr>
          <p:cNvSpPr>
            <a:spLocks noGrp="1"/>
          </p:cNvSpPr>
          <p:nvPr>
            <p:ph idx="1"/>
          </p:nvPr>
        </p:nvSpPr>
        <p:spPr>
          <a:xfrm>
            <a:off x="83457" y="1458699"/>
            <a:ext cx="12025086" cy="5102683"/>
          </a:xfrm>
        </p:spPr>
        <p:txBody>
          <a:bodyPr>
            <a:normAutofit fontScale="92500" lnSpcReduction="10000"/>
          </a:bodyPr>
          <a:lstStyle/>
          <a:p>
            <a:pPr marL="690563" indent="-690563">
              <a:buFont typeface="+mj-lt"/>
              <a:buAutoNum type="arabicParenR"/>
            </a:pPr>
            <a:r>
              <a:rPr lang="en-US" sz="7600" dirty="0">
                <a:solidFill>
                  <a:sysClr val="windowText" lastClr="000000"/>
                </a:solidFill>
                <a:latin typeface="JasmineUPC" panose="02020603050405020304" pitchFamily="18" charset="-34"/>
                <a:cs typeface="JasmineUPC" panose="02020603050405020304" pitchFamily="18" charset="-34"/>
              </a:rPr>
              <a:t>Rules: What are Biblical Human Rights?</a:t>
            </a:r>
          </a:p>
          <a:p>
            <a:pPr marL="855663" indent="176213">
              <a:lnSpc>
                <a:spcPts val="4500"/>
              </a:lnSpc>
              <a:spcBef>
                <a:spcPts val="0"/>
              </a:spcBef>
              <a:spcAft>
                <a:spcPts val="3000"/>
              </a:spcAft>
            </a:pPr>
            <a:r>
              <a:rPr lang="en-US" sz="6600" dirty="0">
                <a:solidFill>
                  <a:sysClr val="windowText" lastClr="000000"/>
                </a:solidFill>
                <a:latin typeface="JasmineUPC" panose="02020603050405020304" pitchFamily="18" charset="-34"/>
                <a:cs typeface="JasmineUPC" panose="02020603050405020304" pitchFamily="18" charset="-34"/>
              </a:rPr>
              <a:t>Use good Biblical discrimination</a:t>
            </a:r>
          </a:p>
          <a:p>
            <a:pPr marL="855663" indent="176213">
              <a:lnSpc>
                <a:spcPts val="4500"/>
              </a:lnSpc>
              <a:spcBef>
                <a:spcPts val="0"/>
              </a:spcBef>
              <a:spcAft>
                <a:spcPts val="3000"/>
              </a:spcAft>
            </a:pPr>
            <a:r>
              <a:rPr lang="en-US" sz="6600" dirty="0">
                <a:solidFill>
                  <a:sysClr val="windowText" lastClr="000000"/>
                </a:solidFill>
                <a:latin typeface="JasmineUPC" panose="02020603050405020304" pitchFamily="18" charset="-34"/>
                <a:cs typeface="JasmineUPC" panose="02020603050405020304" pitchFamily="18" charset="-34"/>
              </a:rPr>
              <a:t>Individual restitution for sin when applicable, but not institutional restitution</a:t>
            </a:r>
          </a:p>
          <a:p>
            <a:pPr marL="855663" indent="176213">
              <a:lnSpc>
                <a:spcPts val="4500"/>
              </a:lnSpc>
              <a:spcBef>
                <a:spcPts val="0"/>
              </a:spcBef>
              <a:spcAft>
                <a:spcPts val="3000"/>
              </a:spcAft>
            </a:pPr>
            <a:r>
              <a:rPr lang="en-US" sz="6600" dirty="0">
                <a:solidFill>
                  <a:sysClr val="windowText" lastClr="000000"/>
                </a:solidFill>
                <a:latin typeface="JasmineUPC" panose="02020603050405020304" pitchFamily="18" charset="-34"/>
                <a:cs typeface="JasmineUPC" panose="02020603050405020304" pitchFamily="18" charset="-34"/>
              </a:rPr>
              <a:t>Good stewards, but we can’t bring God’s Kingdom</a:t>
            </a:r>
          </a:p>
          <a:p>
            <a:pPr marL="855663" indent="176213">
              <a:lnSpc>
                <a:spcPts val="4500"/>
              </a:lnSpc>
              <a:spcBef>
                <a:spcPts val="0"/>
              </a:spcBef>
              <a:spcAft>
                <a:spcPts val="3000"/>
              </a:spcAft>
            </a:pPr>
            <a:r>
              <a:rPr lang="en-US" sz="6600" dirty="0">
                <a:solidFill>
                  <a:sysClr val="windowText" lastClr="000000"/>
                </a:solidFill>
                <a:latin typeface="JasmineUPC" panose="02020603050405020304" pitchFamily="18" charset="-34"/>
                <a:cs typeface="JasmineUPC" panose="02020603050405020304" pitchFamily="18" charset="-34"/>
              </a:rPr>
              <a:t>We deserve nothing, yet God graces us</a:t>
            </a:r>
          </a:p>
        </p:txBody>
      </p:sp>
      <p:pic>
        <p:nvPicPr>
          <p:cNvPr id="7" name="Content Placeholder 11">
            <a:extLst>
              <a:ext uri="{FF2B5EF4-FFF2-40B4-BE49-F238E27FC236}">
                <a16:creationId xmlns:a16="http://schemas.microsoft.com/office/drawing/2014/main" id="{5D5D575F-5A60-15CC-A0B8-B1C8C9689C9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947223" y="296617"/>
            <a:ext cx="1967942" cy="915101"/>
          </a:xfrm>
          <a:prstGeom prst="rect">
            <a:avLst/>
          </a:prstGeom>
        </p:spPr>
      </p:pic>
    </p:spTree>
    <p:extLst>
      <p:ext uri="{BB962C8B-B14F-4D97-AF65-F5344CB8AC3E}">
        <p14:creationId xmlns:p14="http://schemas.microsoft.com/office/powerpoint/2010/main" val="2073550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E91726-6DDC-D1E0-0C88-A26134E0400F}"/>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05B167D0-9332-38D5-09A6-6D87FC7728EA}"/>
              </a:ext>
            </a:extLst>
          </p:cNvPr>
          <p:cNvPicPr>
            <a:picLocks noChangeAspect="1"/>
          </p:cNvPicPr>
          <p:nvPr/>
        </p:nvPicPr>
        <p:blipFill>
          <a:blip r:embed="rId2">
            <a:alphaModFix amt="20000"/>
          </a:blip>
          <a:stretch>
            <a:fillRect/>
          </a:stretch>
        </p:blipFill>
        <p:spPr>
          <a:xfrm>
            <a:off x="0" y="8006"/>
            <a:ext cx="12192000" cy="6860187"/>
          </a:xfrm>
          <a:prstGeom prst="rect">
            <a:avLst/>
          </a:prstGeom>
        </p:spPr>
      </p:pic>
      <p:sp>
        <p:nvSpPr>
          <p:cNvPr id="2" name="Title 1">
            <a:extLst>
              <a:ext uri="{FF2B5EF4-FFF2-40B4-BE49-F238E27FC236}">
                <a16:creationId xmlns:a16="http://schemas.microsoft.com/office/drawing/2014/main" id="{DF7C1FAE-DAE2-D8A0-4368-39FDC97B5157}"/>
              </a:ext>
            </a:extLst>
          </p:cNvPr>
          <p:cNvSpPr>
            <a:spLocks noGrp="1"/>
          </p:cNvSpPr>
          <p:nvPr>
            <p:ph type="title"/>
          </p:nvPr>
        </p:nvSpPr>
        <p:spPr>
          <a:xfrm>
            <a:off x="1595335" y="5449827"/>
            <a:ext cx="10408979" cy="1325563"/>
          </a:xfrm>
        </p:spPr>
        <p:txBody>
          <a:bodyPr>
            <a:normAutofit/>
          </a:bodyPr>
          <a:lstStyle/>
          <a:p>
            <a:pPr algn="r"/>
            <a:r>
              <a:rPr lang="en-US" sz="6000" dirty="0">
                <a:solidFill>
                  <a:schemeClr val="tx2">
                    <a:lumMod val="75000"/>
                    <a:lumOff val="25000"/>
                  </a:schemeClr>
                </a:solidFill>
              </a:rPr>
              <a:t>Matthew 5:43-45</a:t>
            </a:r>
          </a:p>
        </p:txBody>
      </p:sp>
      <p:sp>
        <p:nvSpPr>
          <p:cNvPr id="3" name="Content Placeholder 2">
            <a:extLst>
              <a:ext uri="{FF2B5EF4-FFF2-40B4-BE49-F238E27FC236}">
                <a16:creationId xmlns:a16="http://schemas.microsoft.com/office/drawing/2014/main" id="{4D87FC06-4C04-59EB-F2E1-D3DEE6725830}"/>
              </a:ext>
            </a:extLst>
          </p:cNvPr>
          <p:cNvSpPr>
            <a:spLocks noGrp="1"/>
          </p:cNvSpPr>
          <p:nvPr>
            <p:ph idx="1"/>
          </p:nvPr>
        </p:nvSpPr>
        <p:spPr>
          <a:xfrm>
            <a:off x="83457" y="82610"/>
            <a:ext cx="12025086" cy="5948539"/>
          </a:xfrm>
        </p:spPr>
        <p:txBody>
          <a:bodyPr>
            <a:noAutofit/>
          </a:bodyPr>
          <a:lstStyle/>
          <a:p>
            <a:pPr marL="0" indent="0" algn="just">
              <a:buNone/>
            </a:pPr>
            <a:r>
              <a:rPr lang="en-US" sz="6500" dirty="0">
                <a:solidFill>
                  <a:sysClr val="windowText" lastClr="000000"/>
                </a:solidFill>
                <a:latin typeface="JasmineUPC" panose="02020603050405020304" pitchFamily="18" charset="-34"/>
                <a:cs typeface="JasmineUPC" panose="02020603050405020304" pitchFamily="18" charset="-34"/>
              </a:rPr>
              <a:t>“You have heard that it was said, ‘You shall love your neighbor &amp; hate your enemy.’ But I say to you, love your enemies &amp; pray for those who persecute you, so that you may be sons of your Father who is in heaven; for He causes His sun to rise on the evil &amp; the good, &amp; sends rain on the righteous &amp; the unrighteous.”</a:t>
            </a:r>
          </a:p>
        </p:txBody>
      </p:sp>
    </p:spTree>
    <p:extLst>
      <p:ext uri="{BB962C8B-B14F-4D97-AF65-F5344CB8AC3E}">
        <p14:creationId xmlns:p14="http://schemas.microsoft.com/office/powerpoint/2010/main" val="1391902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76D261-BBB8-0D2B-1448-0C1534DD271E}"/>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20BAC969-C397-4BE0-2596-F8437FE8D3CA}"/>
              </a:ext>
            </a:extLst>
          </p:cNvPr>
          <p:cNvPicPr>
            <a:picLocks noChangeAspect="1"/>
          </p:cNvPicPr>
          <p:nvPr/>
        </p:nvPicPr>
        <p:blipFill>
          <a:blip r:embed="rId2">
            <a:alphaModFix amt="20000"/>
          </a:blip>
          <a:stretch>
            <a:fillRect/>
          </a:stretch>
        </p:blipFill>
        <p:spPr>
          <a:xfrm>
            <a:off x="0" y="8006"/>
            <a:ext cx="12192000" cy="6860187"/>
          </a:xfrm>
          <a:prstGeom prst="rect">
            <a:avLst/>
          </a:prstGeom>
        </p:spPr>
      </p:pic>
      <p:sp>
        <p:nvSpPr>
          <p:cNvPr id="2" name="Title 1">
            <a:extLst>
              <a:ext uri="{FF2B5EF4-FFF2-40B4-BE49-F238E27FC236}">
                <a16:creationId xmlns:a16="http://schemas.microsoft.com/office/drawing/2014/main" id="{5F5E8A04-B15C-CAC0-F7D6-455486B0EE02}"/>
              </a:ext>
            </a:extLst>
          </p:cNvPr>
          <p:cNvSpPr>
            <a:spLocks noGrp="1"/>
          </p:cNvSpPr>
          <p:nvPr>
            <p:ph type="title"/>
          </p:nvPr>
        </p:nvSpPr>
        <p:spPr>
          <a:xfrm>
            <a:off x="506221" y="91387"/>
            <a:ext cx="10515600" cy="1325563"/>
          </a:xfrm>
        </p:spPr>
        <p:txBody>
          <a:bodyPr/>
          <a:lstStyle/>
          <a:p>
            <a:r>
              <a:rPr lang="en-US" dirty="0">
                <a:solidFill>
                  <a:schemeClr val="tx2">
                    <a:lumMod val="75000"/>
                    <a:lumOff val="25000"/>
                  </a:schemeClr>
                </a:solidFill>
              </a:rPr>
              <a:t>The Church &amp; The Social Gospel:</a:t>
            </a:r>
            <a:br>
              <a:rPr lang="en-US" dirty="0">
                <a:solidFill>
                  <a:schemeClr val="tx2">
                    <a:lumMod val="75000"/>
                    <a:lumOff val="25000"/>
                  </a:schemeClr>
                </a:solidFill>
              </a:rPr>
            </a:br>
            <a:r>
              <a:rPr lang="en-US" dirty="0">
                <a:solidFill>
                  <a:schemeClr val="tx2">
                    <a:lumMod val="75000"/>
                    <a:lumOff val="25000"/>
                  </a:schemeClr>
                </a:solidFill>
              </a:rPr>
              <a:t>Serving The Right Message</a:t>
            </a:r>
          </a:p>
        </p:txBody>
      </p:sp>
      <p:sp>
        <p:nvSpPr>
          <p:cNvPr id="3" name="Content Placeholder 2">
            <a:extLst>
              <a:ext uri="{FF2B5EF4-FFF2-40B4-BE49-F238E27FC236}">
                <a16:creationId xmlns:a16="http://schemas.microsoft.com/office/drawing/2014/main" id="{81BF42B3-8442-7215-3BD4-140846F2D33B}"/>
              </a:ext>
            </a:extLst>
          </p:cNvPr>
          <p:cNvSpPr>
            <a:spLocks noGrp="1"/>
          </p:cNvSpPr>
          <p:nvPr>
            <p:ph idx="1"/>
          </p:nvPr>
        </p:nvSpPr>
        <p:spPr>
          <a:xfrm>
            <a:off x="83457" y="1458699"/>
            <a:ext cx="12025086" cy="5102683"/>
          </a:xfrm>
        </p:spPr>
        <p:txBody>
          <a:bodyPr>
            <a:normAutofit fontScale="92500" lnSpcReduction="10000"/>
          </a:bodyPr>
          <a:lstStyle/>
          <a:p>
            <a:pPr marL="690563" indent="-690563">
              <a:buFont typeface="+mj-lt"/>
              <a:buAutoNum type="arabicParenR"/>
            </a:pPr>
            <a:r>
              <a:rPr lang="en-US" sz="7600" dirty="0">
                <a:solidFill>
                  <a:sysClr val="windowText" lastClr="000000"/>
                </a:solidFill>
                <a:latin typeface="JasmineUPC" panose="02020603050405020304" pitchFamily="18" charset="-34"/>
                <a:cs typeface="JasmineUPC" panose="02020603050405020304" pitchFamily="18" charset="-34"/>
              </a:rPr>
              <a:t>Rules: What are Biblical Human Rights?</a:t>
            </a:r>
          </a:p>
          <a:p>
            <a:pPr marL="855663" indent="176213">
              <a:lnSpc>
                <a:spcPts val="4500"/>
              </a:lnSpc>
              <a:spcBef>
                <a:spcPts val="0"/>
              </a:spcBef>
              <a:spcAft>
                <a:spcPts val="3000"/>
              </a:spcAft>
            </a:pPr>
            <a:r>
              <a:rPr lang="en-US" sz="6600" dirty="0">
                <a:solidFill>
                  <a:sysClr val="windowText" lastClr="000000"/>
                </a:solidFill>
                <a:latin typeface="JasmineUPC" panose="02020603050405020304" pitchFamily="18" charset="-34"/>
                <a:cs typeface="JasmineUPC" panose="02020603050405020304" pitchFamily="18" charset="-34"/>
              </a:rPr>
              <a:t>Use good Biblical discrimination</a:t>
            </a:r>
          </a:p>
          <a:p>
            <a:pPr marL="855663" indent="176213">
              <a:lnSpc>
                <a:spcPts val="4500"/>
              </a:lnSpc>
              <a:spcBef>
                <a:spcPts val="0"/>
              </a:spcBef>
              <a:spcAft>
                <a:spcPts val="3000"/>
              </a:spcAft>
            </a:pPr>
            <a:r>
              <a:rPr lang="en-US" sz="6600" dirty="0">
                <a:solidFill>
                  <a:sysClr val="windowText" lastClr="000000"/>
                </a:solidFill>
                <a:latin typeface="JasmineUPC" panose="02020603050405020304" pitchFamily="18" charset="-34"/>
                <a:cs typeface="JasmineUPC" panose="02020603050405020304" pitchFamily="18" charset="-34"/>
              </a:rPr>
              <a:t>Individual restitution for sin when applicable, but not institutional restitution</a:t>
            </a:r>
          </a:p>
          <a:p>
            <a:pPr marL="855663" indent="176213">
              <a:lnSpc>
                <a:spcPts val="4500"/>
              </a:lnSpc>
              <a:spcBef>
                <a:spcPts val="0"/>
              </a:spcBef>
              <a:spcAft>
                <a:spcPts val="3000"/>
              </a:spcAft>
            </a:pPr>
            <a:r>
              <a:rPr lang="en-US" sz="6600" dirty="0">
                <a:solidFill>
                  <a:sysClr val="windowText" lastClr="000000"/>
                </a:solidFill>
                <a:latin typeface="JasmineUPC" panose="02020603050405020304" pitchFamily="18" charset="-34"/>
                <a:cs typeface="JasmineUPC" panose="02020603050405020304" pitchFamily="18" charset="-34"/>
              </a:rPr>
              <a:t>Good stewards, but we can’t bring God’s Kingdom</a:t>
            </a:r>
          </a:p>
          <a:p>
            <a:pPr marL="855663" indent="176213">
              <a:lnSpc>
                <a:spcPts val="4500"/>
              </a:lnSpc>
              <a:spcBef>
                <a:spcPts val="0"/>
              </a:spcBef>
              <a:spcAft>
                <a:spcPts val="3000"/>
              </a:spcAft>
            </a:pPr>
            <a:r>
              <a:rPr lang="en-US" sz="6600" dirty="0">
                <a:solidFill>
                  <a:sysClr val="windowText" lastClr="000000"/>
                </a:solidFill>
                <a:latin typeface="JasmineUPC" panose="02020603050405020304" pitchFamily="18" charset="-34"/>
                <a:cs typeface="JasmineUPC" panose="02020603050405020304" pitchFamily="18" charset="-34"/>
              </a:rPr>
              <a:t>We deserve nothing, yet God graces us</a:t>
            </a:r>
          </a:p>
        </p:txBody>
      </p:sp>
      <p:pic>
        <p:nvPicPr>
          <p:cNvPr id="7" name="Content Placeholder 11">
            <a:extLst>
              <a:ext uri="{FF2B5EF4-FFF2-40B4-BE49-F238E27FC236}">
                <a16:creationId xmlns:a16="http://schemas.microsoft.com/office/drawing/2014/main" id="{21089E65-AE72-ACE9-64DE-8BED5E38CD6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947223" y="296617"/>
            <a:ext cx="1967942" cy="915101"/>
          </a:xfrm>
          <a:prstGeom prst="rect">
            <a:avLst/>
          </a:prstGeom>
        </p:spPr>
      </p:pic>
    </p:spTree>
    <p:extLst>
      <p:ext uri="{BB962C8B-B14F-4D97-AF65-F5344CB8AC3E}">
        <p14:creationId xmlns:p14="http://schemas.microsoft.com/office/powerpoint/2010/main" val="37669550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7B713B-C5C9-62A6-D1BE-F6165680FFC7}"/>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70B70DFB-993F-D68A-F94D-D6914B20B52B}"/>
              </a:ext>
            </a:extLst>
          </p:cNvPr>
          <p:cNvPicPr>
            <a:picLocks noChangeAspect="1"/>
          </p:cNvPicPr>
          <p:nvPr/>
        </p:nvPicPr>
        <p:blipFill>
          <a:blip r:embed="rId2">
            <a:alphaModFix amt="20000"/>
          </a:blip>
          <a:stretch>
            <a:fillRect/>
          </a:stretch>
        </p:blipFill>
        <p:spPr>
          <a:xfrm>
            <a:off x="0" y="8006"/>
            <a:ext cx="12192000" cy="6860187"/>
          </a:xfrm>
          <a:prstGeom prst="rect">
            <a:avLst/>
          </a:prstGeom>
        </p:spPr>
      </p:pic>
      <p:sp>
        <p:nvSpPr>
          <p:cNvPr id="2" name="Title 1">
            <a:extLst>
              <a:ext uri="{FF2B5EF4-FFF2-40B4-BE49-F238E27FC236}">
                <a16:creationId xmlns:a16="http://schemas.microsoft.com/office/drawing/2014/main" id="{78C726E4-87F3-E42F-8D83-4689037E9A88}"/>
              </a:ext>
            </a:extLst>
          </p:cNvPr>
          <p:cNvSpPr>
            <a:spLocks noGrp="1"/>
          </p:cNvSpPr>
          <p:nvPr>
            <p:ph type="title"/>
          </p:nvPr>
        </p:nvSpPr>
        <p:spPr>
          <a:xfrm>
            <a:off x="506221" y="91387"/>
            <a:ext cx="10515600" cy="1325563"/>
          </a:xfrm>
        </p:spPr>
        <p:txBody>
          <a:bodyPr/>
          <a:lstStyle/>
          <a:p>
            <a:r>
              <a:rPr lang="en-US" dirty="0">
                <a:solidFill>
                  <a:schemeClr val="tx2">
                    <a:lumMod val="75000"/>
                    <a:lumOff val="25000"/>
                  </a:schemeClr>
                </a:solidFill>
              </a:rPr>
              <a:t>The Church &amp; The Social Gospel:</a:t>
            </a:r>
            <a:br>
              <a:rPr lang="en-US" dirty="0">
                <a:solidFill>
                  <a:schemeClr val="tx2">
                    <a:lumMod val="75000"/>
                    <a:lumOff val="25000"/>
                  </a:schemeClr>
                </a:solidFill>
              </a:rPr>
            </a:br>
            <a:r>
              <a:rPr lang="en-US" dirty="0">
                <a:solidFill>
                  <a:schemeClr val="tx2">
                    <a:lumMod val="75000"/>
                    <a:lumOff val="25000"/>
                  </a:schemeClr>
                </a:solidFill>
              </a:rPr>
              <a:t>Serving The Right Message</a:t>
            </a:r>
          </a:p>
        </p:txBody>
      </p:sp>
      <p:sp>
        <p:nvSpPr>
          <p:cNvPr id="3" name="Content Placeholder 2">
            <a:extLst>
              <a:ext uri="{FF2B5EF4-FFF2-40B4-BE49-F238E27FC236}">
                <a16:creationId xmlns:a16="http://schemas.microsoft.com/office/drawing/2014/main" id="{33C375F9-47B4-6522-3943-BED1C8304807}"/>
              </a:ext>
            </a:extLst>
          </p:cNvPr>
          <p:cNvSpPr>
            <a:spLocks noGrp="1"/>
          </p:cNvSpPr>
          <p:nvPr>
            <p:ph idx="1"/>
          </p:nvPr>
        </p:nvSpPr>
        <p:spPr>
          <a:xfrm>
            <a:off x="83457" y="1458699"/>
            <a:ext cx="12025086" cy="5391295"/>
          </a:xfrm>
        </p:spPr>
        <p:txBody>
          <a:bodyPr>
            <a:normAutofit/>
          </a:bodyPr>
          <a:lstStyle/>
          <a:p>
            <a:pPr marL="690563" indent="-690563">
              <a:buFont typeface="+mj-lt"/>
              <a:buAutoNum type="arabicParenR" startAt="2"/>
            </a:pPr>
            <a:r>
              <a:rPr lang="en-US" sz="6600" dirty="0">
                <a:solidFill>
                  <a:sysClr val="windowText" lastClr="000000"/>
                </a:solidFill>
                <a:latin typeface="JasmineUPC" panose="02020603050405020304" pitchFamily="18" charset="-34"/>
                <a:cs typeface="JasmineUPC" panose="02020603050405020304" pitchFamily="18" charset="-34"/>
              </a:rPr>
              <a:t>Roles: Whose job is it to enable Human Rights?</a:t>
            </a:r>
          </a:p>
          <a:p>
            <a:pPr marL="855663" indent="176213">
              <a:lnSpc>
                <a:spcPts val="4500"/>
              </a:lnSpc>
              <a:spcBef>
                <a:spcPts val="0"/>
              </a:spcBef>
              <a:spcAft>
                <a:spcPts val="3000"/>
              </a:spcAft>
            </a:pPr>
            <a:r>
              <a:rPr lang="en-US" sz="5800" dirty="0">
                <a:solidFill>
                  <a:sysClr val="windowText" lastClr="000000"/>
                </a:solidFill>
                <a:latin typeface="JasmineUPC" panose="02020603050405020304" pitchFamily="18" charset="-34"/>
                <a:cs typeface="JasmineUPC" panose="02020603050405020304" pitchFamily="18" charset="-34"/>
              </a:rPr>
              <a:t>True discrimination should be handled within the institution that it occurs, not another</a:t>
            </a:r>
          </a:p>
        </p:txBody>
      </p:sp>
      <p:pic>
        <p:nvPicPr>
          <p:cNvPr id="7" name="Content Placeholder 11">
            <a:extLst>
              <a:ext uri="{FF2B5EF4-FFF2-40B4-BE49-F238E27FC236}">
                <a16:creationId xmlns:a16="http://schemas.microsoft.com/office/drawing/2014/main" id="{47224F63-14CA-8F2A-F904-2135412B0F1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947223" y="296617"/>
            <a:ext cx="1967942" cy="915101"/>
          </a:xfrm>
          <a:prstGeom prst="rect">
            <a:avLst/>
          </a:prstGeom>
        </p:spPr>
      </p:pic>
    </p:spTree>
    <p:extLst>
      <p:ext uri="{BB962C8B-B14F-4D97-AF65-F5344CB8AC3E}">
        <p14:creationId xmlns:p14="http://schemas.microsoft.com/office/powerpoint/2010/main" val="3867911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EF9079-A449-DD27-8D48-C5309E9B4239}"/>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C4D8641A-3F56-7D4C-ED27-73025F673344}"/>
              </a:ext>
            </a:extLst>
          </p:cNvPr>
          <p:cNvPicPr>
            <a:picLocks noChangeAspect="1"/>
          </p:cNvPicPr>
          <p:nvPr/>
        </p:nvPicPr>
        <p:blipFill>
          <a:blip r:embed="rId2">
            <a:alphaModFix amt="20000"/>
          </a:blip>
          <a:stretch>
            <a:fillRect/>
          </a:stretch>
        </p:blipFill>
        <p:spPr>
          <a:xfrm>
            <a:off x="0" y="8006"/>
            <a:ext cx="12192000" cy="6860187"/>
          </a:xfrm>
          <a:prstGeom prst="rect">
            <a:avLst/>
          </a:prstGeom>
        </p:spPr>
      </p:pic>
      <p:sp>
        <p:nvSpPr>
          <p:cNvPr id="2" name="Title 1">
            <a:extLst>
              <a:ext uri="{FF2B5EF4-FFF2-40B4-BE49-F238E27FC236}">
                <a16:creationId xmlns:a16="http://schemas.microsoft.com/office/drawing/2014/main" id="{A033A6A4-C45F-8C7F-A59C-D46C3E25474A}"/>
              </a:ext>
            </a:extLst>
          </p:cNvPr>
          <p:cNvSpPr>
            <a:spLocks noGrp="1"/>
          </p:cNvSpPr>
          <p:nvPr>
            <p:ph type="title"/>
          </p:nvPr>
        </p:nvSpPr>
        <p:spPr>
          <a:xfrm>
            <a:off x="1595335" y="5449827"/>
            <a:ext cx="10408979" cy="1325563"/>
          </a:xfrm>
        </p:spPr>
        <p:txBody>
          <a:bodyPr>
            <a:normAutofit/>
          </a:bodyPr>
          <a:lstStyle/>
          <a:p>
            <a:pPr algn="r"/>
            <a:r>
              <a:rPr lang="en-US" sz="6000" dirty="0">
                <a:solidFill>
                  <a:schemeClr val="tx2">
                    <a:lumMod val="75000"/>
                    <a:lumOff val="25000"/>
                  </a:schemeClr>
                </a:solidFill>
              </a:rPr>
              <a:t>Romans 12:17-19</a:t>
            </a:r>
          </a:p>
        </p:txBody>
      </p:sp>
      <p:sp>
        <p:nvSpPr>
          <p:cNvPr id="3" name="Content Placeholder 2">
            <a:extLst>
              <a:ext uri="{FF2B5EF4-FFF2-40B4-BE49-F238E27FC236}">
                <a16:creationId xmlns:a16="http://schemas.microsoft.com/office/drawing/2014/main" id="{4FB45809-4D40-64A1-6195-61BB3E164C0A}"/>
              </a:ext>
            </a:extLst>
          </p:cNvPr>
          <p:cNvSpPr>
            <a:spLocks noGrp="1"/>
          </p:cNvSpPr>
          <p:nvPr>
            <p:ph idx="1"/>
          </p:nvPr>
        </p:nvSpPr>
        <p:spPr>
          <a:xfrm>
            <a:off x="83457" y="209067"/>
            <a:ext cx="12025086" cy="5734530"/>
          </a:xfrm>
        </p:spPr>
        <p:txBody>
          <a:bodyPr>
            <a:noAutofit/>
          </a:bodyPr>
          <a:lstStyle/>
          <a:p>
            <a:pPr marL="0" indent="0" algn="just">
              <a:buNone/>
            </a:pPr>
            <a:r>
              <a:rPr lang="en-US" sz="6600" dirty="0">
                <a:solidFill>
                  <a:sysClr val="windowText" lastClr="000000"/>
                </a:solidFill>
                <a:latin typeface="JasmineUPC" panose="02020603050405020304" pitchFamily="18" charset="-34"/>
                <a:cs typeface="JasmineUPC" panose="02020603050405020304" pitchFamily="18" charset="-34"/>
              </a:rPr>
              <a:t>“Never paying back evil for evil to anyone, respecting what is good in the sight of all men, if possible, so far as it depends on you, being at peace with all men, never taking your own revenge, beloved—instead leave room for the wrath of God. For it is written, ‘Vengeance is Mine, I will repay,’ says the Lord.”</a:t>
            </a:r>
          </a:p>
        </p:txBody>
      </p:sp>
    </p:spTree>
    <p:extLst>
      <p:ext uri="{BB962C8B-B14F-4D97-AF65-F5344CB8AC3E}">
        <p14:creationId xmlns:p14="http://schemas.microsoft.com/office/powerpoint/2010/main" val="3376801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D604EA-9FA1-14B4-65C7-B3EFA90216B9}"/>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F29CD815-6C3C-29E2-0A12-57FDC810F3DD}"/>
              </a:ext>
            </a:extLst>
          </p:cNvPr>
          <p:cNvPicPr>
            <a:picLocks noChangeAspect="1"/>
          </p:cNvPicPr>
          <p:nvPr/>
        </p:nvPicPr>
        <p:blipFill>
          <a:blip r:embed="rId2">
            <a:alphaModFix amt="20000"/>
          </a:blip>
          <a:stretch>
            <a:fillRect/>
          </a:stretch>
        </p:blipFill>
        <p:spPr>
          <a:xfrm>
            <a:off x="0" y="8006"/>
            <a:ext cx="12192000" cy="6860187"/>
          </a:xfrm>
          <a:prstGeom prst="rect">
            <a:avLst/>
          </a:prstGeom>
        </p:spPr>
      </p:pic>
      <p:sp>
        <p:nvSpPr>
          <p:cNvPr id="2" name="Title 1">
            <a:extLst>
              <a:ext uri="{FF2B5EF4-FFF2-40B4-BE49-F238E27FC236}">
                <a16:creationId xmlns:a16="http://schemas.microsoft.com/office/drawing/2014/main" id="{EC62266C-FA70-2839-3FDE-556778AB8556}"/>
              </a:ext>
            </a:extLst>
          </p:cNvPr>
          <p:cNvSpPr>
            <a:spLocks noGrp="1"/>
          </p:cNvSpPr>
          <p:nvPr>
            <p:ph type="title"/>
          </p:nvPr>
        </p:nvSpPr>
        <p:spPr>
          <a:xfrm>
            <a:off x="506221" y="91387"/>
            <a:ext cx="10515600" cy="1325563"/>
          </a:xfrm>
        </p:spPr>
        <p:txBody>
          <a:bodyPr/>
          <a:lstStyle/>
          <a:p>
            <a:r>
              <a:rPr lang="en-US" dirty="0">
                <a:solidFill>
                  <a:schemeClr val="tx2">
                    <a:lumMod val="75000"/>
                    <a:lumOff val="25000"/>
                  </a:schemeClr>
                </a:solidFill>
              </a:rPr>
              <a:t>The Church &amp; The Social Gospel:</a:t>
            </a:r>
            <a:br>
              <a:rPr lang="en-US" dirty="0">
                <a:solidFill>
                  <a:schemeClr val="tx2">
                    <a:lumMod val="75000"/>
                    <a:lumOff val="25000"/>
                  </a:schemeClr>
                </a:solidFill>
              </a:rPr>
            </a:br>
            <a:r>
              <a:rPr lang="en-US" dirty="0">
                <a:solidFill>
                  <a:schemeClr val="tx2">
                    <a:lumMod val="75000"/>
                    <a:lumOff val="25000"/>
                  </a:schemeClr>
                </a:solidFill>
              </a:rPr>
              <a:t>Serving The Right Message</a:t>
            </a:r>
          </a:p>
        </p:txBody>
      </p:sp>
      <p:sp>
        <p:nvSpPr>
          <p:cNvPr id="3" name="Content Placeholder 2">
            <a:extLst>
              <a:ext uri="{FF2B5EF4-FFF2-40B4-BE49-F238E27FC236}">
                <a16:creationId xmlns:a16="http://schemas.microsoft.com/office/drawing/2014/main" id="{40BEA980-7FAB-E9CD-1626-5FBA57DE9091}"/>
              </a:ext>
            </a:extLst>
          </p:cNvPr>
          <p:cNvSpPr>
            <a:spLocks noGrp="1"/>
          </p:cNvSpPr>
          <p:nvPr>
            <p:ph idx="1"/>
          </p:nvPr>
        </p:nvSpPr>
        <p:spPr>
          <a:xfrm>
            <a:off x="83457" y="1458699"/>
            <a:ext cx="12025086" cy="5391295"/>
          </a:xfrm>
        </p:spPr>
        <p:txBody>
          <a:bodyPr>
            <a:normAutofit fontScale="55000" lnSpcReduction="20000"/>
          </a:bodyPr>
          <a:lstStyle/>
          <a:p>
            <a:pPr marL="690563" indent="-690563">
              <a:buFont typeface="+mj-lt"/>
              <a:buAutoNum type="arabicParenR" startAt="2"/>
            </a:pPr>
            <a:r>
              <a:rPr lang="en-US" sz="12000" dirty="0">
                <a:solidFill>
                  <a:sysClr val="windowText" lastClr="000000"/>
                </a:solidFill>
                <a:latin typeface="JasmineUPC" panose="02020603050405020304" pitchFamily="18" charset="-34"/>
                <a:cs typeface="JasmineUPC" panose="02020603050405020304" pitchFamily="18" charset="-34"/>
              </a:rPr>
              <a:t>Roles: Whose job is it to enable Human Rights?</a:t>
            </a:r>
          </a:p>
          <a:p>
            <a:pPr marL="855663" indent="176213">
              <a:lnSpc>
                <a:spcPts val="4500"/>
              </a:lnSpc>
              <a:spcBef>
                <a:spcPts val="0"/>
              </a:spcBef>
              <a:spcAft>
                <a:spcPts val="3000"/>
              </a:spcAft>
            </a:pPr>
            <a:r>
              <a:rPr lang="en-US" sz="10200" dirty="0">
                <a:solidFill>
                  <a:sysClr val="windowText" lastClr="000000"/>
                </a:solidFill>
                <a:latin typeface="JasmineUPC" panose="02020603050405020304" pitchFamily="18" charset="-34"/>
                <a:cs typeface="JasmineUPC" panose="02020603050405020304" pitchFamily="18" charset="-34"/>
              </a:rPr>
              <a:t>True discrimination should be handled within the institution that it occurs, not another</a:t>
            </a:r>
          </a:p>
          <a:p>
            <a:pPr marL="855663" indent="176213">
              <a:lnSpc>
                <a:spcPts val="4500"/>
              </a:lnSpc>
              <a:spcBef>
                <a:spcPts val="0"/>
              </a:spcBef>
              <a:spcAft>
                <a:spcPts val="3000"/>
              </a:spcAft>
            </a:pPr>
            <a:r>
              <a:rPr lang="en-US" sz="10200" dirty="0">
                <a:solidFill>
                  <a:sysClr val="windowText" lastClr="000000"/>
                </a:solidFill>
                <a:latin typeface="JasmineUPC" panose="02020603050405020304" pitchFamily="18" charset="-34"/>
                <a:cs typeface="JasmineUPC" panose="02020603050405020304" pitchFamily="18" charset="-34"/>
              </a:rPr>
              <a:t>Each family is responsible for earning their income for which to live by (Father/Husband – take the lead)</a:t>
            </a:r>
          </a:p>
          <a:p>
            <a:pPr marL="855663" indent="176213">
              <a:lnSpc>
                <a:spcPts val="4500"/>
              </a:lnSpc>
              <a:spcBef>
                <a:spcPts val="0"/>
              </a:spcBef>
              <a:spcAft>
                <a:spcPts val="3000"/>
              </a:spcAft>
            </a:pPr>
            <a:r>
              <a:rPr lang="en-US" sz="10200" dirty="0">
                <a:solidFill>
                  <a:sysClr val="windowText" lastClr="000000"/>
                </a:solidFill>
                <a:latin typeface="JasmineUPC" panose="02020603050405020304" pitchFamily="18" charset="-34"/>
                <a:cs typeface="JasmineUPC" panose="02020603050405020304" pitchFamily="18" charset="-34"/>
              </a:rPr>
              <a:t>Give individually, willingly, not compulsory to the poor</a:t>
            </a:r>
          </a:p>
        </p:txBody>
      </p:sp>
      <p:pic>
        <p:nvPicPr>
          <p:cNvPr id="7" name="Content Placeholder 11">
            <a:extLst>
              <a:ext uri="{FF2B5EF4-FFF2-40B4-BE49-F238E27FC236}">
                <a16:creationId xmlns:a16="http://schemas.microsoft.com/office/drawing/2014/main" id="{071A0CD3-B7C8-F4EA-8A36-813EE5944A1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947223" y="296617"/>
            <a:ext cx="1967942" cy="915101"/>
          </a:xfrm>
          <a:prstGeom prst="rect">
            <a:avLst/>
          </a:prstGeom>
        </p:spPr>
      </p:pic>
    </p:spTree>
    <p:extLst>
      <p:ext uri="{BB962C8B-B14F-4D97-AF65-F5344CB8AC3E}">
        <p14:creationId xmlns:p14="http://schemas.microsoft.com/office/powerpoint/2010/main" val="2968062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0AD3A4-AEE3-6AF3-A01E-570CD946D9A2}"/>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2AAF18D1-E559-D029-5E6A-2800995EF2C3}"/>
              </a:ext>
            </a:extLst>
          </p:cNvPr>
          <p:cNvPicPr>
            <a:picLocks noChangeAspect="1"/>
          </p:cNvPicPr>
          <p:nvPr/>
        </p:nvPicPr>
        <p:blipFill>
          <a:blip r:embed="rId2">
            <a:alphaModFix amt="20000"/>
          </a:blip>
          <a:stretch>
            <a:fillRect/>
          </a:stretch>
        </p:blipFill>
        <p:spPr>
          <a:xfrm>
            <a:off x="0" y="8006"/>
            <a:ext cx="12192000" cy="6860187"/>
          </a:xfrm>
          <a:prstGeom prst="rect">
            <a:avLst/>
          </a:prstGeom>
        </p:spPr>
      </p:pic>
      <p:sp>
        <p:nvSpPr>
          <p:cNvPr id="2" name="Title 1">
            <a:extLst>
              <a:ext uri="{FF2B5EF4-FFF2-40B4-BE49-F238E27FC236}">
                <a16:creationId xmlns:a16="http://schemas.microsoft.com/office/drawing/2014/main" id="{2EF82F1A-1829-9C3A-EA0C-658E2DBB5476}"/>
              </a:ext>
            </a:extLst>
          </p:cNvPr>
          <p:cNvSpPr>
            <a:spLocks noGrp="1"/>
          </p:cNvSpPr>
          <p:nvPr>
            <p:ph type="title"/>
          </p:nvPr>
        </p:nvSpPr>
        <p:spPr>
          <a:xfrm>
            <a:off x="1595335" y="5449827"/>
            <a:ext cx="10408979" cy="1325563"/>
          </a:xfrm>
        </p:spPr>
        <p:txBody>
          <a:bodyPr>
            <a:normAutofit/>
          </a:bodyPr>
          <a:lstStyle/>
          <a:p>
            <a:pPr algn="r"/>
            <a:r>
              <a:rPr lang="en-US" sz="6000" dirty="0">
                <a:solidFill>
                  <a:schemeClr val="tx2">
                    <a:lumMod val="75000"/>
                    <a:lumOff val="25000"/>
                  </a:schemeClr>
                </a:solidFill>
              </a:rPr>
              <a:t>Romans 2:9-11</a:t>
            </a:r>
          </a:p>
        </p:txBody>
      </p:sp>
      <p:sp>
        <p:nvSpPr>
          <p:cNvPr id="3" name="Content Placeholder 2">
            <a:extLst>
              <a:ext uri="{FF2B5EF4-FFF2-40B4-BE49-F238E27FC236}">
                <a16:creationId xmlns:a16="http://schemas.microsoft.com/office/drawing/2014/main" id="{A95F9A5E-F5B7-C6C0-BD42-3435E1B61FEC}"/>
              </a:ext>
            </a:extLst>
          </p:cNvPr>
          <p:cNvSpPr>
            <a:spLocks noGrp="1"/>
          </p:cNvSpPr>
          <p:nvPr>
            <p:ph idx="1"/>
          </p:nvPr>
        </p:nvSpPr>
        <p:spPr>
          <a:xfrm>
            <a:off x="83457" y="296619"/>
            <a:ext cx="12025086" cy="5734530"/>
          </a:xfrm>
        </p:spPr>
        <p:txBody>
          <a:bodyPr>
            <a:noAutofit/>
          </a:bodyPr>
          <a:lstStyle/>
          <a:p>
            <a:pPr marL="0" indent="0" algn="just">
              <a:buNone/>
            </a:pPr>
            <a:r>
              <a:rPr lang="en-US" sz="7600" dirty="0">
                <a:solidFill>
                  <a:sysClr val="windowText" lastClr="000000"/>
                </a:solidFill>
                <a:latin typeface="JasmineUPC" panose="02020603050405020304" pitchFamily="18" charset="-34"/>
                <a:cs typeface="JasmineUPC" panose="02020603050405020304" pitchFamily="18" charset="-34"/>
              </a:rPr>
              <a:t>“There will be affliction &amp; turmoil for every soul of man who works out evil, of the Jew first &amp; also of the Greek, but glory &amp; honor &amp; peace to everyone who works good, to the Jew first &amp; also to the Greek. For there is no partiality with God.”</a:t>
            </a:r>
          </a:p>
        </p:txBody>
      </p:sp>
    </p:spTree>
    <p:extLst>
      <p:ext uri="{BB962C8B-B14F-4D97-AF65-F5344CB8AC3E}">
        <p14:creationId xmlns:p14="http://schemas.microsoft.com/office/powerpoint/2010/main" val="1088011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67A194-08A4-58FC-E749-807E940AC445}"/>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60E83060-CC5A-7189-8E4F-FBC42EDFCB82}"/>
              </a:ext>
            </a:extLst>
          </p:cNvPr>
          <p:cNvPicPr>
            <a:picLocks noChangeAspect="1"/>
          </p:cNvPicPr>
          <p:nvPr/>
        </p:nvPicPr>
        <p:blipFill>
          <a:blip r:embed="rId2">
            <a:alphaModFix amt="20000"/>
          </a:blip>
          <a:stretch>
            <a:fillRect/>
          </a:stretch>
        </p:blipFill>
        <p:spPr>
          <a:xfrm>
            <a:off x="0" y="8006"/>
            <a:ext cx="12192000" cy="6860187"/>
          </a:xfrm>
          <a:prstGeom prst="rect">
            <a:avLst/>
          </a:prstGeom>
        </p:spPr>
      </p:pic>
      <p:sp>
        <p:nvSpPr>
          <p:cNvPr id="2" name="Title 1">
            <a:extLst>
              <a:ext uri="{FF2B5EF4-FFF2-40B4-BE49-F238E27FC236}">
                <a16:creationId xmlns:a16="http://schemas.microsoft.com/office/drawing/2014/main" id="{7854C3CF-31A8-8FA0-6BF7-95310B87315D}"/>
              </a:ext>
            </a:extLst>
          </p:cNvPr>
          <p:cNvSpPr>
            <a:spLocks noGrp="1"/>
          </p:cNvSpPr>
          <p:nvPr>
            <p:ph type="title"/>
          </p:nvPr>
        </p:nvSpPr>
        <p:spPr>
          <a:xfrm>
            <a:off x="506221" y="91387"/>
            <a:ext cx="10515600" cy="1325563"/>
          </a:xfrm>
        </p:spPr>
        <p:txBody>
          <a:bodyPr/>
          <a:lstStyle/>
          <a:p>
            <a:r>
              <a:rPr lang="en-US" dirty="0">
                <a:solidFill>
                  <a:schemeClr val="tx2">
                    <a:lumMod val="75000"/>
                    <a:lumOff val="25000"/>
                  </a:schemeClr>
                </a:solidFill>
              </a:rPr>
              <a:t>The Church &amp; The Social Gospel:</a:t>
            </a:r>
            <a:br>
              <a:rPr lang="en-US" dirty="0">
                <a:solidFill>
                  <a:schemeClr val="tx2">
                    <a:lumMod val="75000"/>
                    <a:lumOff val="25000"/>
                  </a:schemeClr>
                </a:solidFill>
              </a:rPr>
            </a:br>
            <a:r>
              <a:rPr lang="en-US" dirty="0">
                <a:solidFill>
                  <a:schemeClr val="tx2">
                    <a:lumMod val="75000"/>
                    <a:lumOff val="25000"/>
                  </a:schemeClr>
                </a:solidFill>
              </a:rPr>
              <a:t>Serving The Right Message</a:t>
            </a:r>
          </a:p>
        </p:txBody>
      </p:sp>
      <p:sp>
        <p:nvSpPr>
          <p:cNvPr id="3" name="Content Placeholder 2">
            <a:extLst>
              <a:ext uri="{FF2B5EF4-FFF2-40B4-BE49-F238E27FC236}">
                <a16:creationId xmlns:a16="http://schemas.microsoft.com/office/drawing/2014/main" id="{43C73F7F-48B2-4521-73D1-F132E7343223}"/>
              </a:ext>
            </a:extLst>
          </p:cNvPr>
          <p:cNvSpPr>
            <a:spLocks noGrp="1"/>
          </p:cNvSpPr>
          <p:nvPr>
            <p:ph idx="1"/>
          </p:nvPr>
        </p:nvSpPr>
        <p:spPr>
          <a:xfrm>
            <a:off x="83457" y="1458699"/>
            <a:ext cx="12025086" cy="5391295"/>
          </a:xfrm>
        </p:spPr>
        <p:txBody>
          <a:bodyPr>
            <a:normAutofit/>
          </a:bodyPr>
          <a:lstStyle/>
          <a:p>
            <a:pPr marL="690563" indent="-690563">
              <a:buFont typeface="+mj-lt"/>
              <a:buAutoNum type="arabicParenR" startAt="3"/>
            </a:pPr>
            <a:r>
              <a:rPr lang="en-US" sz="7000" dirty="0">
                <a:solidFill>
                  <a:sysClr val="windowText" lastClr="000000"/>
                </a:solidFill>
                <a:latin typeface="JasmineUPC" panose="02020603050405020304" pitchFamily="18" charset="-34"/>
                <a:cs typeface="JasmineUPC" panose="02020603050405020304" pitchFamily="18" charset="-34"/>
              </a:rPr>
              <a:t>Realms: What’s the Church’s Mission?</a:t>
            </a:r>
          </a:p>
          <a:p>
            <a:pPr marL="855663" indent="176213">
              <a:lnSpc>
                <a:spcPts val="4500"/>
              </a:lnSpc>
              <a:spcBef>
                <a:spcPts val="0"/>
              </a:spcBef>
              <a:spcAft>
                <a:spcPts val="3000"/>
              </a:spcAft>
            </a:pPr>
            <a:r>
              <a:rPr lang="en-US" sz="6600" dirty="0">
                <a:solidFill>
                  <a:sysClr val="windowText" lastClr="000000"/>
                </a:solidFill>
                <a:latin typeface="JasmineUPC" panose="02020603050405020304" pitchFamily="18" charset="-34"/>
                <a:cs typeface="JasmineUPC" panose="02020603050405020304" pitchFamily="18" charset="-34"/>
              </a:rPr>
              <a:t>Give to all people in overwhelming times, especially to the Church</a:t>
            </a:r>
          </a:p>
          <a:p>
            <a:pPr marL="855663" indent="176213">
              <a:lnSpc>
                <a:spcPts val="4500"/>
              </a:lnSpc>
              <a:spcBef>
                <a:spcPts val="0"/>
              </a:spcBef>
              <a:spcAft>
                <a:spcPts val="3000"/>
              </a:spcAft>
            </a:pPr>
            <a:r>
              <a:rPr lang="en-US" sz="6600" dirty="0">
                <a:solidFill>
                  <a:sysClr val="windowText" lastClr="000000"/>
                </a:solidFill>
                <a:latin typeface="JasmineUPC" panose="02020603050405020304" pitchFamily="18" charset="-34"/>
                <a:cs typeface="JasmineUPC" panose="02020603050405020304" pitchFamily="18" charset="-34"/>
              </a:rPr>
              <a:t>Priority spiritual giving supported by the material giving</a:t>
            </a:r>
          </a:p>
          <a:p>
            <a:pPr marL="855663" indent="176213">
              <a:lnSpc>
                <a:spcPts val="4500"/>
              </a:lnSpc>
              <a:spcBef>
                <a:spcPts val="0"/>
              </a:spcBef>
              <a:spcAft>
                <a:spcPts val="3000"/>
              </a:spcAft>
            </a:pPr>
            <a:r>
              <a:rPr lang="en-US" sz="6600" dirty="0">
                <a:solidFill>
                  <a:sysClr val="windowText" lastClr="000000"/>
                </a:solidFill>
                <a:latin typeface="JasmineUPC" panose="02020603050405020304" pitchFamily="18" charset="-34"/>
                <a:cs typeface="JasmineUPC" panose="02020603050405020304" pitchFamily="18" charset="-34"/>
              </a:rPr>
              <a:t>Our mission is evangelism and discipleship</a:t>
            </a:r>
          </a:p>
        </p:txBody>
      </p:sp>
      <p:pic>
        <p:nvPicPr>
          <p:cNvPr id="7" name="Content Placeholder 11">
            <a:extLst>
              <a:ext uri="{FF2B5EF4-FFF2-40B4-BE49-F238E27FC236}">
                <a16:creationId xmlns:a16="http://schemas.microsoft.com/office/drawing/2014/main" id="{D0C7A32E-B9CE-21F2-E1F1-18F89C97289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947223" y="296617"/>
            <a:ext cx="1967942" cy="915101"/>
          </a:xfrm>
          <a:prstGeom prst="rect">
            <a:avLst/>
          </a:prstGeom>
        </p:spPr>
      </p:pic>
    </p:spTree>
    <p:extLst>
      <p:ext uri="{BB962C8B-B14F-4D97-AF65-F5344CB8AC3E}">
        <p14:creationId xmlns:p14="http://schemas.microsoft.com/office/powerpoint/2010/main" val="3630634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673CD3-9068-CDC7-FFB7-396A17CACE17}"/>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6303634C-1029-6603-6583-1BDD33C82316}"/>
              </a:ext>
            </a:extLst>
          </p:cNvPr>
          <p:cNvPicPr>
            <a:picLocks noChangeAspect="1"/>
          </p:cNvPicPr>
          <p:nvPr/>
        </p:nvPicPr>
        <p:blipFill>
          <a:blip r:embed="rId2">
            <a:alphaModFix amt="20000"/>
          </a:blip>
          <a:stretch>
            <a:fillRect/>
          </a:stretch>
        </p:blipFill>
        <p:spPr>
          <a:xfrm>
            <a:off x="0" y="8006"/>
            <a:ext cx="12192000" cy="6860187"/>
          </a:xfrm>
          <a:prstGeom prst="rect">
            <a:avLst/>
          </a:prstGeom>
        </p:spPr>
      </p:pic>
      <p:sp>
        <p:nvSpPr>
          <p:cNvPr id="2" name="Title 1">
            <a:extLst>
              <a:ext uri="{FF2B5EF4-FFF2-40B4-BE49-F238E27FC236}">
                <a16:creationId xmlns:a16="http://schemas.microsoft.com/office/drawing/2014/main" id="{9A9C1C6C-1DF8-75EF-682D-C3DB427166EE}"/>
              </a:ext>
            </a:extLst>
          </p:cNvPr>
          <p:cNvSpPr>
            <a:spLocks noGrp="1"/>
          </p:cNvSpPr>
          <p:nvPr>
            <p:ph type="title"/>
          </p:nvPr>
        </p:nvSpPr>
        <p:spPr>
          <a:xfrm>
            <a:off x="1595335" y="5449827"/>
            <a:ext cx="10408979" cy="1325563"/>
          </a:xfrm>
        </p:spPr>
        <p:txBody>
          <a:bodyPr>
            <a:normAutofit/>
          </a:bodyPr>
          <a:lstStyle/>
          <a:p>
            <a:pPr algn="r"/>
            <a:r>
              <a:rPr lang="en-US" sz="6000" dirty="0">
                <a:solidFill>
                  <a:schemeClr val="tx2">
                    <a:lumMod val="75000"/>
                    <a:lumOff val="25000"/>
                  </a:schemeClr>
                </a:solidFill>
              </a:rPr>
              <a:t>Matthew 28:19-20</a:t>
            </a:r>
          </a:p>
        </p:txBody>
      </p:sp>
      <p:sp>
        <p:nvSpPr>
          <p:cNvPr id="3" name="Content Placeholder 2">
            <a:extLst>
              <a:ext uri="{FF2B5EF4-FFF2-40B4-BE49-F238E27FC236}">
                <a16:creationId xmlns:a16="http://schemas.microsoft.com/office/drawing/2014/main" id="{C4323032-176B-2A71-EECE-6E259E2E591D}"/>
              </a:ext>
            </a:extLst>
          </p:cNvPr>
          <p:cNvSpPr>
            <a:spLocks noGrp="1"/>
          </p:cNvSpPr>
          <p:nvPr>
            <p:ph idx="1"/>
          </p:nvPr>
        </p:nvSpPr>
        <p:spPr>
          <a:xfrm>
            <a:off x="83457" y="296619"/>
            <a:ext cx="12025086" cy="5734530"/>
          </a:xfrm>
        </p:spPr>
        <p:txBody>
          <a:bodyPr>
            <a:noAutofit/>
          </a:bodyPr>
          <a:lstStyle/>
          <a:p>
            <a:pPr marL="0" indent="0" algn="just">
              <a:buNone/>
            </a:pPr>
            <a:r>
              <a:rPr lang="en-US" sz="7500" dirty="0">
                <a:solidFill>
                  <a:sysClr val="windowText" lastClr="000000"/>
                </a:solidFill>
                <a:latin typeface="JasmineUPC" panose="02020603050405020304" pitchFamily="18" charset="-34"/>
                <a:cs typeface="JasmineUPC" panose="02020603050405020304" pitchFamily="18" charset="-34"/>
              </a:rPr>
              <a:t>“Go therefore &amp; make disciples of all the nations, baptizing them in the name of the Father &amp; the Son &amp; the Holy Spirit, teaching them to keep all that I commanded you; &amp;d behold, I am with you always, even to the end of the age.”</a:t>
            </a:r>
          </a:p>
        </p:txBody>
      </p:sp>
    </p:spTree>
    <p:extLst>
      <p:ext uri="{BB962C8B-B14F-4D97-AF65-F5344CB8AC3E}">
        <p14:creationId xmlns:p14="http://schemas.microsoft.com/office/powerpoint/2010/main" val="3730263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C9AF5-2F82-A490-EF79-B9ADF58A9157}"/>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F4D743EC-6E08-ECEB-7C54-5381B2CABC34}"/>
              </a:ext>
            </a:extLst>
          </p:cNvPr>
          <p:cNvPicPr>
            <a:picLocks noChangeAspect="1"/>
          </p:cNvPicPr>
          <p:nvPr/>
        </p:nvPicPr>
        <p:blipFill>
          <a:blip r:embed="rId2">
            <a:alphaModFix amt="20000"/>
          </a:blip>
          <a:stretch>
            <a:fillRect/>
          </a:stretch>
        </p:blipFill>
        <p:spPr>
          <a:xfrm>
            <a:off x="0" y="8006"/>
            <a:ext cx="12192000" cy="6860187"/>
          </a:xfrm>
          <a:prstGeom prst="rect">
            <a:avLst/>
          </a:prstGeom>
        </p:spPr>
      </p:pic>
      <p:sp>
        <p:nvSpPr>
          <p:cNvPr id="2" name="Title 1">
            <a:extLst>
              <a:ext uri="{FF2B5EF4-FFF2-40B4-BE49-F238E27FC236}">
                <a16:creationId xmlns:a16="http://schemas.microsoft.com/office/drawing/2014/main" id="{C1849E15-C297-21F3-7B10-E9E904A181AC}"/>
              </a:ext>
            </a:extLst>
          </p:cNvPr>
          <p:cNvSpPr>
            <a:spLocks noGrp="1"/>
          </p:cNvSpPr>
          <p:nvPr>
            <p:ph type="title"/>
          </p:nvPr>
        </p:nvSpPr>
        <p:spPr>
          <a:xfrm>
            <a:off x="1595335" y="5449827"/>
            <a:ext cx="10408979" cy="1325563"/>
          </a:xfrm>
        </p:spPr>
        <p:txBody>
          <a:bodyPr>
            <a:normAutofit/>
          </a:bodyPr>
          <a:lstStyle/>
          <a:p>
            <a:pPr algn="r"/>
            <a:r>
              <a:rPr lang="en-US" sz="6000" dirty="0">
                <a:solidFill>
                  <a:schemeClr val="tx2">
                    <a:lumMod val="75000"/>
                    <a:lumOff val="25000"/>
                  </a:schemeClr>
                </a:solidFill>
              </a:rPr>
              <a:t>Acts 2:42, 47b</a:t>
            </a:r>
          </a:p>
        </p:txBody>
      </p:sp>
      <p:sp>
        <p:nvSpPr>
          <p:cNvPr id="3" name="Content Placeholder 2">
            <a:extLst>
              <a:ext uri="{FF2B5EF4-FFF2-40B4-BE49-F238E27FC236}">
                <a16:creationId xmlns:a16="http://schemas.microsoft.com/office/drawing/2014/main" id="{EC0069CC-4BA6-DBCE-8FA1-D5A13B630E60}"/>
              </a:ext>
            </a:extLst>
          </p:cNvPr>
          <p:cNvSpPr>
            <a:spLocks noGrp="1"/>
          </p:cNvSpPr>
          <p:nvPr>
            <p:ph idx="1"/>
          </p:nvPr>
        </p:nvSpPr>
        <p:spPr>
          <a:xfrm>
            <a:off x="83457" y="238253"/>
            <a:ext cx="12025086" cy="5734530"/>
          </a:xfrm>
        </p:spPr>
        <p:txBody>
          <a:bodyPr>
            <a:noAutofit/>
          </a:bodyPr>
          <a:lstStyle/>
          <a:p>
            <a:pPr marL="0" indent="0" algn="just">
              <a:buNone/>
            </a:pPr>
            <a:r>
              <a:rPr lang="en-US" sz="7800" dirty="0">
                <a:solidFill>
                  <a:sysClr val="windowText" lastClr="000000"/>
                </a:solidFill>
                <a:latin typeface="JasmineUPC" panose="02020603050405020304" pitchFamily="18" charset="-34"/>
                <a:cs typeface="JasmineUPC" panose="02020603050405020304" pitchFamily="18" charset="-34"/>
              </a:rPr>
              <a:t>“And they were continually devoting themselves to the apostles’ teaching &amp; to the fellowship, to the breaking of bread &amp; to the prayers… And the Lord was adding to their number daily those who were being saved.”</a:t>
            </a:r>
          </a:p>
        </p:txBody>
      </p:sp>
    </p:spTree>
    <p:extLst>
      <p:ext uri="{BB962C8B-B14F-4D97-AF65-F5344CB8AC3E}">
        <p14:creationId xmlns:p14="http://schemas.microsoft.com/office/powerpoint/2010/main" val="3266428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152C70-DB30-B93E-1F0C-BFF0FF497832}"/>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86E198A4-7340-8B34-ED8E-19AE52F57005}"/>
              </a:ext>
            </a:extLst>
          </p:cNvPr>
          <p:cNvPicPr>
            <a:picLocks noChangeAspect="1"/>
          </p:cNvPicPr>
          <p:nvPr/>
        </p:nvPicPr>
        <p:blipFill>
          <a:blip r:embed="rId2">
            <a:alphaModFix amt="20000"/>
          </a:blip>
          <a:stretch>
            <a:fillRect/>
          </a:stretch>
        </p:blipFill>
        <p:spPr>
          <a:xfrm>
            <a:off x="0" y="8006"/>
            <a:ext cx="12192000" cy="6860187"/>
          </a:xfrm>
          <a:prstGeom prst="rect">
            <a:avLst/>
          </a:prstGeom>
        </p:spPr>
      </p:pic>
      <p:sp>
        <p:nvSpPr>
          <p:cNvPr id="2" name="Title 1">
            <a:extLst>
              <a:ext uri="{FF2B5EF4-FFF2-40B4-BE49-F238E27FC236}">
                <a16:creationId xmlns:a16="http://schemas.microsoft.com/office/drawing/2014/main" id="{FB270D6A-B12A-B2E5-F89E-5E07EDB2B9C4}"/>
              </a:ext>
            </a:extLst>
          </p:cNvPr>
          <p:cNvSpPr>
            <a:spLocks noGrp="1"/>
          </p:cNvSpPr>
          <p:nvPr>
            <p:ph type="title"/>
          </p:nvPr>
        </p:nvSpPr>
        <p:spPr>
          <a:xfrm>
            <a:off x="1595335" y="5449827"/>
            <a:ext cx="10408979" cy="1325563"/>
          </a:xfrm>
        </p:spPr>
        <p:txBody>
          <a:bodyPr>
            <a:normAutofit/>
          </a:bodyPr>
          <a:lstStyle/>
          <a:p>
            <a:pPr algn="r"/>
            <a:r>
              <a:rPr lang="en-US" sz="6000" dirty="0">
                <a:solidFill>
                  <a:schemeClr val="tx2">
                    <a:lumMod val="75000"/>
                    <a:lumOff val="25000"/>
                  </a:schemeClr>
                </a:solidFill>
              </a:rPr>
              <a:t>II Corinthians 5:18-20</a:t>
            </a:r>
          </a:p>
        </p:txBody>
      </p:sp>
      <p:sp>
        <p:nvSpPr>
          <p:cNvPr id="3" name="Content Placeholder 2">
            <a:extLst>
              <a:ext uri="{FF2B5EF4-FFF2-40B4-BE49-F238E27FC236}">
                <a16:creationId xmlns:a16="http://schemas.microsoft.com/office/drawing/2014/main" id="{5A123399-62D9-71A0-4342-8482422E25C4}"/>
              </a:ext>
            </a:extLst>
          </p:cNvPr>
          <p:cNvSpPr>
            <a:spLocks noGrp="1"/>
          </p:cNvSpPr>
          <p:nvPr>
            <p:ph idx="1"/>
          </p:nvPr>
        </p:nvSpPr>
        <p:spPr>
          <a:xfrm>
            <a:off x="83457" y="296619"/>
            <a:ext cx="12025086" cy="5734530"/>
          </a:xfrm>
        </p:spPr>
        <p:txBody>
          <a:bodyPr>
            <a:noAutofit/>
          </a:bodyPr>
          <a:lstStyle/>
          <a:p>
            <a:pPr marL="0" indent="0" algn="just">
              <a:buNone/>
            </a:pPr>
            <a:r>
              <a:rPr lang="en-US" sz="5600" dirty="0">
                <a:solidFill>
                  <a:sysClr val="windowText" lastClr="000000"/>
                </a:solidFill>
                <a:latin typeface="JasmineUPC" panose="02020603050405020304" pitchFamily="18" charset="-34"/>
                <a:cs typeface="JasmineUPC" panose="02020603050405020304" pitchFamily="18" charset="-34"/>
              </a:rPr>
              <a:t>“Now all these things are from God, who reconciled us to Himself through Christ &amp; gave us the ministry of reconciliation, namely, that God was in Christ reconciling the world to Himself, not counting their transgressions against them, &amp; He has committed to us the word of reconciliation. So then, we are ambassadors for Christ, as God is pleading through us. We beg you on behalf of Christ, be reconciled to God.”</a:t>
            </a:r>
          </a:p>
        </p:txBody>
      </p:sp>
    </p:spTree>
    <p:extLst>
      <p:ext uri="{BB962C8B-B14F-4D97-AF65-F5344CB8AC3E}">
        <p14:creationId xmlns:p14="http://schemas.microsoft.com/office/powerpoint/2010/main" val="3434138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D07C46-7BA8-4565-D5E2-1E27519BA67A}"/>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04C2E684-1DBD-BA5C-01AF-99A9CE9B2441}"/>
              </a:ext>
            </a:extLst>
          </p:cNvPr>
          <p:cNvPicPr>
            <a:picLocks noChangeAspect="1"/>
          </p:cNvPicPr>
          <p:nvPr/>
        </p:nvPicPr>
        <p:blipFill>
          <a:blip r:embed="rId2">
            <a:alphaModFix amt="20000"/>
          </a:blip>
          <a:stretch>
            <a:fillRect/>
          </a:stretch>
        </p:blipFill>
        <p:spPr>
          <a:xfrm>
            <a:off x="0" y="8006"/>
            <a:ext cx="12192000" cy="6860187"/>
          </a:xfrm>
          <a:prstGeom prst="rect">
            <a:avLst/>
          </a:prstGeom>
        </p:spPr>
      </p:pic>
      <p:sp>
        <p:nvSpPr>
          <p:cNvPr id="2" name="Title 1">
            <a:extLst>
              <a:ext uri="{FF2B5EF4-FFF2-40B4-BE49-F238E27FC236}">
                <a16:creationId xmlns:a16="http://schemas.microsoft.com/office/drawing/2014/main" id="{CFE070F9-56C6-DA7C-6119-54B2FE450CF3}"/>
              </a:ext>
            </a:extLst>
          </p:cNvPr>
          <p:cNvSpPr>
            <a:spLocks noGrp="1"/>
          </p:cNvSpPr>
          <p:nvPr>
            <p:ph type="title"/>
          </p:nvPr>
        </p:nvSpPr>
        <p:spPr>
          <a:xfrm>
            <a:off x="506221" y="91387"/>
            <a:ext cx="10515600" cy="1325563"/>
          </a:xfrm>
        </p:spPr>
        <p:txBody>
          <a:bodyPr/>
          <a:lstStyle/>
          <a:p>
            <a:r>
              <a:rPr lang="en-US" dirty="0">
                <a:solidFill>
                  <a:schemeClr val="tx2">
                    <a:lumMod val="75000"/>
                    <a:lumOff val="25000"/>
                  </a:schemeClr>
                </a:solidFill>
              </a:rPr>
              <a:t>The Church &amp; The Social Gospel:</a:t>
            </a:r>
            <a:br>
              <a:rPr lang="en-US" dirty="0">
                <a:solidFill>
                  <a:schemeClr val="tx2">
                    <a:lumMod val="75000"/>
                    <a:lumOff val="25000"/>
                  </a:schemeClr>
                </a:solidFill>
              </a:rPr>
            </a:br>
            <a:r>
              <a:rPr lang="en-US" dirty="0">
                <a:solidFill>
                  <a:schemeClr val="tx2">
                    <a:lumMod val="75000"/>
                    <a:lumOff val="25000"/>
                  </a:schemeClr>
                </a:solidFill>
              </a:rPr>
              <a:t>Serving The Right Message</a:t>
            </a:r>
          </a:p>
        </p:txBody>
      </p:sp>
      <p:sp>
        <p:nvSpPr>
          <p:cNvPr id="3" name="Content Placeholder 2">
            <a:extLst>
              <a:ext uri="{FF2B5EF4-FFF2-40B4-BE49-F238E27FC236}">
                <a16:creationId xmlns:a16="http://schemas.microsoft.com/office/drawing/2014/main" id="{6A3FA231-FC21-E553-B039-9E0A48D3482A}"/>
              </a:ext>
            </a:extLst>
          </p:cNvPr>
          <p:cNvSpPr>
            <a:spLocks noGrp="1"/>
          </p:cNvSpPr>
          <p:nvPr>
            <p:ph idx="1"/>
          </p:nvPr>
        </p:nvSpPr>
        <p:spPr>
          <a:xfrm>
            <a:off x="83457" y="1458699"/>
            <a:ext cx="12025086" cy="5391295"/>
          </a:xfrm>
        </p:spPr>
        <p:txBody>
          <a:bodyPr>
            <a:normAutofit/>
          </a:bodyPr>
          <a:lstStyle/>
          <a:p>
            <a:pPr marL="690563" indent="-690563">
              <a:buFont typeface="+mj-lt"/>
              <a:buAutoNum type="arabicParenR" startAt="3"/>
            </a:pPr>
            <a:r>
              <a:rPr lang="en-US" sz="7000" dirty="0">
                <a:solidFill>
                  <a:sysClr val="windowText" lastClr="000000"/>
                </a:solidFill>
                <a:latin typeface="JasmineUPC" panose="02020603050405020304" pitchFamily="18" charset="-34"/>
                <a:cs typeface="JasmineUPC" panose="02020603050405020304" pitchFamily="18" charset="-34"/>
              </a:rPr>
              <a:t>Realms: What’s the Church’s Mission?</a:t>
            </a:r>
          </a:p>
          <a:p>
            <a:pPr marL="855663" indent="176213">
              <a:lnSpc>
                <a:spcPts val="4500"/>
              </a:lnSpc>
              <a:spcBef>
                <a:spcPts val="0"/>
              </a:spcBef>
              <a:spcAft>
                <a:spcPts val="3000"/>
              </a:spcAft>
            </a:pPr>
            <a:r>
              <a:rPr lang="en-US" sz="6600" dirty="0">
                <a:solidFill>
                  <a:sysClr val="windowText" lastClr="000000"/>
                </a:solidFill>
                <a:latin typeface="JasmineUPC" panose="02020603050405020304" pitchFamily="18" charset="-34"/>
                <a:cs typeface="JasmineUPC" panose="02020603050405020304" pitchFamily="18" charset="-34"/>
              </a:rPr>
              <a:t>Give to all people in overwhelming times, especially to the Church</a:t>
            </a:r>
          </a:p>
          <a:p>
            <a:pPr marL="855663" indent="176213">
              <a:lnSpc>
                <a:spcPts val="4500"/>
              </a:lnSpc>
              <a:spcBef>
                <a:spcPts val="0"/>
              </a:spcBef>
              <a:spcAft>
                <a:spcPts val="3000"/>
              </a:spcAft>
            </a:pPr>
            <a:r>
              <a:rPr lang="en-US" sz="6600" dirty="0">
                <a:solidFill>
                  <a:sysClr val="windowText" lastClr="000000"/>
                </a:solidFill>
                <a:latin typeface="JasmineUPC" panose="02020603050405020304" pitchFamily="18" charset="-34"/>
                <a:cs typeface="JasmineUPC" panose="02020603050405020304" pitchFamily="18" charset="-34"/>
              </a:rPr>
              <a:t>Priority spiritual giving supported by the material giving</a:t>
            </a:r>
          </a:p>
          <a:p>
            <a:pPr marL="855663" indent="176213">
              <a:lnSpc>
                <a:spcPts val="4500"/>
              </a:lnSpc>
              <a:spcBef>
                <a:spcPts val="0"/>
              </a:spcBef>
              <a:spcAft>
                <a:spcPts val="3000"/>
              </a:spcAft>
            </a:pPr>
            <a:r>
              <a:rPr lang="en-US" sz="6600" dirty="0">
                <a:solidFill>
                  <a:sysClr val="windowText" lastClr="000000"/>
                </a:solidFill>
                <a:latin typeface="JasmineUPC" panose="02020603050405020304" pitchFamily="18" charset="-34"/>
                <a:cs typeface="JasmineUPC" panose="02020603050405020304" pitchFamily="18" charset="-34"/>
              </a:rPr>
              <a:t>Our mission is evangelism and discipleship</a:t>
            </a:r>
          </a:p>
        </p:txBody>
      </p:sp>
      <p:pic>
        <p:nvPicPr>
          <p:cNvPr id="7" name="Content Placeholder 11">
            <a:extLst>
              <a:ext uri="{FF2B5EF4-FFF2-40B4-BE49-F238E27FC236}">
                <a16:creationId xmlns:a16="http://schemas.microsoft.com/office/drawing/2014/main" id="{710EC520-8406-FB37-7BF6-30C7D7AD444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947223" y="296617"/>
            <a:ext cx="1967942" cy="915101"/>
          </a:xfrm>
          <a:prstGeom prst="rect">
            <a:avLst/>
          </a:prstGeom>
        </p:spPr>
      </p:pic>
    </p:spTree>
    <p:extLst>
      <p:ext uri="{BB962C8B-B14F-4D97-AF65-F5344CB8AC3E}">
        <p14:creationId xmlns:p14="http://schemas.microsoft.com/office/powerpoint/2010/main" val="4022685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973B75-B867-C00A-74C8-218497C4E8A1}"/>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EC22696E-A3F3-4B60-E3EC-CD16C81A6622}"/>
              </a:ext>
            </a:extLst>
          </p:cNvPr>
          <p:cNvPicPr>
            <a:picLocks noChangeAspect="1"/>
          </p:cNvPicPr>
          <p:nvPr/>
        </p:nvPicPr>
        <p:blipFill>
          <a:blip r:embed="rId2">
            <a:alphaModFix amt="20000"/>
          </a:blip>
          <a:stretch>
            <a:fillRect/>
          </a:stretch>
        </p:blipFill>
        <p:spPr>
          <a:xfrm>
            <a:off x="0" y="8006"/>
            <a:ext cx="12192000" cy="6860187"/>
          </a:xfrm>
          <a:prstGeom prst="rect">
            <a:avLst/>
          </a:prstGeom>
        </p:spPr>
      </p:pic>
      <p:sp>
        <p:nvSpPr>
          <p:cNvPr id="2" name="Title 1">
            <a:extLst>
              <a:ext uri="{FF2B5EF4-FFF2-40B4-BE49-F238E27FC236}">
                <a16:creationId xmlns:a16="http://schemas.microsoft.com/office/drawing/2014/main" id="{95A8F5F5-8A77-9810-4B84-DB3B37BEFCC9}"/>
              </a:ext>
            </a:extLst>
          </p:cNvPr>
          <p:cNvSpPr>
            <a:spLocks noGrp="1"/>
          </p:cNvSpPr>
          <p:nvPr>
            <p:ph type="title"/>
          </p:nvPr>
        </p:nvSpPr>
        <p:spPr>
          <a:xfrm>
            <a:off x="506221" y="91387"/>
            <a:ext cx="10515600" cy="1325563"/>
          </a:xfrm>
        </p:spPr>
        <p:txBody>
          <a:bodyPr/>
          <a:lstStyle/>
          <a:p>
            <a:r>
              <a:rPr lang="en-US" dirty="0">
                <a:solidFill>
                  <a:schemeClr val="tx2">
                    <a:lumMod val="75000"/>
                    <a:lumOff val="25000"/>
                  </a:schemeClr>
                </a:solidFill>
              </a:rPr>
              <a:t>The Church &amp; The Social Gospel:</a:t>
            </a:r>
            <a:br>
              <a:rPr lang="en-US" dirty="0">
                <a:solidFill>
                  <a:schemeClr val="tx2">
                    <a:lumMod val="75000"/>
                    <a:lumOff val="25000"/>
                  </a:schemeClr>
                </a:solidFill>
              </a:rPr>
            </a:br>
            <a:r>
              <a:rPr lang="en-US" dirty="0">
                <a:solidFill>
                  <a:schemeClr val="tx2">
                    <a:lumMod val="75000"/>
                    <a:lumOff val="25000"/>
                  </a:schemeClr>
                </a:solidFill>
              </a:rPr>
              <a:t>Serving The Right Message</a:t>
            </a:r>
          </a:p>
        </p:txBody>
      </p:sp>
      <p:sp>
        <p:nvSpPr>
          <p:cNvPr id="3" name="Content Placeholder 2">
            <a:extLst>
              <a:ext uri="{FF2B5EF4-FFF2-40B4-BE49-F238E27FC236}">
                <a16:creationId xmlns:a16="http://schemas.microsoft.com/office/drawing/2014/main" id="{0297C1A1-F793-273F-0169-D3EB7AFC6B3E}"/>
              </a:ext>
            </a:extLst>
          </p:cNvPr>
          <p:cNvSpPr>
            <a:spLocks noGrp="1"/>
          </p:cNvSpPr>
          <p:nvPr>
            <p:ph idx="1"/>
          </p:nvPr>
        </p:nvSpPr>
        <p:spPr>
          <a:xfrm>
            <a:off x="83457" y="1622180"/>
            <a:ext cx="12025086" cy="5227814"/>
          </a:xfrm>
        </p:spPr>
        <p:txBody>
          <a:bodyPr>
            <a:normAutofit/>
          </a:bodyPr>
          <a:lstStyle/>
          <a:p>
            <a:pPr marL="690563" indent="-690563">
              <a:lnSpc>
                <a:spcPts val="4500"/>
              </a:lnSpc>
              <a:spcAft>
                <a:spcPts val="3000"/>
              </a:spcAft>
              <a:buFont typeface="+mj-lt"/>
              <a:buAutoNum type="arabicParenR"/>
            </a:pPr>
            <a:r>
              <a:rPr lang="en-US" sz="7000" dirty="0">
                <a:solidFill>
                  <a:sysClr val="windowText" lastClr="000000"/>
                </a:solidFill>
                <a:latin typeface="JasmineUPC" panose="02020603050405020304" pitchFamily="18" charset="-34"/>
                <a:cs typeface="JasmineUPC" panose="02020603050405020304" pitchFamily="18" charset="-34"/>
              </a:rPr>
              <a:t>Rules: Biblical Human Rights aren’t identical to the Social Gospel’s Human Rights</a:t>
            </a:r>
          </a:p>
          <a:p>
            <a:pPr marL="690563" indent="-690563">
              <a:lnSpc>
                <a:spcPts val="4500"/>
              </a:lnSpc>
              <a:spcAft>
                <a:spcPts val="3000"/>
              </a:spcAft>
              <a:buFont typeface="+mj-lt"/>
              <a:buAutoNum type="arabicParenR"/>
            </a:pPr>
            <a:r>
              <a:rPr lang="en-US" sz="7000" dirty="0">
                <a:solidFill>
                  <a:sysClr val="windowText" lastClr="000000"/>
                </a:solidFill>
                <a:latin typeface="JasmineUPC" panose="02020603050405020304" pitchFamily="18" charset="-34"/>
                <a:cs typeface="JasmineUPC" panose="02020603050405020304" pitchFamily="18" charset="-34"/>
              </a:rPr>
              <a:t>Roles: We must assign responsibilities to the right party</a:t>
            </a:r>
          </a:p>
          <a:p>
            <a:pPr marL="690563" indent="-690563">
              <a:lnSpc>
                <a:spcPts val="4500"/>
              </a:lnSpc>
              <a:spcAft>
                <a:spcPts val="3000"/>
              </a:spcAft>
              <a:buFont typeface="+mj-lt"/>
              <a:buAutoNum type="arabicParenR"/>
            </a:pPr>
            <a:r>
              <a:rPr lang="en-US" sz="7000" dirty="0">
                <a:solidFill>
                  <a:sysClr val="windowText" lastClr="000000"/>
                </a:solidFill>
                <a:latin typeface="JasmineUPC" panose="02020603050405020304" pitchFamily="18" charset="-34"/>
                <a:cs typeface="JasmineUPC" panose="02020603050405020304" pitchFamily="18" charset="-34"/>
              </a:rPr>
              <a:t>Realms: The Church isn’t given the mission of solving financial problems, but sin &amp; death</a:t>
            </a:r>
          </a:p>
        </p:txBody>
      </p:sp>
      <p:pic>
        <p:nvPicPr>
          <p:cNvPr id="7" name="Content Placeholder 11">
            <a:extLst>
              <a:ext uri="{FF2B5EF4-FFF2-40B4-BE49-F238E27FC236}">
                <a16:creationId xmlns:a16="http://schemas.microsoft.com/office/drawing/2014/main" id="{789A90B1-8D87-29F2-1781-36C19BCA6F1D}"/>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947223" y="296617"/>
            <a:ext cx="1967942" cy="915101"/>
          </a:xfrm>
          <a:prstGeom prst="rect">
            <a:avLst/>
          </a:prstGeom>
        </p:spPr>
      </p:pic>
    </p:spTree>
    <p:extLst>
      <p:ext uri="{BB962C8B-B14F-4D97-AF65-F5344CB8AC3E}">
        <p14:creationId xmlns:p14="http://schemas.microsoft.com/office/powerpoint/2010/main" val="1175165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372</TotalTime>
  <Words>849</Words>
  <Application>Microsoft Office PowerPoint</Application>
  <PresentationFormat>Widescreen</PresentationFormat>
  <Paragraphs>53</Paragraphs>
  <Slides>16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Aptos</vt:lpstr>
      <vt:lpstr>Aptos Display</vt:lpstr>
      <vt:lpstr>Arial</vt:lpstr>
      <vt:lpstr>Calibri</vt:lpstr>
      <vt:lpstr>JasmineUPC</vt:lpstr>
      <vt:lpstr>Verdana Pro Black</vt:lpstr>
      <vt:lpstr>Office Theme</vt:lpstr>
      <vt:lpstr>The Church &amp; The Social Gospel:</vt:lpstr>
      <vt:lpstr>The Church &amp; The Social Gospel: Serving The Right Message</vt:lpstr>
      <vt:lpstr>Romans 2:9-11</vt:lpstr>
      <vt:lpstr>The Church &amp; The Social Gospel: Serving The Right Message</vt:lpstr>
      <vt:lpstr>Matthew 5:43-45</vt:lpstr>
      <vt:lpstr>The Church &amp; The Social Gospel: Serving The Right Message</vt:lpstr>
      <vt:lpstr>The Church &amp; The Social Gospel: Serving The Right Message</vt:lpstr>
      <vt:lpstr>Romans 12:17-19</vt:lpstr>
      <vt:lpstr>The Church &amp; The Social Gospel: Serving The Right Message</vt:lpstr>
      <vt:lpstr>Romans 2:9-11</vt:lpstr>
      <vt:lpstr>The Church &amp; The Social Gospel: Serving The Right Message</vt:lpstr>
      <vt:lpstr>Matthew 28:19-20</vt:lpstr>
      <vt:lpstr>Acts 2:42, 47b</vt:lpstr>
      <vt:lpstr>II Corinthians 5:18-20</vt:lpstr>
      <vt:lpstr>The Church &amp; The Social Gospel: Serving The Right Message</vt:lpstr>
      <vt:lpstr>The Church &amp; The Social Gospel: Serving The Right Message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Daniel Shunk</dc:creator>
  <cp:lastModifiedBy>Daniel Shunk</cp:lastModifiedBy>
  <cp:revision>1</cp:revision>
  <dcterms:created xsi:type="dcterms:W3CDTF">2026-09-22T19:08:25Z</dcterms:created>
  <dcterms:modified xsi:type="dcterms:W3CDTF">2026-09-23T01:20:41Z</dcterms:modified>
</cp:coreProperties>
</file>