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9" r:id="rId4"/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649"/>
    <a:srgbClr val="442A2B"/>
    <a:srgbClr val="FFF8DE"/>
    <a:srgbClr val="BD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048D7F-F608-463B-9502-E7F28E90C2E9}" v="1" dt="2026-10-14T18:15:23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unk" userId="8b1a05f26d681f8b" providerId="LiveId" clId="{92551CD1-72E2-4A83-B06E-9F01B71D04EE}"/>
    <pc:docChg chg="modSld sldOrd">
      <pc:chgData name="Daniel Shunk" userId="8b1a05f26d681f8b" providerId="LiveId" clId="{92551CD1-72E2-4A83-B06E-9F01B71D04EE}" dt="2026-10-14T18:19:06.241" v="3"/>
      <pc:docMkLst>
        <pc:docMk/>
      </pc:docMkLst>
      <pc:sldChg chg="modSp">
        <pc:chgData name="Daniel Shunk" userId="8b1a05f26d681f8b" providerId="LiveId" clId="{92551CD1-72E2-4A83-B06E-9F01B71D04EE}" dt="2026-10-14T18:15:23.774" v="2"/>
        <pc:sldMkLst>
          <pc:docMk/>
          <pc:sldMk cId="2424839964" sldId="268"/>
        </pc:sldMkLst>
        <pc:spChg chg="mod">
          <ac:chgData name="Daniel Shunk" userId="8b1a05f26d681f8b" providerId="LiveId" clId="{92551CD1-72E2-4A83-B06E-9F01B71D04EE}" dt="2026-10-14T18:15:23.774" v="2"/>
          <ac:spMkLst>
            <pc:docMk/>
            <pc:sldMk cId="2424839964" sldId="268"/>
            <ac:spMk id="6" creationId="{FFEF14B6-12B2-F5D0-1431-DF5B757CDC4A}"/>
          </ac:spMkLst>
        </pc:spChg>
      </pc:sldChg>
      <pc:sldChg chg="ord">
        <pc:chgData name="Daniel Shunk" userId="8b1a05f26d681f8b" providerId="LiveId" clId="{92551CD1-72E2-4A83-B06E-9F01B71D04EE}" dt="2026-10-14T18:11:12.724" v="0"/>
        <pc:sldMkLst>
          <pc:docMk/>
          <pc:sldMk cId="3285559291" sldId="269"/>
        </pc:sldMkLst>
      </pc:sldChg>
      <pc:sldChg chg="ord">
        <pc:chgData name="Daniel Shunk" userId="8b1a05f26d681f8b" providerId="LiveId" clId="{92551CD1-72E2-4A83-B06E-9F01B71D04EE}" dt="2026-10-14T18:14:19.707" v="1"/>
        <pc:sldMkLst>
          <pc:docMk/>
          <pc:sldMk cId="3270526081" sldId="271"/>
        </pc:sldMkLst>
      </pc:sldChg>
      <pc:sldChg chg="ord">
        <pc:chgData name="Daniel Shunk" userId="8b1a05f26d681f8b" providerId="LiveId" clId="{92551CD1-72E2-4A83-B06E-9F01B71D04EE}" dt="2026-10-14T18:19:06.241" v="3"/>
        <pc:sldMkLst>
          <pc:docMk/>
          <pc:sldMk cId="2932972083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F153-2ACF-21F7-219C-93E60EC5A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A5910-21F2-3440-D120-324DFFF8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A790C-3F93-EA1F-C543-4C584E14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4A20F-4137-641F-EE07-BA8AE2D07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70E3-C9D8-F437-E893-C833F098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2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7893-7270-5B42-0AF9-D08503ED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9897-26E5-B4E8-1690-83DE54AF2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89BBF-BCA0-6254-A4BB-53830F0A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3199-8CB5-C378-49F9-C018197D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39F57-C8C1-81A7-932B-75C2C94D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5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3B04-AD71-28A1-D90F-86C8F860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B68F2-D8CF-3D02-D52F-9264F8511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05876-20C8-BD7C-51C0-5DCDE447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FC43B-7A92-369A-B4E2-2E18F485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4560C-92BA-8666-24F2-4100D080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8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9E76-6EB2-07C3-2328-DE8590D0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229EC-DFC3-CACB-8DF6-F3C15F94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0E50-90E9-3B62-8B66-11950F415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73C7A-058F-A751-FAA5-EF4E2281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D5FF2-71C4-E830-503B-2CFDE5AC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A827F-A38D-7FAC-C770-43C385B3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2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000A-2813-A0AA-EA67-3998D113F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AF2E-C1CE-B336-4C56-F4EEDB172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403BDE-51FE-13C4-D480-4B6A68DBD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B77FD-3179-9D74-0838-385F316AD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9FDAE-442B-45AF-2F7F-A1F6DD8B4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C9C2A-C053-2E0F-4AC6-F765929D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611B06-0365-F0E9-258A-A055C1700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BAB9F-C08E-E277-FBC6-7D74E79D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B86C-D740-B9FF-03C8-368BC732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3D2A3-A7DB-9FD3-40AC-14BE1B14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97A16-73C1-DE5A-FF70-08B50F3E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075DB-3615-D50C-C096-BC3BBEDE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2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7C181-155B-05D9-F404-EA9D2D6C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2AAD13-FB54-9F31-B663-F57FEAB0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38B8B-537A-A6F2-2C82-25097DFB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9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894D-FB54-A366-C4BB-C1665B35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4622F-CF81-0665-66D2-7FC368F7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E64A3-874B-CB93-B546-9E788C1CE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DEDE3-3511-DB53-E1A9-AC7B3182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BCC40-A185-FCBA-2203-F41FFCD0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3C571-83CF-800F-1E26-CB56E24C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836E3-7641-F164-E07C-BB369189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1D920-89CD-6F5B-DA55-D7529A3BD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B5C9D-CE97-F81A-109D-657E7652F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11B70-70A7-8A22-3B7A-F48A29C0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22B07-C499-694A-2C06-9C9BEEFC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B097F-B992-595C-951D-1187BB13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13C0-BAA2-0658-C7B4-2D612468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75600-6300-EB5D-81CB-956157283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A59E0-787C-A8DE-AC3E-325A6DC2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0F764-429D-6EDC-42ED-49842841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64502-BE8A-7038-896F-1630931B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5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0F0DC7-DD3D-5CD1-2B75-FA9812C43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8C8AE-8875-CF4C-972B-19939D1DD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DEC36-9744-930C-FFF0-6FA843356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7C23F-50FF-DBCA-7CB9-38767D6F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1BCBF-7E8B-E557-B22A-19B6595F3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370E-B229-A05A-C472-49BC233B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BA821-7D73-00E0-F06D-B6D5F9753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64CCC-E304-8184-0576-1E28710C6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0648B-8395-4B69-AB1F-EA410DF9FED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62AD-B950-38B0-53B8-D441FDF74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679C1-D160-2361-D2B8-D04857E01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3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5BA9-D5C6-98D8-50E5-1E37659C0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C2FD3-E66B-119B-885B-D53A4B2AC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99462C-2670-7031-BB47-2ECAB5663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3C59579-6B5A-4F32-4B27-8282EEAA73C3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Sowing And Reaping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DD06EE-CC6F-24FA-599D-9F134FEBD08F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193254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2A00E-0C16-C034-424C-7F82CA5FD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14DDC8-AB51-ACA3-7A15-4EF85F94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Sections of Proverbs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0E8D41-E307-439A-AFB1-2E454BDDC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62100"/>
            <a:ext cx="11125200" cy="4767263"/>
          </a:xfrm>
        </p:spPr>
        <p:txBody>
          <a:bodyPr>
            <a:normAutofit/>
          </a:bodyPr>
          <a:lstStyle/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1-9 – Solomon – long form</a:t>
            </a:r>
          </a:p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10-24 – Solomon – short form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25-29 – Solomon – compiled by King Hezekiah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30 – Agur – Largely unknown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31 – King Lemuel – unknown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819A59-08F0-13D3-3DAB-39A7359A8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461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C7C06-BFD0-BC04-251B-FFC8D9DDF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7AEED-C4D9-457C-A9A6-C86E283C69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D1C6E-3C78-B6A2-F78A-40DD9154BC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753E39-F07E-496D-92F5-77026C64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A50B34E-899F-7BB6-2DD6-5D7AC8450AB3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Sowing And Reaping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08ED33-85FF-3453-EB00-C9F2E106C8BE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328555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66716-176A-F985-4A9F-C31EF8ED2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660F78-5314-1855-2F23-2C61D2A701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599DB0-81E3-A164-43A3-2A95D9E6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452269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Matthew 11:28-30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EF14B6-12B2-F5D0-1431-DF5B757CD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80168"/>
            <a:ext cx="11925300" cy="639921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800" dirty="0">
                <a:solidFill>
                  <a:srgbClr val="412649"/>
                </a:solidFill>
              </a:rPr>
              <a:t>“Come to Me, all who are weary &amp; heavy-laden, &amp; I will give you rest. Take My yoke upon you &amp; learn from Me, for I am gentle &amp; humble in heart, &amp; you will find rest for your souls. For My yoke is easy &amp; My burden is light.”</a:t>
            </a:r>
          </a:p>
        </p:txBody>
      </p:sp>
    </p:spTree>
    <p:extLst>
      <p:ext uri="{BB962C8B-B14F-4D97-AF65-F5344CB8AC3E}">
        <p14:creationId xmlns:p14="http://schemas.microsoft.com/office/powerpoint/2010/main" val="242483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396E1-C195-DFE3-6C16-CAB75EC8D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8E61F-003E-E63F-D98D-B199CE5A3A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4EF804-ED53-77BE-37F4-9FA8ADA0EE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30EB5-140E-F5B7-FF24-CD45423B4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2505B3E-7EE1-BDCD-6503-543FC8A62858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Sowing And Reaping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994727-6888-5619-EDC2-AB46861A83CD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4282891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4871C-4087-0BBD-CF75-966EE054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9DD84F-5D93-A005-B79C-68BCA1E0B7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D68D00-314C-EBB3-E5BB-6B1E72AD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452269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I Peter 3:3-4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2503E-2EAA-F980-D090-C69D52BA8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80168"/>
            <a:ext cx="11925300" cy="639921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500" dirty="0">
                <a:solidFill>
                  <a:srgbClr val="412649"/>
                </a:solidFill>
              </a:rPr>
              <a:t>“Your adornment must not be merely external—braiding the hair, &amp; wearing gold jewelry, or putting on garments; but let it be the hidden person of the heart, with the incorruptible quality of a lowly &amp; quiet spirit, which is precious in the sight of God.”</a:t>
            </a:r>
          </a:p>
        </p:txBody>
      </p:sp>
    </p:spTree>
    <p:extLst>
      <p:ext uri="{BB962C8B-B14F-4D97-AF65-F5344CB8AC3E}">
        <p14:creationId xmlns:p14="http://schemas.microsoft.com/office/powerpoint/2010/main" val="327052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EAB0A-7CEF-F159-090E-3F4576311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21C3-760F-E961-BBE4-D26D5FF96B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FD3BB-D081-6A9C-D386-8852089298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61E6BC-9BCB-629A-6E96-B5921C82C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566C15-DB7E-767E-5F39-7F41CF661F8E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Sowing And Reaping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9A9D991-8DFA-D40C-0B0B-008DCBC0B07C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1832357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9D62B-0B91-8A15-AD23-3CE3E3E28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390F80-695E-497D-1E90-774306138A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103C70-B8CD-22A4-9EAA-3BBC78E75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452269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Luke 6:38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08C2C-1A9D-5375-5143-EEFD534F6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80168"/>
            <a:ext cx="11925300" cy="639921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5000" dirty="0">
                <a:solidFill>
                  <a:srgbClr val="412649"/>
                </a:solidFill>
              </a:rPr>
              <a:t>“Give, and it will be given to you. They will pour into your lap a good measure—pressed down, shaken together, running over. For by your standard of measure it will be measured to you in return.”</a:t>
            </a:r>
          </a:p>
        </p:txBody>
      </p:sp>
    </p:spTree>
    <p:extLst>
      <p:ext uri="{BB962C8B-B14F-4D97-AF65-F5344CB8AC3E}">
        <p14:creationId xmlns:p14="http://schemas.microsoft.com/office/powerpoint/2010/main" val="2912325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710A4-19E9-DABA-024A-EEF8C6277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D168B-6423-33DE-DA20-536934492B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40F98-73B6-4905-E7E4-B21A9A373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EB521B-6E8D-CB65-340D-27135B41D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C3C14F-AF58-2444-545B-F455BDE56131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Sowing And Reaping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A27D875-5D35-D055-E729-5540D307DE36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423844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DC331-E6BD-6F15-B286-6BA88087D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4E8B65-2777-CF00-E656-98ACED4B1C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CDE72C-C5D7-7B17-90B2-BD96B0575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452269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Daniel 12:3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46A6CD-69F4-A9F1-D539-6A0C2CAD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80168"/>
            <a:ext cx="11925300" cy="639921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5400" dirty="0">
                <a:solidFill>
                  <a:srgbClr val="412649"/>
                </a:solidFill>
              </a:rPr>
              <a:t>“And those who have insight will shine brightly like the brightness of the expanse of heaven, &amp; those who lead the many to righteousness, like the stars forever &amp; ever.”</a:t>
            </a:r>
          </a:p>
        </p:txBody>
      </p:sp>
    </p:spTree>
    <p:extLst>
      <p:ext uri="{BB962C8B-B14F-4D97-AF65-F5344CB8AC3E}">
        <p14:creationId xmlns:p14="http://schemas.microsoft.com/office/powerpoint/2010/main" val="3648999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78FEF-58C5-F917-FFB0-B64FAFD4D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E1B60-CB90-A4D1-9CBB-1142FE9FE4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831B-8001-B54A-FB80-B0D626E677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3C097-E0B8-18F9-DF2C-0C81A2F9D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1A8242D-15F4-53F2-CEF3-B52150771D1C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Sowing And Reaping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FBC955-9803-97DD-C38B-790FD103F5D5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2932972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270</Words>
  <Application>Microsoft Office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Bookman Old Style</vt:lpstr>
      <vt:lpstr>Office Theme</vt:lpstr>
      <vt:lpstr>PowerPoint Presentation</vt:lpstr>
      <vt:lpstr>Sections of Proverbs</vt:lpstr>
      <vt:lpstr>PowerPoint Presentation</vt:lpstr>
      <vt:lpstr>Matthew 11:28-30</vt:lpstr>
      <vt:lpstr>PowerPoint Presentation</vt:lpstr>
      <vt:lpstr>I Peter 3:3-4</vt:lpstr>
      <vt:lpstr>PowerPoint Presentation</vt:lpstr>
      <vt:lpstr>Luke 6:38</vt:lpstr>
      <vt:lpstr>PowerPoint Presentation</vt:lpstr>
      <vt:lpstr>Daniel 12:3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5</cp:revision>
  <dcterms:created xsi:type="dcterms:W3CDTF">2026-08-28T15:22:27Z</dcterms:created>
  <dcterms:modified xsi:type="dcterms:W3CDTF">2026-10-14T18:20:12Z</dcterms:modified>
</cp:coreProperties>
</file>