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9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3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01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7085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52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35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63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34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4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6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8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6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7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2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26EF9-B043-48AA-A7A8-A9C1F592EC06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31AF-6A59-445F-BE0A-37B0D94CC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7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A9BC6-C10D-9CF9-99BF-454006B42F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Revelation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89E95-29F2-C9CA-69CF-08F5844E53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3</a:t>
            </a:r>
          </a:p>
        </p:txBody>
      </p:sp>
    </p:spTree>
    <p:extLst>
      <p:ext uri="{BB962C8B-B14F-4D97-AF65-F5344CB8AC3E}">
        <p14:creationId xmlns:p14="http://schemas.microsoft.com/office/powerpoint/2010/main" val="1906534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46CBD-B9A0-B1C6-4520-18B1279E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in Philadelphia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B9452-A25A-1E69-5E9A-991DBD17A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Blessed, Holy and True</a:t>
            </a:r>
          </a:p>
          <a:p>
            <a:r>
              <a:rPr lang="en-US" dirty="0"/>
              <a:t>Church who holds the key of David</a:t>
            </a:r>
          </a:p>
        </p:txBody>
      </p:sp>
    </p:spTree>
    <p:extLst>
      <p:ext uri="{BB962C8B-B14F-4D97-AF65-F5344CB8AC3E}">
        <p14:creationId xmlns:p14="http://schemas.microsoft.com/office/powerpoint/2010/main" val="1037865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28B5A-FC67-1A27-0604-1020AB83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DF38D-CAEB-A7A7-BCF0-4FAFD0497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their deeds is that they are</a:t>
            </a:r>
          </a:p>
          <a:p>
            <a:pPr lvl="1"/>
            <a:r>
              <a:rPr lang="en-US" dirty="0"/>
              <a:t>Faithful – Little strength, few in number, resources – wealth, etc.</a:t>
            </a:r>
          </a:p>
          <a:p>
            <a:pPr lvl="1"/>
            <a:r>
              <a:rPr lang="en-US" dirty="0"/>
              <a:t>Unashamed – They have not denied his name – strong stewardship, love</a:t>
            </a:r>
          </a:p>
          <a:p>
            <a:pPr lvl="1"/>
            <a:r>
              <a:rPr lang="en-US" dirty="0"/>
              <a:t>Utilized their treasure, talent and time to the glory of God</a:t>
            </a:r>
          </a:p>
          <a:p>
            <a:pPr lvl="1"/>
            <a:r>
              <a:rPr lang="en-US" dirty="0"/>
              <a:t>Patiently preserved - Obedience </a:t>
            </a:r>
          </a:p>
        </p:txBody>
      </p:sp>
    </p:spTree>
    <p:extLst>
      <p:ext uri="{BB962C8B-B14F-4D97-AF65-F5344CB8AC3E}">
        <p14:creationId xmlns:p14="http://schemas.microsoft.com/office/powerpoint/2010/main" val="335413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EEDA-BC53-4637-1785-D80AF8482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in Sardis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38DE1-1260-6B3D-41A0-F9EA69548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Dead Church</a:t>
            </a:r>
          </a:p>
        </p:txBody>
      </p:sp>
    </p:spTree>
    <p:extLst>
      <p:ext uri="{BB962C8B-B14F-4D97-AF65-F5344CB8AC3E}">
        <p14:creationId xmlns:p14="http://schemas.microsoft.com/office/powerpoint/2010/main" val="3415519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12C0EB-0E69-B2E7-F9FB-7C620FEF5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Sardis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3366D8-76E2-B0C6-57C0-97F82F137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Sardis is defined as a dead church because she compromises the righteousness of God with the impurities of the world.</a:t>
            </a:r>
          </a:p>
        </p:txBody>
      </p:sp>
    </p:spTree>
    <p:extLst>
      <p:ext uri="{BB962C8B-B14F-4D97-AF65-F5344CB8AC3E}">
        <p14:creationId xmlns:p14="http://schemas.microsoft.com/office/powerpoint/2010/main" val="353344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F860-1D37-EE65-17DC-5C78E033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F266B-6243-B8A6-7A6D-5AC7F4970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7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AF9AC-390C-2DDD-5E1C-469E52E3F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Wickedness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21354-4316-ED12-8EB5-4D2E69EBC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7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6A44-B553-BB83-A120-E864E5643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Exhortations to Sardis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1FBCF-E277-7A54-E940-80C4B661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Wake up! – Sardis is sleepwalking. </a:t>
            </a:r>
          </a:p>
          <a:p>
            <a:r>
              <a:rPr lang="en-US" dirty="0"/>
              <a:t>Strengthen what remains – Sardis, the fire is almost out.</a:t>
            </a:r>
          </a:p>
          <a:p>
            <a:r>
              <a:rPr lang="en-US" dirty="0"/>
              <a:t>Remember/Obey – They have developed spiritual amnesia.</a:t>
            </a:r>
          </a:p>
          <a:p>
            <a:r>
              <a:rPr lang="en-US" dirty="0"/>
              <a:t>Repent – Turn from your wicked ways.</a:t>
            </a:r>
          </a:p>
        </p:txBody>
      </p:sp>
    </p:spTree>
    <p:extLst>
      <p:ext uri="{BB962C8B-B14F-4D97-AF65-F5344CB8AC3E}">
        <p14:creationId xmlns:p14="http://schemas.microsoft.com/office/powerpoint/2010/main" val="1737954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60AA8-12F7-7B15-FED4-C6B49B02D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 Robes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B168F-6B76-2F97-1C95-3D237EFB8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Zechariah 3:4 ESV</a:t>
            </a:r>
          </a:p>
          <a:p>
            <a:r>
              <a:rPr lang="en-US" dirty="0"/>
              <a:t>And the angel said to those who were standing before him, “Remove the filthy garments from him.” And to him he said, “Behold, I have taken your iniquity away from you, and I will clothe you with pure vestments.”</a:t>
            </a:r>
          </a:p>
        </p:txBody>
      </p:sp>
    </p:spTree>
    <p:extLst>
      <p:ext uri="{BB962C8B-B14F-4D97-AF65-F5344CB8AC3E}">
        <p14:creationId xmlns:p14="http://schemas.microsoft.com/office/powerpoint/2010/main" val="2487922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A138-E576-4813-B566-317F7A737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Thief in the Night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B17C0-B17A-E106-3A02-8FA27CB68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Thessalonians 5:1-4</a:t>
            </a:r>
          </a:p>
          <a:p>
            <a:r>
              <a:rPr lang="en-US" baseline="30000" dirty="0"/>
              <a:t>1</a:t>
            </a:r>
            <a:r>
              <a:rPr lang="en-US" dirty="0"/>
              <a:t>Now concerning the times and the seasons, brothers, you have no need to have anything written to you. </a:t>
            </a:r>
            <a:r>
              <a:rPr lang="en-US" baseline="30000" dirty="0"/>
              <a:t>2</a:t>
            </a:r>
            <a:r>
              <a:rPr lang="en-US" dirty="0"/>
              <a:t>For you yourselves are fully aware that the day of the Lord will come like a thief in the night. </a:t>
            </a:r>
            <a:r>
              <a:rPr lang="en-US" baseline="30000" dirty="0"/>
              <a:t>3</a:t>
            </a:r>
            <a:r>
              <a:rPr lang="en-US" dirty="0"/>
              <a:t>While people are saying, “There is peace and security, then sudden destruction will come upon them as labor pains come upon a pregnant woman, and they will not escape.  </a:t>
            </a:r>
            <a:r>
              <a:rPr lang="en-US" baseline="30000" dirty="0"/>
              <a:t>4</a:t>
            </a:r>
            <a:r>
              <a:rPr lang="en-US" dirty="0"/>
              <a:t>But you are not in darkness, brothers, for that day to surprise you like a thief.  </a:t>
            </a:r>
          </a:p>
        </p:txBody>
      </p:sp>
    </p:spTree>
    <p:extLst>
      <p:ext uri="{BB962C8B-B14F-4D97-AF65-F5344CB8AC3E}">
        <p14:creationId xmlns:p14="http://schemas.microsoft.com/office/powerpoint/2010/main" val="1136526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2F132-442E-0CB3-95BD-015EA604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Thief in the Night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707E5-6EAD-BFDB-6DBE-623E26F85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Thessalonians 5:5-8</a:t>
            </a:r>
          </a:p>
          <a:p>
            <a:r>
              <a:rPr lang="en-US" baseline="30000" dirty="0"/>
              <a:t>5</a:t>
            </a:r>
            <a:r>
              <a:rPr lang="en-US" dirty="0"/>
              <a:t>For you are all children of light, children of the day.  We are not of the night or of the darkness.  </a:t>
            </a:r>
            <a:r>
              <a:rPr lang="en-US" baseline="30000" dirty="0"/>
              <a:t>6</a:t>
            </a:r>
            <a:r>
              <a:rPr lang="en-US" dirty="0"/>
              <a:t>So then let us not sleep, as others do, but let us keep awake and be sober.  </a:t>
            </a:r>
            <a:r>
              <a:rPr lang="en-US" baseline="30000" dirty="0"/>
              <a:t>7</a:t>
            </a:r>
            <a:r>
              <a:rPr lang="en-US" dirty="0"/>
              <a:t>For those who sleep, sleep at night, and those who get drunk, are drunk at night.  </a:t>
            </a:r>
            <a:r>
              <a:rPr lang="en-US" baseline="30000" dirty="0"/>
              <a:t>8</a:t>
            </a:r>
            <a:r>
              <a:rPr lang="en-US" dirty="0"/>
              <a:t>But since we belong to the day, let us be sober, having put on the breastplate of faith and love, and for a helmet the hope of salvation.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705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75</TotalTime>
  <Words>398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Rockwell</vt:lpstr>
      <vt:lpstr>Damask</vt:lpstr>
      <vt:lpstr>Revelation </vt:lpstr>
      <vt:lpstr>Church in Sardis</vt:lpstr>
      <vt:lpstr>Sardis</vt:lpstr>
      <vt:lpstr>Righteousness</vt:lpstr>
      <vt:lpstr>Wickedness</vt:lpstr>
      <vt:lpstr>Exhortations to Sardis</vt:lpstr>
      <vt:lpstr>Clean Robes</vt:lpstr>
      <vt:lpstr>Thief in the Night</vt:lpstr>
      <vt:lpstr>Thief in the Night</vt:lpstr>
      <vt:lpstr>Church in Philadelphia</vt:lpstr>
      <vt:lpstr>Deeds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</dc:title>
  <dc:creator>Frederick Favors</dc:creator>
  <cp:lastModifiedBy>Frederick Favors</cp:lastModifiedBy>
  <cp:revision>8</cp:revision>
  <dcterms:created xsi:type="dcterms:W3CDTF">2023-05-16T18:25:17Z</dcterms:created>
  <dcterms:modified xsi:type="dcterms:W3CDTF">2023-05-16T19:41:14Z</dcterms:modified>
</cp:coreProperties>
</file>