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11" r:id="rId2"/>
    <p:sldId id="424" r:id="rId3"/>
    <p:sldId id="421" r:id="rId4"/>
    <p:sldId id="430" r:id="rId5"/>
    <p:sldId id="442" r:id="rId6"/>
    <p:sldId id="455" r:id="rId7"/>
    <p:sldId id="456" r:id="rId8"/>
    <p:sldId id="457" r:id="rId9"/>
    <p:sldId id="458" r:id="rId10"/>
    <p:sldId id="459" r:id="rId11"/>
    <p:sldId id="460" r:id="rId12"/>
    <p:sldId id="422" r:id="rId13"/>
    <p:sldId id="391" r:id="rId14"/>
    <p:sldId id="427" r:id="rId15"/>
    <p:sldId id="439" r:id="rId16"/>
    <p:sldId id="440" r:id="rId17"/>
    <p:sldId id="441" r:id="rId18"/>
    <p:sldId id="426" r:id="rId19"/>
    <p:sldId id="468" r:id="rId20"/>
    <p:sldId id="464" r:id="rId21"/>
    <p:sldId id="463" r:id="rId22"/>
    <p:sldId id="466" r:id="rId23"/>
    <p:sldId id="469" r:id="rId24"/>
    <p:sldId id="438"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1EB26F"/>
    <a:srgbClr val="FF9900"/>
    <a:srgbClr val="990033"/>
    <a:srgbClr val="FF3399"/>
    <a:srgbClr val="CCCC00"/>
    <a:srgbClr val="9966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9126" autoAdjust="0"/>
    <p:restoredTop sz="92757" autoAdjust="0"/>
  </p:normalViewPr>
  <p:slideViewPr>
    <p:cSldViewPr snapToGrid="0">
      <p:cViewPr varScale="1">
        <p:scale>
          <a:sx n="61" d="100"/>
          <a:sy n="61" d="100"/>
        </p:scale>
        <p:origin x="45" y="861"/>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5BF182-405D-4C98-95E1-ED3A219F46E9}" type="datetimeFigureOut">
              <a:rPr lang="en-US" smtClean="0"/>
              <a:t>2/9/2021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73AF7B-0F1E-40DC-95DC-ABFC8C048E56}" type="slidenum">
              <a:rPr lang="en-US" smtClean="0"/>
              <a:t>‹#›</a:t>
            </a:fld>
            <a:endParaRPr lang="en-US" dirty="0"/>
          </a:p>
        </p:txBody>
      </p:sp>
    </p:spTree>
    <p:extLst>
      <p:ext uri="{BB962C8B-B14F-4D97-AF65-F5344CB8AC3E}">
        <p14:creationId xmlns:p14="http://schemas.microsoft.com/office/powerpoint/2010/main" val="580204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1</a:t>
            </a:fld>
            <a:endParaRPr lang="en-US" dirty="0"/>
          </a:p>
        </p:txBody>
      </p:sp>
    </p:spTree>
    <p:extLst>
      <p:ext uri="{BB962C8B-B14F-4D97-AF65-F5344CB8AC3E}">
        <p14:creationId xmlns:p14="http://schemas.microsoft.com/office/powerpoint/2010/main" val="569471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10</a:t>
            </a:fld>
            <a:endParaRPr lang="en-US" dirty="0"/>
          </a:p>
        </p:txBody>
      </p:sp>
    </p:spTree>
    <p:extLst>
      <p:ext uri="{BB962C8B-B14F-4D97-AF65-F5344CB8AC3E}">
        <p14:creationId xmlns:p14="http://schemas.microsoft.com/office/powerpoint/2010/main" val="605991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11</a:t>
            </a:fld>
            <a:endParaRPr lang="en-US" dirty="0"/>
          </a:p>
        </p:txBody>
      </p:sp>
    </p:spTree>
    <p:extLst>
      <p:ext uri="{BB962C8B-B14F-4D97-AF65-F5344CB8AC3E}">
        <p14:creationId xmlns:p14="http://schemas.microsoft.com/office/powerpoint/2010/main" val="313252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12</a:t>
            </a:fld>
            <a:endParaRPr lang="en-US" dirty="0"/>
          </a:p>
        </p:txBody>
      </p:sp>
    </p:spTree>
    <p:extLst>
      <p:ext uri="{BB962C8B-B14F-4D97-AF65-F5344CB8AC3E}">
        <p14:creationId xmlns:p14="http://schemas.microsoft.com/office/powerpoint/2010/main" val="1834805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13</a:t>
            </a:fld>
            <a:endParaRPr lang="en-US" dirty="0"/>
          </a:p>
        </p:txBody>
      </p:sp>
    </p:spTree>
    <p:extLst>
      <p:ext uri="{BB962C8B-B14F-4D97-AF65-F5344CB8AC3E}">
        <p14:creationId xmlns:p14="http://schemas.microsoft.com/office/powerpoint/2010/main" val="252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14</a:t>
            </a:fld>
            <a:endParaRPr lang="en-US" dirty="0"/>
          </a:p>
        </p:txBody>
      </p:sp>
    </p:spTree>
    <p:extLst>
      <p:ext uri="{BB962C8B-B14F-4D97-AF65-F5344CB8AC3E}">
        <p14:creationId xmlns:p14="http://schemas.microsoft.com/office/powerpoint/2010/main" val="4188554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15</a:t>
            </a:fld>
            <a:endParaRPr lang="en-US" dirty="0"/>
          </a:p>
        </p:txBody>
      </p:sp>
    </p:spTree>
    <p:extLst>
      <p:ext uri="{BB962C8B-B14F-4D97-AF65-F5344CB8AC3E}">
        <p14:creationId xmlns:p14="http://schemas.microsoft.com/office/powerpoint/2010/main" val="2040451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16</a:t>
            </a:fld>
            <a:endParaRPr lang="en-US" dirty="0"/>
          </a:p>
        </p:txBody>
      </p:sp>
    </p:spTree>
    <p:extLst>
      <p:ext uri="{BB962C8B-B14F-4D97-AF65-F5344CB8AC3E}">
        <p14:creationId xmlns:p14="http://schemas.microsoft.com/office/powerpoint/2010/main" val="1596280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17</a:t>
            </a:fld>
            <a:endParaRPr lang="en-US" dirty="0"/>
          </a:p>
        </p:txBody>
      </p:sp>
    </p:spTree>
    <p:extLst>
      <p:ext uri="{BB962C8B-B14F-4D97-AF65-F5344CB8AC3E}">
        <p14:creationId xmlns:p14="http://schemas.microsoft.com/office/powerpoint/2010/main" val="2711213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18</a:t>
            </a:fld>
            <a:endParaRPr lang="en-US" dirty="0"/>
          </a:p>
        </p:txBody>
      </p:sp>
    </p:spTree>
    <p:extLst>
      <p:ext uri="{BB962C8B-B14F-4D97-AF65-F5344CB8AC3E}">
        <p14:creationId xmlns:p14="http://schemas.microsoft.com/office/powerpoint/2010/main" val="854566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19</a:t>
            </a:fld>
            <a:endParaRPr lang="en-US" dirty="0"/>
          </a:p>
        </p:txBody>
      </p:sp>
    </p:spTree>
    <p:extLst>
      <p:ext uri="{BB962C8B-B14F-4D97-AF65-F5344CB8AC3E}">
        <p14:creationId xmlns:p14="http://schemas.microsoft.com/office/powerpoint/2010/main" val="3940149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2</a:t>
            </a:fld>
            <a:endParaRPr lang="en-US" dirty="0"/>
          </a:p>
        </p:txBody>
      </p:sp>
    </p:spTree>
    <p:extLst>
      <p:ext uri="{BB962C8B-B14F-4D97-AF65-F5344CB8AC3E}">
        <p14:creationId xmlns:p14="http://schemas.microsoft.com/office/powerpoint/2010/main" val="3861809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20</a:t>
            </a:fld>
            <a:endParaRPr lang="en-US" dirty="0"/>
          </a:p>
        </p:txBody>
      </p:sp>
    </p:spTree>
    <p:extLst>
      <p:ext uri="{BB962C8B-B14F-4D97-AF65-F5344CB8AC3E}">
        <p14:creationId xmlns:p14="http://schemas.microsoft.com/office/powerpoint/2010/main" val="1672729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21</a:t>
            </a:fld>
            <a:endParaRPr lang="en-US" dirty="0"/>
          </a:p>
        </p:txBody>
      </p:sp>
    </p:spTree>
    <p:extLst>
      <p:ext uri="{BB962C8B-B14F-4D97-AF65-F5344CB8AC3E}">
        <p14:creationId xmlns:p14="http://schemas.microsoft.com/office/powerpoint/2010/main" val="1021154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22</a:t>
            </a:fld>
            <a:endParaRPr lang="en-US" dirty="0"/>
          </a:p>
        </p:txBody>
      </p:sp>
    </p:spTree>
    <p:extLst>
      <p:ext uri="{BB962C8B-B14F-4D97-AF65-F5344CB8AC3E}">
        <p14:creationId xmlns:p14="http://schemas.microsoft.com/office/powerpoint/2010/main" val="4046821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23</a:t>
            </a:fld>
            <a:endParaRPr lang="en-US" dirty="0"/>
          </a:p>
        </p:txBody>
      </p:sp>
    </p:spTree>
    <p:extLst>
      <p:ext uri="{BB962C8B-B14F-4D97-AF65-F5344CB8AC3E}">
        <p14:creationId xmlns:p14="http://schemas.microsoft.com/office/powerpoint/2010/main" val="1196564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24</a:t>
            </a:fld>
            <a:endParaRPr lang="en-US" dirty="0"/>
          </a:p>
        </p:txBody>
      </p:sp>
    </p:spTree>
    <p:extLst>
      <p:ext uri="{BB962C8B-B14F-4D97-AF65-F5344CB8AC3E}">
        <p14:creationId xmlns:p14="http://schemas.microsoft.com/office/powerpoint/2010/main" val="162087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3</a:t>
            </a:fld>
            <a:endParaRPr lang="en-US" dirty="0"/>
          </a:p>
        </p:txBody>
      </p:sp>
    </p:spTree>
    <p:extLst>
      <p:ext uri="{BB962C8B-B14F-4D97-AF65-F5344CB8AC3E}">
        <p14:creationId xmlns:p14="http://schemas.microsoft.com/office/powerpoint/2010/main" val="194793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4</a:t>
            </a:fld>
            <a:endParaRPr lang="en-US" dirty="0"/>
          </a:p>
        </p:txBody>
      </p:sp>
    </p:spTree>
    <p:extLst>
      <p:ext uri="{BB962C8B-B14F-4D97-AF65-F5344CB8AC3E}">
        <p14:creationId xmlns:p14="http://schemas.microsoft.com/office/powerpoint/2010/main" val="659759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5</a:t>
            </a:fld>
            <a:endParaRPr lang="en-US" dirty="0"/>
          </a:p>
        </p:txBody>
      </p:sp>
    </p:spTree>
    <p:extLst>
      <p:ext uri="{BB962C8B-B14F-4D97-AF65-F5344CB8AC3E}">
        <p14:creationId xmlns:p14="http://schemas.microsoft.com/office/powerpoint/2010/main" val="317301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6</a:t>
            </a:fld>
            <a:endParaRPr lang="en-US" dirty="0"/>
          </a:p>
        </p:txBody>
      </p:sp>
    </p:spTree>
    <p:extLst>
      <p:ext uri="{BB962C8B-B14F-4D97-AF65-F5344CB8AC3E}">
        <p14:creationId xmlns:p14="http://schemas.microsoft.com/office/powerpoint/2010/main" val="285188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7</a:t>
            </a:fld>
            <a:endParaRPr lang="en-US" dirty="0"/>
          </a:p>
        </p:txBody>
      </p:sp>
    </p:spTree>
    <p:extLst>
      <p:ext uri="{BB962C8B-B14F-4D97-AF65-F5344CB8AC3E}">
        <p14:creationId xmlns:p14="http://schemas.microsoft.com/office/powerpoint/2010/main" val="2064799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8</a:t>
            </a:fld>
            <a:endParaRPr lang="en-US" dirty="0"/>
          </a:p>
        </p:txBody>
      </p:sp>
    </p:spTree>
    <p:extLst>
      <p:ext uri="{BB962C8B-B14F-4D97-AF65-F5344CB8AC3E}">
        <p14:creationId xmlns:p14="http://schemas.microsoft.com/office/powerpoint/2010/main" val="995511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AF7B-0F1E-40DC-95DC-ABFC8C048E56}" type="slidenum">
              <a:rPr lang="en-US" smtClean="0"/>
              <a:t>9</a:t>
            </a:fld>
            <a:endParaRPr lang="en-US" dirty="0"/>
          </a:p>
        </p:txBody>
      </p:sp>
    </p:spTree>
    <p:extLst>
      <p:ext uri="{BB962C8B-B14F-4D97-AF65-F5344CB8AC3E}">
        <p14:creationId xmlns:p14="http://schemas.microsoft.com/office/powerpoint/2010/main" val="4042014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F45D-8EB4-4D38-8B89-219FBEF94B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44A20E-884D-4FAB-86FA-0F36377C3C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DD349F-89EC-4DF6-B14D-D12FEB5D7456}"/>
              </a:ext>
            </a:extLst>
          </p:cNvPr>
          <p:cNvSpPr>
            <a:spLocks noGrp="1"/>
          </p:cNvSpPr>
          <p:nvPr>
            <p:ph type="dt" sz="half" idx="10"/>
          </p:nvPr>
        </p:nvSpPr>
        <p:spPr/>
        <p:txBody>
          <a:bodyPr/>
          <a:lstStyle/>
          <a:p>
            <a:fld id="{01395D6D-4286-4B4B-A4BC-6E34EAC7C0A3}" type="datetime1">
              <a:rPr lang="en-US" smtClean="0"/>
              <a:t>2/9/2021</a:t>
            </a:fld>
            <a:endParaRPr lang="en-US" dirty="0"/>
          </a:p>
        </p:txBody>
      </p:sp>
      <p:sp>
        <p:nvSpPr>
          <p:cNvPr id="5" name="Footer Placeholder 4">
            <a:extLst>
              <a:ext uri="{FF2B5EF4-FFF2-40B4-BE49-F238E27FC236}">
                <a16:creationId xmlns:a16="http://schemas.microsoft.com/office/drawing/2014/main" id="{D9EA6500-3A91-4EC7-A182-4A1C16EA9A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E28ACB-86AA-4503-ADCE-98D51E5A0001}"/>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154350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EC36-601F-4503-89C6-D2364C24CA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B0BE4E-6D42-454F-A797-672154B3B8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282C1-0D82-44F7-AA6F-09E9E6E1313B}"/>
              </a:ext>
            </a:extLst>
          </p:cNvPr>
          <p:cNvSpPr>
            <a:spLocks noGrp="1"/>
          </p:cNvSpPr>
          <p:nvPr>
            <p:ph type="dt" sz="half" idx="10"/>
          </p:nvPr>
        </p:nvSpPr>
        <p:spPr/>
        <p:txBody>
          <a:bodyPr/>
          <a:lstStyle/>
          <a:p>
            <a:fld id="{A1D8B501-0845-42DF-AE6C-61DC4171EF7D}" type="datetime1">
              <a:rPr lang="en-US" smtClean="0"/>
              <a:t>2/9/2021</a:t>
            </a:fld>
            <a:endParaRPr lang="en-US" dirty="0"/>
          </a:p>
        </p:txBody>
      </p:sp>
      <p:sp>
        <p:nvSpPr>
          <p:cNvPr id="5" name="Footer Placeholder 4">
            <a:extLst>
              <a:ext uri="{FF2B5EF4-FFF2-40B4-BE49-F238E27FC236}">
                <a16:creationId xmlns:a16="http://schemas.microsoft.com/office/drawing/2014/main" id="{892CFB63-30AF-4F31-AA09-3C88A4B056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0EB530-39C3-4075-AB02-6F1145B7EB88}"/>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228653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F42A52-6E5F-4A35-9AE9-689C720241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A5EFBA-C236-4CF9-B25C-5DFBC7A519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9BF49-4D53-47D1-89D1-4AEA14D0095B}"/>
              </a:ext>
            </a:extLst>
          </p:cNvPr>
          <p:cNvSpPr>
            <a:spLocks noGrp="1"/>
          </p:cNvSpPr>
          <p:nvPr>
            <p:ph type="dt" sz="half" idx="10"/>
          </p:nvPr>
        </p:nvSpPr>
        <p:spPr/>
        <p:txBody>
          <a:bodyPr/>
          <a:lstStyle/>
          <a:p>
            <a:fld id="{2846D793-D96C-4034-951E-E9513F93D9BE}" type="datetime1">
              <a:rPr lang="en-US" smtClean="0"/>
              <a:t>2/9/2021</a:t>
            </a:fld>
            <a:endParaRPr lang="en-US" dirty="0"/>
          </a:p>
        </p:txBody>
      </p:sp>
      <p:sp>
        <p:nvSpPr>
          <p:cNvPr id="5" name="Footer Placeholder 4">
            <a:extLst>
              <a:ext uri="{FF2B5EF4-FFF2-40B4-BE49-F238E27FC236}">
                <a16:creationId xmlns:a16="http://schemas.microsoft.com/office/drawing/2014/main" id="{40B59076-5B27-4855-9978-B957F01C4D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774D22-FF41-4E78-9E5E-373A28BD1E30}"/>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215443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595A-39BF-4256-964D-CF2A250A6A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640398-0EE5-4BEF-BA06-8B1E9F63A9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6EA19-F049-4B87-9F65-9F38FABC1BB3}"/>
              </a:ext>
            </a:extLst>
          </p:cNvPr>
          <p:cNvSpPr>
            <a:spLocks noGrp="1"/>
          </p:cNvSpPr>
          <p:nvPr>
            <p:ph type="dt" sz="half" idx="10"/>
          </p:nvPr>
        </p:nvSpPr>
        <p:spPr/>
        <p:txBody>
          <a:bodyPr/>
          <a:lstStyle/>
          <a:p>
            <a:fld id="{9A9B5609-5C4D-434C-8A30-A028DCB07454}" type="datetime1">
              <a:rPr lang="en-US" smtClean="0"/>
              <a:t>2/9/2021</a:t>
            </a:fld>
            <a:endParaRPr lang="en-US" dirty="0"/>
          </a:p>
        </p:txBody>
      </p:sp>
      <p:sp>
        <p:nvSpPr>
          <p:cNvPr id="5" name="Footer Placeholder 4">
            <a:extLst>
              <a:ext uri="{FF2B5EF4-FFF2-40B4-BE49-F238E27FC236}">
                <a16:creationId xmlns:a16="http://schemas.microsoft.com/office/drawing/2014/main" id="{25619FCB-9A50-4941-BBA6-DCB934BA3A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78F08F-E9A8-47DE-BEA3-B1A94D8696AF}"/>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428123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B1F9-2CFC-486F-A5E9-388CBB252A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F2AD5A-317A-4ECF-8537-393A733FDC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4F01F-B8E1-48A1-92B2-6E713F617FA4}"/>
              </a:ext>
            </a:extLst>
          </p:cNvPr>
          <p:cNvSpPr>
            <a:spLocks noGrp="1"/>
          </p:cNvSpPr>
          <p:nvPr>
            <p:ph type="dt" sz="half" idx="10"/>
          </p:nvPr>
        </p:nvSpPr>
        <p:spPr/>
        <p:txBody>
          <a:bodyPr/>
          <a:lstStyle/>
          <a:p>
            <a:fld id="{1F33E89F-43FE-4CFA-A168-6CBED45F244F}" type="datetime1">
              <a:rPr lang="en-US" smtClean="0"/>
              <a:t>2/9/2021</a:t>
            </a:fld>
            <a:endParaRPr lang="en-US" dirty="0"/>
          </a:p>
        </p:txBody>
      </p:sp>
      <p:sp>
        <p:nvSpPr>
          <p:cNvPr id="5" name="Footer Placeholder 4">
            <a:extLst>
              <a:ext uri="{FF2B5EF4-FFF2-40B4-BE49-F238E27FC236}">
                <a16:creationId xmlns:a16="http://schemas.microsoft.com/office/drawing/2014/main" id="{656A2441-C23F-433B-B97F-72551F4E8B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0CB81B-A924-47CB-A67E-49CDB647FFC8}"/>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248984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C43B-8B67-4E69-9165-A1D4E7D253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3DAF1B-3405-497E-8BE2-556C0910FE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472600-F3C5-4E7A-A251-7A3E7AC5E2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E58C5D-46EC-4104-AE74-5A1A23BD6B22}"/>
              </a:ext>
            </a:extLst>
          </p:cNvPr>
          <p:cNvSpPr>
            <a:spLocks noGrp="1"/>
          </p:cNvSpPr>
          <p:nvPr>
            <p:ph type="dt" sz="half" idx="10"/>
          </p:nvPr>
        </p:nvSpPr>
        <p:spPr/>
        <p:txBody>
          <a:bodyPr/>
          <a:lstStyle/>
          <a:p>
            <a:fld id="{FCF9F8F0-DB3E-485E-A9B6-15B66BD3854A}" type="datetime1">
              <a:rPr lang="en-US" smtClean="0"/>
              <a:t>2/9/2021</a:t>
            </a:fld>
            <a:endParaRPr lang="en-US" dirty="0"/>
          </a:p>
        </p:txBody>
      </p:sp>
      <p:sp>
        <p:nvSpPr>
          <p:cNvPr id="6" name="Footer Placeholder 5">
            <a:extLst>
              <a:ext uri="{FF2B5EF4-FFF2-40B4-BE49-F238E27FC236}">
                <a16:creationId xmlns:a16="http://schemas.microsoft.com/office/drawing/2014/main" id="{0A7BD768-C7C2-41E5-8CAB-7A712C1383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DA2245-5108-4615-B14A-C4B0509EDE21}"/>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303633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004F-CA52-4A59-9328-6996C247F7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7BF60E-8AD8-4FCD-BCB9-056C1F3C62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F53FA8-44E0-4030-B37F-9E307D4130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C0B93E-C2EC-47FF-93C2-7D274ABB31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14D086-07BC-4401-9704-81957E6C35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1141F-4B6A-4D87-AEEE-0773D2556366}"/>
              </a:ext>
            </a:extLst>
          </p:cNvPr>
          <p:cNvSpPr>
            <a:spLocks noGrp="1"/>
          </p:cNvSpPr>
          <p:nvPr>
            <p:ph type="dt" sz="half" idx="10"/>
          </p:nvPr>
        </p:nvSpPr>
        <p:spPr/>
        <p:txBody>
          <a:bodyPr/>
          <a:lstStyle/>
          <a:p>
            <a:fld id="{29F61F39-E2D0-483D-A2F4-DF382A7E232D}" type="datetime1">
              <a:rPr lang="en-US" smtClean="0"/>
              <a:t>2/9/2021</a:t>
            </a:fld>
            <a:endParaRPr lang="en-US" dirty="0"/>
          </a:p>
        </p:txBody>
      </p:sp>
      <p:sp>
        <p:nvSpPr>
          <p:cNvPr id="8" name="Footer Placeholder 7">
            <a:extLst>
              <a:ext uri="{FF2B5EF4-FFF2-40B4-BE49-F238E27FC236}">
                <a16:creationId xmlns:a16="http://schemas.microsoft.com/office/drawing/2014/main" id="{97319791-DA23-4485-B257-6E8270F11D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194A642-7EA5-42C9-BADA-223B722C0546}"/>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304604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4C30A-65A6-4146-B5CE-124AB2F205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1E46A8-7312-4395-BCF5-FA7D5438C1CC}"/>
              </a:ext>
            </a:extLst>
          </p:cNvPr>
          <p:cNvSpPr>
            <a:spLocks noGrp="1"/>
          </p:cNvSpPr>
          <p:nvPr>
            <p:ph type="dt" sz="half" idx="10"/>
          </p:nvPr>
        </p:nvSpPr>
        <p:spPr/>
        <p:txBody>
          <a:bodyPr/>
          <a:lstStyle/>
          <a:p>
            <a:fld id="{E5F3AFD5-2263-4012-955E-A7CBADDF9BCA}" type="datetime1">
              <a:rPr lang="en-US" smtClean="0"/>
              <a:t>2/9/2021</a:t>
            </a:fld>
            <a:endParaRPr lang="en-US" dirty="0"/>
          </a:p>
        </p:txBody>
      </p:sp>
      <p:sp>
        <p:nvSpPr>
          <p:cNvPr id="4" name="Footer Placeholder 3">
            <a:extLst>
              <a:ext uri="{FF2B5EF4-FFF2-40B4-BE49-F238E27FC236}">
                <a16:creationId xmlns:a16="http://schemas.microsoft.com/office/drawing/2014/main" id="{91188980-6A67-4417-898D-B6C5D96CE6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293335-8154-413E-B6E7-D5A6D43E44AC}"/>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368371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14CD9B-1282-44B9-84A6-EBFC13B8588B}"/>
              </a:ext>
            </a:extLst>
          </p:cNvPr>
          <p:cNvSpPr>
            <a:spLocks noGrp="1"/>
          </p:cNvSpPr>
          <p:nvPr>
            <p:ph type="dt" sz="half" idx="10"/>
          </p:nvPr>
        </p:nvSpPr>
        <p:spPr/>
        <p:txBody>
          <a:bodyPr/>
          <a:lstStyle/>
          <a:p>
            <a:fld id="{C76562EE-C57E-490E-A911-E0F1DB30B539}" type="datetime1">
              <a:rPr lang="en-US" smtClean="0"/>
              <a:t>2/9/2021</a:t>
            </a:fld>
            <a:endParaRPr lang="en-US" dirty="0"/>
          </a:p>
        </p:txBody>
      </p:sp>
      <p:sp>
        <p:nvSpPr>
          <p:cNvPr id="3" name="Footer Placeholder 2">
            <a:extLst>
              <a:ext uri="{FF2B5EF4-FFF2-40B4-BE49-F238E27FC236}">
                <a16:creationId xmlns:a16="http://schemas.microsoft.com/office/drawing/2014/main" id="{D8EFC990-5211-48AC-AD7F-6235C1CDB5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C563FB-6E0A-4277-A43B-7241DEEBEE86}"/>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206610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5C83-21AC-48C6-9A5E-1AA522E10F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533545-75E0-40E4-882A-DDEF5E7913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C7E081-58CF-4E50-9BE2-CA9B0E4E0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43BFA-CB48-4FD6-8CB0-1FD0F3196EF3}"/>
              </a:ext>
            </a:extLst>
          </p:cNvPr>
          <p:cNvSpPr>
            <a:spLocks noGrp="1"/>
          </p:cNvSpPr>
          <p:nvPr>
            <p:ph type="dt" sz="half" idx="10"/>
          </p:nvPr>
        </p:nvSpPr>
        <p:spPr/>
        <p:txBody>
          <a:bodyPr/>
          <a:lstStyle/>
          <a:p>
            <a:fld id="{BA1B0811-227D-45AE-8232-F0FAD4DC07F5}" type="datetime1">
              <a:rPr lang="en-US" smtClean="0"/>
              <a:t>2/9/2021</a:t>
            </a:fld>
            <a:endParaRPr lang="en-US" dirty="0"/>
          </a:p>
        </p:txBody>
      </p:sp>
      <p:sp>
        <p:nvSpPr>
          <p:cNvPr id="6" name="Footer Placeholder 5">
            <a:extLst>
              <a:ext uri="{FF2B5EF4-FFF2-40B4-BE49-F238E27FC236}">
                <a16:creationId xmlns:a16="http://schemas.microsoft.com/office/drawing/2014/main" id="{11E2B834-44CF-4927-8E8F-763055F893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9E8F60-64E0-4B56-8FA9-C5F900C71882}"/>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172438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9088-65A5-4C28-83A4-823BCCDA0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5A3D97-C360-4D91-A458-A9A47C70E7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6B76F85-066A-4074-8E55-7B015C03F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5AE4F3-DD9F-4665-9032-7BB31E2BD766}"/>
              </a:ext>
            </a:extLst>
          </p:cNvPr>
          <p:cNvSpPr>
            <a:spLocks noGrp="1"/>
          </p:cNvSpPr>
          <p:nvPr>
            <p:ph type="dt" sz="half" idx="10"/>
          </p:nvPr>
        </p:nvSpPr>
        <p:spPr/>
        <p:txBody>
          <a:bodyPr/>
          <a:lstStyle/>
          <a:p>
            <a:fld id="{A120C15F-31EA-4BFF-995B-EDC82BA09A28}" type="datetime1">
              <a:rPr lang="en-US" smtClean="0"/>
              <a:t>2/9/2021</a:t>
            </a:fld>
            <a:endParaRPr lang="en-US" dirty="0"/>
          </a:p>
        </p:txBody>
      </p:sp>
      <p:sp>
        <p:nvSpPr>
          <p:cNvPr id="6" name="Footer Placeholder 5">
            <a:extLst>
              <a:ext uri="{FF2B5EF4-FFF2-40B4-BE49-F238E27FC236}">
                <a16:creationId xmlns:a16="http://schemas.microsoft.com/office/drawing/2014/main" id="{9140FE84-CA8B-4BA6-87DB-27AC86A028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B7AB06-A96E-4EBD-9B3E-1EC5397FE13F}"/>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1567914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826C2C-F9C1-4FD4-8BF5-AE16D38502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8D1310-94F8-4D87-98CD-3CD9A12FA4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4B501-A5EB-405E-B78B-FC1CEEF303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FA743-55F8-406A-A158-D15C94121FA5}" type="datetime1">
              <a:rPr lang="en-US" smtClean="0"/>
              <a:t>2/9/2021</a:t>
            </a:fld>
            <a:endParaRPr lang="en-US" dirty="0"/>
          </a:p>
        </p:txBody>
      </p:sp>
      <p:sp>
        <p:nvSpPr>
          <p:cNvPr id="5" name="Footer Placeholder 4">
            <a:extLst>
              <a:ext uri="{FF2B5EF4-FFF2-40B4-BE49-F238E27FC236}">
                <a16:creationId xmlns:a16="http://schemas.microsoft.com/office/drawing/2014/main" id="{61DE7765-D8B9-4C57-BA3F-AB0B86B13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A8F6C9D-7497-4556-AC5A-31A0072B4B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07FEE-E424-4620-A0EA-5F1F48EF1E78}" type="slidenum">
              <a:rPr lang="en-US" smtClean="0"/>
              <a:t>‹#›</a:t>
            </a:fld>
            <a:endParaRPr lang="en-US" dirty="0"/>
          </a:p>
        </p:txBody>
      </p:sp>
    </p:spTree>
    <p:extLst>
      <p:ext uri="{BB962C8B-B14F-4D97-AF65-F5344CB8AC3E}">
        <p14:creationId xmlns:p14="http://schemas.microsoft.com/office/powerpoint/2010/main" val="685643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matttullos.com/8-movements-of-pray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matttullos.com/8-movements-of-pray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empowermentmomentsblog.com/2014/07/20/prayer-trusting-while-we-wait-for-breakthrough-and-deliverance/" TargetMode="External"/><Relationship Id="rId5" Type="http://schemas.openxmlformats.org/officeDocument/2006/relationships/image" Target="../media/image8.jpg"/><Relationship Id="rId4" Type="http://schemas.openxmlformats.org/officeDocument/2006/relationships/hyperlink" Target="https://4mygodsglory.wordpress.com/category/lords-pray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flickr.com/photos/4thglryofgod/8668051289/"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en.wikipedia.org/wiki/File:No_sign_Right.svg" TargetMode="External"/><Relationship Id="rId5" Type="http://schemas.openxmlformats.org/officeDocument/2006/relationships/image" Target="../media/image11.png"/><Relationship Id="rId4" Type="http://schemas.openxmlformats.org/officeDocument/2006/relationships/hyperlink" Target="https://yourmesshismessage.wordpress.com/tag/prayer-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ijboudreaux.com/2017/09/20/a-word-on-prayer/"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www.theparishofmillendandheronsgatewithwesthyde.org/p/upcoming-events.html" TargetMode="External"/><Relationship Id="rId5" Type="http://schemas.openxmlformats.org/officeDocument/2006/relationships/image" Target="../media/image13.jpg"/><Relationship Id="rId4" Type="http://schemas.openxmlformats.org/officeDocument/2006/relationships/hyperlink" Target="http://seganypsd.weebly.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deaconcast.com/2011/03/29/3rd-tuesday-of-lent-forgive-us-our-trespass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epitemnein-epitomic.blogspot.com/2015/09/7-ways-to-pray-for-vulnerabl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epitemnein-epitomic.blogspot.com/2015/09/7-ways-to-pray-for-vulnerable.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creativecommons.org/licenses/by-nc-sa/3.0/" TargetMode="External"/><Relationship Id="rId4" Type="http://schemas.openxmlformats.org/officeDocument/2006/relationships/hyperlink" Target="http://stupendoustidbits.wordpress.com/2010/09/17/tgif-wheeeee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christianquotes.info/images/george-herbert-quote-4-powerful-prayer-effects-might-overlook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matttullos.com/8-movements-of-pray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matttullos.com/8-movements-of-pray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CED53F-DCEA-4AA4-8DE1-ADEA3926B5C5}"/>
              </a:ext>
            </a:extLst>
          </p:cNvPr>
          <p:cNvSpPr>
            <a:spLocks noGrp="1"/>
          </p:cNvSpPr>
          <p:nvPr>
            <p:ph type="sldNum" sz="quarter" idx="12"/>
          </p:nvPr>
        </p:nvSpPr>
        <p:spPr/>
        <p:txBody>
          <a:bodyPr/>
          <a:lstStyle/>
          <a:p>
            <a:fld id="{9BB07FEE-E424-4620-A0EA-5F1F48EF1E78}" type="slidenum">
              <a:rPr lang="en-US" smtClean="0"/>
              <a:t>1</a:t>
            </a:fld>
            <a:endParaRPr lang="en-US" dirty="0"/>
          </a:p>
        </p:txBody>
      </p:sp>
      <p:sp>
        <p:nvSpPr>
          <p:cNvPr id="4" name="TextBox 3">
            <a:extLst>
              <a:ext uri="{FF2B5EF4-FFF2-40B4-BE49-F238E27FC236}">
                <a16:creationId xmlns:a16="http://schemas.microsoft.com/office/drawing/2014/main" id="{698F69F6-7B39-4C9A-8474-0F70287CCF68}"/>
              </a:ext>
            </a:extLst>
          </p:cNvPr>
          <p:cNvSpPr txBox="1"/>
          <p:nvPr/>
        </p:nvSpPr>
        <p:spPr>
          <a:xfrm>
            <a:off x="795130" y="1585137"/>
            <a:ext cx="10857607" cy="4782015"/>
          </a:xfrm>
          <a:prstGeom prst="rect">
            <a:avLst/>
          </a:prstGeom>
          <a:noFill/>
        </p:spPr>
        <p:txBody>
          <a:bodyPr wrap="square">
            <a:spAutoFit/>
          </a:bodyPr>
          <a:lstStyle/>
          <a:p>
            <a:pPr marL="0" marR="0">
              <a:lnSpc>
                <a:spcPct val="107000"/>
              </a:lnSpc>
              <a:spcBef>
                <a:spcPts val="0"/>
              </a:spcBef>
              <a:spcAft>
                <a:spcPts val="800"/>
              </a:spcAft>
            </a:pPr>
            <a:r>
              <a:rPr lang="en-US" sz="7200" b="1" dirty="0">
                <a:solidFill>
                  <a:srgbClr val="FFC000"/>
                </a:solidFill>
                <a:latin typeface="Calibri" panose="020F0502020204030204" pitchFamily="34" charset="0"/>
                <a:cs typeface="Times New Roman" panose="02020603050405020304" pitchFamily="18" charset="0"/>
              </a:rPr>
              <a:t>Finding time each day to spend with God to acknowledge or define our strongholds.</a:t>
            </a:r>
          </a:p>
        </p:txBody>
      </p:sp>
      <p:sp>
        <p:nvSpPr>
          <p:cNvPr id="3" name="TextBox 2">
            <a:extLst>
              <a:ext uri="{FF2B5EF4-FFF2-40B4-BE49-F238E27FC236}">
                <a16:creationId xmlns:a16="http://schemas.microsoft.com/office/drawing/2014/main" id="{8A5FB02B-B130-48B0-9587-89A74C4A6679}"/>
              </a:ext>
            </a:extLst>
          </p:cNvPr>
          <p:cNvSpPr txBox="1"/>
          <p:nvPr/>
        </p:nvSpPr>
        <p:spPr>
          <a:xfrm>
            <a:off x="1711567" y="296985"/>
            <a:ext cx="9292492" cy="923330"/>
          </a:xfrm>
          <a:prstGeom prst="rect">
            <a:avLst/>
          </a:prstGeom>
          <a:noFill/>
        </p:spPr>
        <p:txBody>
          <a:bodyPr wrap="square" rtlCol="0">
            <a:spAutoFit/>
          </a:bodyPr>
          <a:lstStyle/>
          <a:p>
            <a:r>
              <a:rPr lang="en-US" sz="5400" b="1" dirty="0">
                <a:solidFill>
                  <a:srgbClr val="7030A0"/>
                </a:solidFill>
                <a:latin typeface="Calibri" panose="020F0502020204030204" pitchFamily="34" charset="0"/>
                <a:cs typeface="Times New Roman" panose="02020603050405020304" pitchFamily="18" charset="0"/>
              </a:rPr>
              <a:t>Seeking – Discipline Prayer</a:t>
            </a:r>
            <a:endParaRPr lang="en-US" sz="5400" dirty="0">
              <a:solidFill>
                <a:srgbClr val="7030A0"/>
              </a:solidFill>
            </a:endParaRPr>
          </a:p>
        </p:txBody>
      </p:sp>
    </p:spTree>
    <p:extLst>
      <p:ext uri="{BB962C8B-B14F-4D97-AF65-F5344CB8AC3E}">
        <p14:creationId xmlns:p14="http://schemas.microsoft.com/office/powerpoint/2010/main" val="3287749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1047280" y="759805"/>
            <a:ext cx="10306520" cy="1325563"/>
          </a:xfrm>
          <a:solidFill>
            <a:srgbClr val="660033"/>
          </a:solidFill>
        </p:spPr>
        <p:txBody>
          <a:bodyPr vert="horz" lIns="91440" tIns="45720" rIns="91440" bIns="45720" rtlCol="0" anchor="ctr">
            <a:normAutofit/>
          </a:bodyPr>
          <a:lstStyle/>
          <a:p>
            <a:pPr algn="ctr"/>
            <a:r>
              <a:rPr lang="en-US" b="1" dirty="0">
                <a:solidFill>
                  <a:schemeClr val="bg1"/>
                </a:solidFill>
              </a:rPr>
              <a:t>Matthew 6:12 (MSG)</a:t>
            </a:r>
          </a:p>
        </p:txBody>
      </p:sp>
      <p:sp>
        <p:nvSpPr>
          <p:cNvPr id="3" name="TextBox 2">
            <a:extLst>
              <a:ext uri="{FF2B5EF4-FFF2-40B4-BE49-F238E27FC236}">
                <a16:creationId xmlns:a16="http://schemas.microsoft.com/office/drawing/2014/main" id="{2B589529-B967-4B41-AE66-EF627E332944}"/>
              </a:ext>
            </a:extLst>
          </p:cNvPr>
          <p:cNvSpPr txBox="1"/>
          <p:nvPr/>
        </p:nvSpPr>
        <p:spPr>
          <a:xfrm>
            <a:off x="1378012" y="2415327"/>
            <a:ext cx="5675535" cy="2265502"/>
          </a:xfrm>
          <a:prstGeom prst="rect">
            <a:avLst/>
          </a:prstGeom>
        </p:spPr>
        <p:txBody>
          <a:bodyPr vert="horz" lIns="91440" tIns="45720" rIns="91440" bIns="45720" rtlCol="0">
            <a:noAutofit/>
          </a:bodyPr>
          <a:lstStyle/>
          <a:p>
            <a:r>
              <a:rPr lang="en-US" sz="3600" b="1" dirty="0">
                <a:solidFill>
                  <a:srgbClr val="FF9900"/>
                </a:solidFill>
              </a:rPr>
              <a:t>Keep us forgiven with you and forgiving others.</a:t>
            </a:r>
          </a:p>
        </p:txBody>
      </p:sp>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p:txBody>
          <a:bodyPr/>
          <a:lstStyle/>
          <a:p>
            <a:fld id="{9BB07FEE-E424-4620-A0EA-5F1F48EF1E78}" type="slidenum">
              <a:rPr lang="en-US" smtClean="0"/>
              <a:t>10</a:t>
            </a:fld>
            <a:endParaRPr lang="en-US" dirty="0"/>
          </a:p>
        </p:txBody>
      </p:sp>
      <p:pic>
        <p:nvPicPr>
          <p:cNvPr id="18" name="Picture 17" descr="Text&#10;&#10;Description automatically generated">
            <a:extLst>
              <a:ext uri="{FF2B5EF4-FFF2-40B4-BE49-F238E27FC236}">
                <a16:creationId xmlns:a16="http://schemas.microsoft.com/office/drawing/2014/main" id="{AD4F196C-1276-4CEE-B3EF-4B089945ADF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45017" y="2634720"/>
            <a:ext cx="4406798" cy="3418292"/>
          </a:xfrm>
          <a:prstGeom prst="rect">
            <a:avLst/>
          </a:prstGeom>
        </p:spPr>
      </p:pic>
    </p:spTree>
    <p:extLst>
      <p:ext uri="{BB962C8B-B14F-4D97-AF65-F5344CB8AC3E}">
        <p14:creationId xmlns:p14="http://schemas.microsoft.com/office/powerpoint/2010/main" val="2058255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1047280" y="759805"/>
            <a:ext cx="10306520" cy="1325563"/>
          </a:xfrm>
          <a:solidFill>
            <a:srgbClr val="660033"/>
          </a:solidFill>
        </p:spPr>
        <p:txBody>
          <a:bodyPr vert="horz" lIns="91440" tIns="45720" rIns="91440" bIns="45720" rtlCol="0" anchor="ctr">
            <a:normAutofit/>
          </a:bodyPr>
          <a:lstStyle/>
          <a:p>
            <a:pPr algn="ctr"/>
            <a:r>
              <a:rPr lang="en-US" b="1" dirty="0">
                <a:solidFill>
                  <a:schemeClr val="bg1"/>
                </a:solidFill>
              </a:rPr>
              <a:t>Matthew 6:13 (MSG)</a:t>
            </a:r>
          </a:p>
        </p:txBody>
      </p:sp>
      <p:sp>
        <p:nvSpPr>
          <p:cNvPr id="3" name="TextBox 2">
            <a:extLst>
              <a:ext uri="{FF2B5EF4-FFF2-40B4-BE49-F238E27FC236}">
                <a16:creationId xmlns:a16="http://schemas.microsoft.com/office/drawing/2014/main" id="{2B589529-B967-4B41-AE66-EF627E332944}"/>
              </a:ext>
            </a:extLst>
          </p:cNvPr>
          <p:cNvSpPr txBox="1"/>
          <p:nvPr/>
        </p:nvSpPr>
        <p:spPr>
          <a:xfrm>
            <a:off x="1378012" y="2415327"/>
            <a:ext cx="5675535" cy="3297719"/>
          </a:xfrm>
          <a:prstGeom prst="rect">
            <a:avLst/>
          </a:prstGeom>
        </p:spPr>
        <p:txBody>
          <a:bodyPr vert="horz" lIns="91440" tIns="45720" rIns="91440" bIns="45720" rtlCol="0">
            <a:noAutofit/>
          </a:bodyPr>
          <a:lstStyle/>
          <a:p>
            <a:r>
              <a:rPr lang="en-US" sz="3600" b="1" dirty="0">
                <a:solidFill>
                  <a:srgbClr val="FF9900"/>
                </a:solidFill>
              </a:rPr>
              <a:t>Keep us safe from ourselves and the Devil. You’re in charge! You can do anything you want! You’re ablaze in beauty! Yes. Yes. Yes.</a:t>
            </a:r>
          </a:p>
        </p:txBody>
      </p:sp>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p:txBody>
          <a:bodyPr/>
          <a:lstStyle/>
          <a:p>
            <a:fld id="{9BB07FEE-E424-4620-A0EA-5F1F48EF1E78}" type="slidenum">
              <a:rPr lang="en-US" smtClean="0"/>
              <a:t>11</a:t>
            </a:fld>
            <a:endParaRPr lang="en-US" dirty="0"/>
          </a:p>
        </p:txBody>
      </p:sp>
      <p:pic>
        <p:nvPicPr>
          <p:cNvPr id="18" name="Picture 17" descr="Text&#10;&#10;Description automatically generated">
            <a:extLst>
              <a:ext uri="{FF2B5EF4-FFF2-40B4-BE49-F238E27FC236}">
                <a16:creationId xmlns:a16="http://schemas.microsoft.com/office/drawing/2014/main" id="{4E6E7DC0-EE79-4F13-A48A-7252A2EA272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45017" y="2634720"/>
            <a:ext cx="4406798" cy="3418292"/>
          </a:xfrm>
          <a:prstGeom prst="rect">
            <a:avLst/>
          </a:prstGeom>
        </p:spPr>
      </p:pic>
    </p:spTree>
    <p:extLst>
      <p:ext uri="{BB962C8B-B14F-4D97-AF65-F5344CB8AC3E}">
        <p14:creationId xmlns:p14="http://schemas.microsoft.com/office/powerpoint/2010/main" val="4242202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8C3D3C-FF4D-4611-B111-565B89A010C0}"/>
              </a:ext>
            </a:extLst>
          </p:cNvPr>
          <p:cNvSpPr>
            <a:spLocks noGrp="1"/>
          </p:cNvSpPr>
          <p:nvPr>
            <p:ph type="sldNum" sz="quarter" idx="12"/>
          </p:nvPr>
        </p:nvSpPr>
        <p:spPr/>
        <p:txBody>
          <a:bodyPr/>
          <a:lstStyle/>
          <a:p>
            <a:fld id="{9BB07FEE-E424-4620-A0EA-5F1F48EF1E78}" type="slidenum">
              <a:rPr lang="en-US" smtClean="0"/>
              <a:t>12</a:t>
            </a:fld>
            <a:endParaRPr lang="en-US" dirty="0"/>
          </a:p>
        </p:txBody>
      </p:sp>
      <p:grpSp>
        <p:nvGrpSpPr>
          <p:cNvPr id="19" name="Group 18">
            <a:extLst>
              <a:ext uri="{FF2B5EF4-FFF2-40B4-BE49-F238E27FC236}">
                <a16:creationId xmlns:a16="http://schemas.microsoft.com/office/drawing/2014/main" id="{371ED99E-CD59-4141-B189-D2FEFA94DCF7}"/>
              </a:ext>
            </a:extLst>
          </p:cNvPr>
          <p:cNvGrpSpPr/>
          <p:nvPr/>
        </p:nvGrpSpPr>
        <p:grpSpPr>
          <a:xfrm>
            <a:off x="732692" y="527542"/>
            <a:ext cx="10726617" cy="6139925"/>
            <a:chOff x="732692" y="527542"/>
            <a:chExt cx="10726617" cy="6139925"/>
          </a:xfrm>
        </p:grpSpPr>
        <p:grpSp>
          <p:nvGrpSpPr>
            <p:cNvPr id="9" name="Group 8">
              <a:extLst>
                <a:ext uri="{FF2B5EF4-FFF2-40B4-BE49-F238E27FC236}">
                  <a16:creationId xmlns:a16="http://schemas.microsoft.com/office/drawing/2014/main" id="{D53063CD-1AA0-4E1A-9DAF-3E4A05FB5157}"/>
                </a:ext>
              </a:extLst>
            </p:cNvPr>
            <p:cNvGrpSpPr/>
            <p:nvPr/>
          </p:nvGrpSpPr>
          <p:grpSpPr>
            <a:xfrm>
              <a:off x="732692" y="527542"/>
              <a:ext cx="10726617" cy="2409092"/>
              <a:chOff x="732692" y="1019908"/>
              <a:chExt cx="10726617" cy="2409092"/>
            </a:xfrm>
          </p:grpSpPr>
          <p:sp>
            <p:nvSpPr>
              <p:cNvPr id="7" name="TextBox 6">
                <a:extLst>
                  <a:ext uri="{FF2B5EF4-FFF2-40B4-BE49-F238E27FC236}">
                    <a16:creationId xmlns:a16="http://schemas.microsoft.com/office/drawing/2014/main" id="{76033ACD-1165-4BFB-AED9-2E72325DA4C8}"/>
                  </a:ext>
                </a:extLst>
              </p:cNvPr>
              <p:cNvSpPr txBox="1"/>
              <p:nvPr/>
            </p:nvSpPr>
            <p:spPr>
              <a:xfrm>
                <a:off x="820613" y="1019908"/>
                <a:ext cx="10638696" cy="2400657"/>
              </a:xfrm>
              <a:prstGeom prst="rect">
                <a:avLst/>
              </a:prstGeom>
              <a:noFill/>
            </p:spPr>
            <p:txBody>
              <a:bodyPr wrap="square" rtlCol="0">
                <a:spAutoFit/>
              </a:bodyPr>
              <a:lstStyle/>
              <a:p>
                <a:r>
                  <a:rPr lang="en-US" sz="3000" b="1" dirty="0"/>
                  <a:t>A</a:t>
                </a:r>
                <a:r>
                  <a:rPr lang="en-US" sz="3000" dirty="0"/>
                  <a:t>s		</a:t>
                </a:r>
                <a:r>
                  <a:rPr lang="en-US" sz="3000" b="1" dirty="0"/>
                  <a:t>A</a:t>
                </a:r>
                <a:r>
                  <a:rPr lang="en-US" sz="3000" b="1" dirty="0">
                    <a:solidFill>
                      <a:srgbClr val="0070C0"/>
                    </a:solidFill>
                  </a:rPr>
                  <a:t>DORATION</a:t>
                </a:r>
                <a:r>
                  <a:rPr lang="en-US" sz="3000" dirty="0"/>
                  <a:t> – Praise for who God is and his love for us.</a:t>
                </a:r>
              </a:p>
              <a:p>
                <a:r>
                  <a:rPr lang="en-US" sz="3000" b="1" dirty="0"/>
                  <a:t>T</a:t>
                </a:r>
                <a:r>
                  <a:rPr lang="en-US" sz="3000" dirty="0"/>
                  <a:t>he		</a:t>
                </a:r>
                <a:r>
                  <a:rPr lang="en-US" sz="3000" b="1" dirty="0"/>
                  <a:t>T</a:t>
                </a:r>
                <a:r>
                  <a:rPr lang="en-US" sz="3000" b="1" dirty="0">
                    <a:solidFill>
                      <a:srgbClr val="FF0000"/>
                    </a:solidFill>
                  </a:rPr>
                  <a:t>HANKSGIVING</a:t>
                </a:r>
                <a:r>
                  <a:rPr lang="en-US" sz="3000" dirty="0"/>
                  <a:t> – Gratitude for our blessings.</a:t>
                </a:r>
              </a:p>
              <a:p>
                <a:r>
                  <a:rPr lang="en-US" sz="3000" b="1" dirty="0"/>
                  <a:t>C</a:t>
                </a:r>
                <a:r>
                  <a:rPr lang="en-US" sz="3000" dirty="0"/>
                  <a:t>hristian	</a:t>
                </a:r>
                <a:r>
                  <a:rPr lang="en-US" sz="3000" b="1" dirty="0"/>
                  <a:t>C</a:t>
                </a:r>
                <a:r>
                  <a:rPr lang="en-US" sz="3000" b="1" dirty="0">
                    <a:solidFill>
                      <a:srgbClr val="FF3399"/>
                    </a:solidFill>
                  </a:rPr>
                  <a:t>ONFESSION</a:t>
                </a:r>
                <a:r>
                  <a:rPr lang="en-US" sz="3000" dirty="0"/>
                  <a:t> – Admitting our sins and burdens.</a:t>
                </a:r>
              </a:p>
              <a:p>
                <a:r>
                  <a:rPr lang="en-US" sz="3000" b="1" dirty="0"/>
                  <a:t>I</a:t>
                </a:r>
                <a:r>
                  <a:rPr lang="en-US" sz="3000" dirty="0"/>
                  <a:t>		</a:t>
                </a:r>
                <a:r>
                  <a:rPr lang="en-US" sz="3000" b="1" dirty="0"/>
                  <a:t>I</a:t>
                </a:r>
                <a:r>
                  <a:rPr lang="en-US" sz="3000" b="1" dirty="0">
                    <a:solidFill>
                      <a:srgbClr val="7030A0"/>
                    </a:solidFill>
                  </a:rPr>
                  <a:t>NTERCESSION</a:t>
                </a:r>
                <a:r>
                  <a:rPr lang="en-US" sz="3000" dirty="0"/>
                  <a:t> – Praying for others.</a:t>
                </a:r>
              </a:p>
              <a:p>
                <a:r>
                  <a:rPr lang="en-US" sz="3000" b="1" dirty="0"/>
                  <a:t>P</a:t>
                </a:r>
                <a:r>
                  <a:rPr lang="en-US" sz="3000" dirty="0"/>
                  <a:t>ray		</a:t>
                </a:r>
                <a:r>
                  <a:rPr lang="en-US" sz="3000" b="1" dirty="0"/>
                  <a:t>P</a:t>
                </a:r>
                <a:r>
                  <a:rPr lang="en-US" sz="3000" b="1" dirty="0">
                    <a:solidFill>
                      <a:srgbClr val="00B050"/>
                    </a:solidFill>
                  </a:rPr>
                  <a:t>ETITION</a:t>
                </a:r>
                <a:r>
                  <a:rPr lang="en-US" sz="3000" dirty="0"/>
                  <a:t> – Praying for ourselves.</a:t>
                </a:r>
              </a:p>
            </p:txBody>
          </p:sp>
          <p:sp>
            <p:nvSpPr>
              <p:cNvPr id="8" name="Rectangle 7">
                <a:extLst>
                  <a:ext uri="{FF2B5EF4-FFF2-40B4-BE49-F238E27FC236}">
                    <a16:creationId xmlns:a16="http://schemas.microsoft.com/office/drawing/2014/main" id="{43F07C7B-4843-44D9-A806-B55A300D4BE5}"/>
                  </a:ext>
                </a:extLst>
              </p:cNvPr>
              <p:cNvSpPr/>
              <p:nvPr/>
            </p:nvSpPr>
            <p:spPr>
              <a:xfrm>
                <a:off x="732692" y="1019908"/>
                <a:ext cx="10726616" cy="2409092"/>
              </a:xfrm>
              <a:prstGeom prst="rect">
                <a:avLst/>
              </a:prstGeom>
              <a:noFill/>
              <a:ln w="793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13" descr="A picture containing timeline&#10;&#10;Description automatically generated">
              <a:extLst>
                <a:ext uri="{FF2B5EF4-FFF2-40B4-BE49-F238E27FC236}">
                  <a16:creationId xmlns:a16="http://schemas.microsoft.com/office/drawing/2014/main" id="{5EE008FF-DB2E-46BF-902F-8D73AF81CA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92291" y="3213874"/>
              <a:ext cx="3810000" cy="3409950"/>
            </a:xfrm>
            <a:prstGeom prst="rect">
              <a:avLst/>
            </a:prstGeom>
          </p:spPr>
        </p:pic>
        <p:pic>
          <p:nvPicPr>
            <p:cNvPr id="17" name="Picture 16" descr="A picture containing text, nature&#10;&#10;Description automatically generated">
              <a:extLst>
                <a:ext uri="{FF2B5EF4-FFF2-40B4-BE49-F238E27FC236}">
                  <a16:creationId xmlns:a16="http://schemas.microsoft.com/office/drawing/2014/main" id="{B5CF30E0-6D16-4925-B798-4A05C9CF859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298831" y="3100756"/>
              <a:ext cx="5706738" cy="3566711"/>
            </a:xfrm>
            <a:prstGeom prst="rect">
              <a:avLst/>
            </a:prstGeom>
          </p:spPr>
        </p:pic>
      </p:grpSp>
    </p:spTree>
    <p:extLst>
      <p:ext uri="{BB962C8B-B14F-4D97-AF65-F5344CB8AC3E}">
        <p14:creationId xmlns:p14="http://schemas.microsoft.com/office/powerpoint/2010/main" val="1483051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1047280" y="759805"/>
            <a:ext cx="10306520" cy="1325563"/>
          </a:xfrm>
          <a:solidFill>
            <a:srgbClr val="FF0000"/>
          </a:solidFill>
        </p:spPr>
        <p:txBody>
          <a:bodyPr vert="horz" lIns="91440" tIns="45720" rIns="91440" bIns="45720" rtlCol="0" anchor="ctr">
            <a:normAutofit/>
          </a:bodyPr>
          <a:lstStyle/>
          <a:p>
            <a:pPr algn="ctr"/>
            <a:r>
              <a:rPr lang="en-US" b="1" dirty="0">
                <a:solidFill>
                  <a:schemeClr val="bg1"/>
                </a:solidFill>
              </a:rPr>
              <a:t>Psalms 26:2 (NIV)</a:t>
            </a:r>
          </a:p>
        </p:txBody>
      </p:sp>
      <p:sp>
        <p:nvSpPr>
          <p:cNvPr id="3" name="TextBox 2">
            <a:extLst>
              <a:ext uri="{FF2B5EF4-FFF2-40B4-BE49-F238E27FC236}">
                <a16:creationId xmlns:a16="http://schemas.microsoft.com/office/drawing/2014/main" id="{2B589529-B967-4B41-AE66-EF627E332944}"/>
              </a:ext>
            </a:extLst>
          </p:cNvPr>
          <p:cNvSpPr txBox="1"/>
          <p:nvPr/>
        </p:nvSpPr>
        <p:spPr>
          <a:xfrm>
            <a:off x="1378012" y="2812887"/>
            <a:ext cx="5075957" cy="3054472"/>
          </a:xfrm>
          <a:prstGeom prst="rect">
            <a:avLst/>
          </a:prstGeom>
        </p:spPr>
        <p:txBody>
          <a:bodyPr vert="horz" lIns="91440" tIns="45720" rIns="91440" bIns="45720" rtlCol="0">
            <a:noAutofit/>
          </a:bodyPr>
          <a:lstStyle/>
          <a:p>
            <a:r>
              <a:rPr lang="en-US" sz="4800" dirty="0">
                <a:solidFill>
                  <a:schemeClr val="accent2">
                    <a:lumMod val="50000"/>
                  </a:schemeClr>
                </a:solidFill>
              </a:rPr>
              <a:t>Test me, O Lord, and try me, examine my heart and my mind;</a:t>
            </a:r>
          </a:p>
        </p:txBody>
      </p:sp>
      <p:pic>
        <p:nvPicPr>
          <p:cNvPr id="45" name="Picture 44" descr="A picture containing text&#10;&#10;Description automatically generated">
            <a:extLst>
              <a:ext uri="{FF2B5EF4-FFF2-40B4-BE49-F238E27FC236}">
                <a16:creationId xmlns:a16="http://schemas.microsoft.com/office/drawing/2014/main" id="{C88502B5-183D-4CD7-BAC0-6BFFAED39DF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07117" y="3196492"/>
            <a:ext cx="4755843" cy="3150746"/>
          </a:xfrm>
          <a:prstGeom prst="rect">
            <a:avLst/>
          </a:prstGeom>
        </p:spPr>
      </p:pic>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p:txBody>
          <a:bodyPr/>
          <a:lstStyle/>
          <a:p>
            <a:fld id="{9BB07FEE-E424-4620-A0EA-5F1F48EF1E78}" type="slidenum">
              <a:rPr lang="en-US" smtClean="0"/>
              <a:t>13</a:t>
            </a:fld>
            <a:endParaRPr lang="en-US" dirty="0"/>
          </a:p>
        </p:txBody>
      </p:sp>
    </p:spTree>
    <p:extLst>
      <p:ext uri="{BB962C8B-B14F-4D97-AF65-F5344CB8AC3E}">
        <p14:creationId xmlns:p14="http://schemas.microsoft.com/office/powerpoint/2010/main" val="2655028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1047280" y="759805"/>
            <a:ext cx="10306520" cy="1325563"/>
          </a:xfrm>
          <a:solidFill>
            <a:srgbClr val="FF3399"/>
          </a:solidFill>
        </p:spPr>
        <p:txBody>
          <a:bodyPr vert="horz" lIns="91440" tIns="45720" rIns="91440" bIns="45720" rtlCol="0" anchor="ctr">
            <a:normAutofit/>
          </a:bodyPr>
          <a:lstStyle/>
          <a:p>
            <a:pPr algn="ctr"/>
            <a:r>
              <a:rPr lang="en-US" b="1" dirty="0">
                <a:solidFill>
                  <a:schemeClr val="bg1"/>
                </a:solidFill>
              </a:rPr>
              <a:t>Psalm 50:1-6 (MSG)</a:t>
            </a:r>
          </a:p>
        </p:txBody>
      </p:sp>
      <p:sp>
        <p:nvSpPr>
          <p:cNvPr id="3" name="TextBox 2">
            <a:extLst>
              <a:ext uri="{FF2B5EF4-FFF2-40B4-BE49-F238E27FC236}">
                <a16:creationId xmlns:a16="http://schemas.microsoft.com/office/drawing/2014/main" id="{2B589529-B967-4B41-AE66-EF627E332944}"/>
              </a:ext>
            </a:extLst>
          </p:cNvPr>
          <p:cNvSpPr txBox="1"/>
          <p:nvPr/>
        </p:nvSpPr>
        <p:spPr>
          <a:xfrm>
            <a:off x="1119322" y="2282805"/>
            <a:ext cx="10662968" cy="4438670"/>
          </a:xfrm>
          <a:prstGeom prst="rect">
            <a:avLst/>
          </a:prstGeom>
        </p:spPr>
        <p:txBody>
          <a:bodyPr vert="horz" lIns="91440" tIns="45720" rIns="91440" bIns="45720" rtlCol="0">
            <a:noAutofit/>
          </a:bodyPr>
          <a:lstStyle/>
          <a:p>
            <a:r>
              <a:rPr lang="en-US" sz="3200" dirty="0">
                <a:solidFill>
                  <a:srgbClr val="0070C0"/>
                </a:solidFill>
              </a:rPr>
              <a:t>The God of gods—it’s </a:t>
            </a:r>
            <a:r>
              <a:rPr lang="en-US" sz="3200" cap="small" dirty="0">
                <a:solidFill>
                  <a:srgbClr val="0070C0"/>
                </a:solidFill>
              </a:rPr>
              <a:t>God</a:t>
            </a:r>
            <a:r>
              <a:rPr lang="en-US" sz="3200" dirty="0">
                <a:solidFill>
                  <a:srgbClr val="0070C0"/>
                </a:solidFill>
              </a:rPr>
              <a:t>!—speaks out, shouts, “Earth!” welcomes the sun in the east, farewells the disappearing sun in the west. From the dazzle of Zion, God blazes into view. Our God makes his entrance, he’s not shy in his coming. Starbursts of fireworks precede him. He summons heaven and earth as a jury, he’s taking his people to court:  “Round up my saints who swore on the Bible their loyalty to me.” The whole cosmos attests to the fairness of this court, that here God is judge. </a:t>
            </a:r>
            <a:endParaRPr lang="en-US" sz="4800" b="1" dirty="0">
              <a:solidFill>
                <a:srgbClr val="CCCC00"/>
              </a:solidFill>
            </a:endParaRPr>
          </a:p>
        </p:txBody>
      </p:sp>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p:txBody>
          <a:bodyPr/>
          <a:lstStyle/>
          <a:p>
            <a:fld id="{9BB07FEE-E424-4620-A0EA-5F1F48EF1E78}" type="slidenum">
              <a:rPr lang="en-US" smtClean="0"/>
              <a:t>14</a:t>
            </a:fld>
            <a:endParaRPr lang="en-US" dirty="0"/>
          </a:p>
        </p:txBody>
      </p:sp>
    </p:spTree>
    <p:extLst>
      <p:ext uri="{BB962C8B-B14F-4D97-AF65-F5344CB8AC3E}">
        <p14:creationId xmlns:p14="http://schemas.microsoft.com/office/powerpoint/2010/main" val="1792360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1047280" y="759805"/>
            <a:ext cx="10306520" cy="1325563"/>
          </a:xfrm>
          <a:solidFill>
            <a:srgbClr val="FF3399"/>
          </a:solidFill>
        </p:spPr>
        <p:txBody>
          <a:bodyPr vert="horz" lIns="91440" tIns="45720" rIns="91440" bIns="45720" rtlCol="0" anchor="ctr">
            <a:normAutofit/>
          </a:bodyPr>
          <a:lstStyle/>
          <a:p>
            <a:pPr algn="ctr"/>
            <a:r>
              <a:rPr lang="en-US" b="1" dirty="0">
                <a:solidFill>
                  <a:schemeClr val="bg1"/>
                </a:solidFill>
              </a:rPr>
              <a:t>Psalm 50:7- 11 (MSG)</a:t>
            </a:r>
          </a:p>
        </p:txBody>
      </p:sp>
      <p:sp>
        <p:nvSpPr>
          <p:cNvPr id="3" name="TextBox 2">
            <a:extLst>
              <a:ext uri="{FF2B5EF4-FFF2-40B4-BE49-F238E27FC236}">
                <a16:creationId xmlns:a16="http://schemas.microsoft.com/office/drawing/2014/main" id="{2B589529-B967-4B41-AE66-EF627E332944}"/>
              </a:ext>
            </a:extLst>
          </p:cNvPr>
          <p:cNvSpPr txBox="1"/>
          <p:nvPr/>
        </p:nvSpPr>
        <p:spPr>
          <a:xfrm>
            <a:off x="1119322" y="2282805"/>
            <a:ext cx="10662968" cy="4438670"/>
          </a:xfrm>
          <a:prstGeom prst="rect">
            <a:avLst/>
          </a:prstGeom>
        </p:spPr>
        <p:txBody>
          <a:bodyPr vert="horz" lIns="91440" tIns="45720" rIns="91440" bIns="45720" rtlCol="0">
            <a:noAutofit/>
          </a:bodyPr>
          <a:lstStyle/>
          <a:p>
            <a:r>
              <a:rPr lang="en-US" sz="3200" dirty="0">
                <a:solidFill>
                  <a:srgbClr val="0070C0"/>
                </a:solidFill>
              </a:rPr>
              <a:t>“Are you listening, dear people? I’m getting ready to speak; Israel, I’m about ready to bring you to trial. This is God, your God, speaking to you. I don’t find fault with your acts of worship, the frequent burnt sacrifices you offer. But why should I want your blue-ribbon bull, or more and more goats from your herds? Every creature in the forest is mine, the wild animals on all the mountains. I know every mountain bird by name; the scampering field mice are my friends. </a:t>
            </a:r>
            <a:endParaRPr lang="en-US" sz="4800" b="1" dirty="0">
              <a:solidFill>
                <a:srgbClr val="CCCC00"/>
              </a:solidFill>
            </a:endParaRPr>
          </a:p>
        </p:txBody>
      </p:sp>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p:txBody>
          <a:bodyPr/>
          <a:lstStyle/>
          <a:p>
            <a:fld id="{9BB07FEE-E424-4620-A0EA-5F1F48EF1E78}" type="slidenum">
              <a:rPr lang="en-US" smtClean="0"/>
              <a:t>15</a:t>
            </a:fld>
            <a:endParaRPr lang="en-US" dirty="0"/>
          </a:p>
        </p:txBody>
      </p:sp>
    </p:spTree>
    <p:extLst>
      <p:ext uri="{BB962C8B-B14F-4D97-AF65-F5344CB8AC3E}">
        <p14:creationId xmlns:p14="http://schemas.microsoft.com/office/powerpoint/2010/main" val="1194668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1047280" y="759805"/>
            <a:ext cx="10306520" cy="1325563"/>
          </a:xfrm>
          <a:solidFill>
            <a:srgbClr val="FF3399"/>
          </a:solidFill>
        </p:spPr>
        <p:txBody>
          <a:bodyPr vert="horz" lIns="91440" tIns="45720" rIns="91440" bIns="45720" rtlCol="0" anchor="ctr">
            <a:normAutofit/>
          </a:bodyPr>
          <a:lstStyle/>
          <a:p>
            <a:pPr algn="ctr"/>
            <a:r>
              <a:rPr lang="en-US" b="1" dirty="0">
                <a:solidFill>
                  <a:schemeClr val="bg1"/>
                </a:solidFill>
              </a:rPr>
              <a:t>Psalm 50:12 - 18 (MSG)</a:t>
            </a:r>
          </a:p>
        </p:txBody>
      </p:sp>
      <p:sp>
        <p:nvSpPr>
          <p:cNvPr id="3" name="TextBox 2">
            <a:extLst>
              <a:ext uri="{FF2B5EF4-FFF2-40B4-BE49-F238E27FC236}">
                <a16:creationId xmlns:a16="http://schemas.microsoft.com/office/drawing/2014/main" id="{2B589529-B967-4B41-AE66-EF627E332944}"/>
              </a:ext>
            </a:extLst>
          </p:cNvPr>
          <p:cNvSpPr txBox="1"/>
          <p:nvPr/>
        </p:nvSpPr>
        <p:spPr>
          <a:xfrm>
            <a:off x="1119322" y="2203293"/>
            <a:ext cx="10907862" cy="4438670"/>
          </a:xfrm>
          <a:prstGeom prst="rect">
            <a:avLst/>
          </a:prstGeom>
        </p:spPr>
        <p:txBody>
          <a:bodyPr vert="horz" lIns="91440" tIns="45720" rIns="91440" bIns="45720" rtlCol="0">
            <a:noAutofit/>
          </a:bodyPr>
          <a:lstStyle/>
          <a:p>
            <a:r>
              <a:rPr lang="en-US" sz="3200" dirty="0">
                <a:solidFill>
                  <a:srgbClr val="0070C0"/>
                </a:solidFill>
              </a:rPr>
              <a:t>If I get hungry, do you think I’d tell you? All creation and its bounty are mine. Do you think I feast on venison? Or drink draughts of goats’ blood? Spread for me a banquet of praise, serve High God a feast of kept promises, And call for help when you’re in trouble—I’ll help you, and you’ll honor me.” Next, God calls up the wicked: “What are you up to, quoting my laws, talking like we are good friends? You never answer the door when I call; you treat my words like garbage. If you find a thief, you make him your buddy; adulterers are your friends of choice.</a:t>
            </a:r>
          </a:p>
          <a:p>
            <a:endParaRPr lang="en-US" sz="4800" b="1" dirty="0">
              <a:solidFill>
                <a:srgbClr val="CCCC00"/>
              </a:solidFill>
            </a:endParaRPr>
          </a:p>
        </p:txBody>
      </p:sp>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p:txBody>
          <a:bodyPr/>
          <a:lstStyle/>
          <a:p>
            <a:fld id="{9BB07FEE-E424-4620-A0EA-5F1F48EF1E78}" type="slidenum">
              <a:rPr lang="en-US" smtClean="0"/>
              <a:t>16</a:t>
            </a:fld>
            <a:endParaRPr lang="en-US" dirty="0"/>
          </a:p>
        </p:txBody>
      </p:sp>
    </p:spTree>
    <p:extLst>
      <p:ext uri="{BB962C8B-B14F-4D97-AF65-F5344CB8AC3E}">
        <p14:creationId xmlns:p14="http://schemas.microsoft.com/office/powerpoint/2010/main" val="836745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1047280" y="759805"/>
            <a:ext cx="10306520" cy="1325563"/>
          </a:xfrm>
          <a:solidFill>
            <a:srgbClr val="FF3399"/>
          </a:solidFill>
        </p:spPr>
        <p:txBody>
          <a:bodyPr vert="horz" lIns="91440" tIns="45720" rIns="91440" bIns="45720" rtlCol="0" anchor="ctr">
            <a:normAutofit/>
          </a:bodyPr>
          <a:lstStyle/>
          <a:p>
            <a:pPr algn="ctr"/>
            <a:r>
              <a:rPr lang="en-US" b="1" dirty="0">
                <a:solidFill>
                  <a:schemeClr val="bg1"/>
                </a:solidFill>
              </a:rPr>
              <a:t>Psalm 50:19 - 23 (MSG)</a:t>
            </a:r>
          </a:p>
        </p:txBody>
      </p:sp>
      <p:sp>
        <p:nvSpPr>
          <p:cNvPr id="3" name="TextBox 2">
            <a:extLst>
              <a:ext uri="{FF2B5EF4-FFF2-40B4-BE49-F238E27FC236}">
                <a16:creationId xmlns:a16="http://schemas.microsoft.com/office/drawing/2014/main" id="{2B589529-B967-4B41-AE66-EF627E332944}"/>
              </a:ext>
            </a:extLst>
          </p:cNvPr>
          <p:cNvSpPr txBox="1"/>
          <p:nvPr/>
        </p:nvSpPr>
        <p:spPr>
          <a:xfrm>
            <a:off x="1119322" y="2203293"/>
            <a:ext cx="10907862" cy="4438670"/>
          </a:xfrm>
          <a:prstGeom prst="rect">
            <a:avLst/>
          </a:prstGeom>
        </p:spPr>
        <p:txBody>
          <a:bodyPr vert="horz" lIns="91440" tIns="45720" rIns="91440" bIns="45720" rtlCol="0">
            <a:noAutofit/>
          </a:bodyPr>
          <a:lstStyle/>
          <a:p>
            <a:r>
              <a:rPr lang="en-US" sz="3200" dirty="0">
                <a:solidFill>
                  <a:srgbClr val="0070C0"/>
                </a:solidFill>
              </a:rPr>
              <a:t>Your mouth drools filth; lying is a serious art form with you. You stab your own brother in the back, rip off your little sister. I kept a quiet patience while your did these things; you thought I went along with your game. I’m calling you on the carpet, now, laying your wickedness out in plain sight. “Time’s up for playing fast and loose with me. I’m ready to pass sentence, and there’s no help in sight! It’s the praising life that honors me. As soon as you set your foot on the Way, I’ll show you my salvation.”</a:t>
            </a:r>
          </a:p>
          <a:p>
            <a:endParaRPr lang="en-US" sz="4800" b="1" dirty="0">
              <a:solidFill>
                <a:srgbClr val="CCCC00"/>
              </a:solidFill>
            </a:endParaRPr>
          </a:p>
        </p:txBody>
      </p:sp>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p:txBody>
          <a:bodyPr/>
          <a:lstStyle/>
          <a:p>
            <a:fld id="{9BB07FEE-E424-4620-A0EA-5F1F48EF1E78}" type="slidenum">
              <a:rPr lang="en-US" smtClean="0"/>
              <a:t>17</a:t>
            </a:fld>
            <a:endParaRPr lang="en-US" dirty="0"/>
          </a:p>
        </p:txBody>
      </p:sp>
    </p:spTree>
    <p:extLst>
      <p:ext uri="{BB962C8B-B14F-4D97-AF65-F5344CB8AC3E}">
        <p14:creationId xmlns:p14="http://schemas.microsoft.com/office/powerpoint/2010/main" val="19636260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1047280" y="759805"/>
            <a:ext cx="10306520" cy="1325563"/>
          </a:xfrm>
          <a:solidFill>
            <a:srgbClr val="990033"/>
          </a:solidFill>
        </p:spPr>
        <p:txBody>
          <a:bodyPr vert="horz" lIns="91440" tIns="45720" rIns="91440" bIns="45720" rtlCol="0" anchor="ctr">
            <a:normAutofit/>
          </a:bodyPr>
          <a:lstStyle/>
          <a:p>
            <a:pPr algn="ctr"/>
            <a:r>
              <a:rPr lang="en-US" b="1" dirty="0">
                <a:solidFill>
                  <a:schemeClr val="bg1"/>
                </a:solidFill>
              </a:rPr>
              <a:t>Psalms 51: 1-6 (MSG)</a:t>
            </a:r>
          </a:p>
        </p:txBody>
      </p:sp>
      <p:sp>
        <p:nvSpPr>
          <p:cNvPr id="3" name="TextBox 2">
            <a:extLst>
              <a:ext uri="{FF2B5EF4-FFF2-40B4-BE49-F238E27FC236}">
                <a16:creationId xmlns:a16="http://schemas.microsoft.com/office/drawing/2014/main" id="{2B589529-B967-4B41-AE66-EF627E332944}"/>
              </a:ext>
            </a:extLst>
          </p:cNvPr>
          <p:cNvSpPr txBox="1"/>
          <p:nvPr/>
        </p:nvSpPr>
        <p:spPr>
          <a:xfrm>
            <a:off x="1294022" y="2364751"/>
            <a:ext cx="10257793" cy="4356724"/>
          </a:xfrm>
          <a:prstGeom prst="rect">
            <a:avLst/>
          </a:prstGeom>
        </p:spPr>
        <p:txBody>
          <a:bodyPr vert="horz" lIns="91440" tIns="45720" rIns="91440" bIns="45720" rtlCol="0">
            <a:noAutofit/>
          </a:bodyPr>
          <a:lstStyle/>
          <a:p>
            <a:r>
              <a:rPr lang="en-US" sz="3200" dirty="0">
                <a:solidFill>
                  <a:srgbClr val="0070C0"/>
                </a:solidFill>
              </a:rPr>
              <a:t>Generous in love—God, give grace! Huge in mercy—wipe out my bad record. Scrub away my guilt, soak out my sins in your laundry. I know how bad I’ve been; my sins are staring me down. You’re the One I’ve violated, and you’ve seen it all, seen the full extent of my evil. You have all the facts before you; whatever you decide about me is fair. I’ve been out of step with you for a long time, in the wrong since before I was born. What you’re after is truth from the inside out. Enter me, then; conceive a new, true life.</a:t>
            </a:r>
          </a:p>
        </p:txBody>
      </p:sp>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p:txBody>
          <a:bodyPr/>
          <a:lstStyle/>
          <a:p>
            <a:fld id="{9BB07FEE-E424-4620-A0EA-5F1F48EF1E78}" type="slidenum">
              <a:rPr lang="en-US" smtClean="0"/>
              <a:t>18</a:t>
            </a:fld>
            <a:endParaRPr lang="en-US" dirty="0"/>
          </a:p>
        </p:txBody>
      </p:sp>
    </p:spTree>
    <p:extLst>
      <p:ext uri="{BB962C8B-B14F-4D97-AF65-F5344CB8AC3E}">
        <p14:creationId xmlns:p14="http://schemas.microsoft.com/office/powerpoint/2010/main" val="3371057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544660-5A2D-408A-BD0E-69800328BE42}"/>
              </a:ext>
            </a:extLst>
          </p:cNvPr>
          <p:cNvSpPr>
            <a:spLocks noGrp="1"/>
          </p:cNvSpPr>
          <p:nvPr>
            <p:ph type="sldNum" sz="quarter" idx="12"/>
          </p:nvPr>
        </p:nvSpPr>
        <p:spPr/>
        <p:txBody>
          <a:bodyPr/>
          <a:lstStyle/>
          <a:p>
            <a:fld id="{9BB07FEE-E424-4620-A0EA-5F1F48EF1E78}" type="slidenum">
              <a:rPr lang="en-US" smtClean="0"/>
              <a:t>19</a:t>
            </a:fld>
            <a:endParaRPr lang="en-US" dirty="0"/>
          </a:p>
        </p:txBody>
      </p:sp>
      <p:sp>
        <p:nvSpPr>
          <p:cNvPr id="3" name="TextBox 2">
            <a:extLst>
              <a:ext uri="{FF2B5EF4-FFF2-40B4-BE49-F238E27FC236}">
                <a16:creationId xmlns:a16="http://schemas.microsoft.com/office/drawing/2014/main" id="{57CFFA32-DEB5-4388-97F3-E9CBADC06885}"/>
              </a:ext>
            </a:extLst>
          </p:cNvPr>
          <p:cNvSpPr txBox="1"/>
          <p:nvPr/>
        </p:nvSpPr>
        <p:spPr>
          <a:xfrm>
            <a:off x="992553" y="398584"/>
            <a:ext cx="10206893" cy="769441"/>
          </a:xfrm>
          <a:prstGeom prst="rect">
            <a:avLst/>
          </a:prstGeom>
          <a:noFill/>
        </p:spPr>
        <p:txBody>
          <a:bodyPr wrap="square" rtlCol="0">
            <a:spAutoFit/>
          </a:bodyPr>
          <a:lstStyle/>
          <a:p>
            <a:r>
              <a:rPr lang="en-US" sz="4400" b="1" dirty="0">
                <a:solidFill>
                  <a:srgbClr val="FF9900"/>
                </a:solidFill>
              </a:rPr>
              <a:t>When and Why God Does Not Hear Prayer</a:t>
            </a:r>
          </a:p>
        </p:txBody>
      </p:sp>
      <p:grpSp>
        <p:nvGrpSpPr>
          <p:cNvPr id="4" name="Group 3">
            <a:extLst>
              <a:ext uri="{FF2B5EF4-FFF2-40B4-BE49-F238E27FC236}">
                <a16:creationId xmlns:a16="http://schemas.microsoft.com/office/drawing/2014/main" id="{0EA1087A-4DCA-49D0-9A59-01964C15DF30}"/>
              </a:ext>
            </a:extLst>
          </p:cNvPr>
          <p:cNvGrpSpPr/>
          <p:nvPr/>
        </p:nvGrpSpPr>
        <p:grpSpPr>
          <a:xfrm>
            <a:off x="2915138" y="1473877"/>
            <a:ext cx="5491285" cy="4882473"/>
            <a:chOff x="1516184" y="1766276"/>
            <a:chExt cx="5491285" cy="4882473"/>
          </a:xfrm>
        </p:grpSpPr>
        <p:pic>
          <p:nvPicPr>
            <p:cNvPr id="23" name="Picture 22" descr="Graphical user interface, website&#10;&#10;Description automatically generated">
              <a:extLst>
                <a:ext uri="{FF2B5EF4-FFF2-40B4-BE49-F238E27FC236}">
                  <a16:creationId xmlns:a16="http://schemas.microsoft.com/office/drawing/2014/main" id="{156F901B-5C7D-41C4-8C90-42D96D38644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16184" y="2213590"/>
              <a:ext cx="5491285" cy="3598844"/>
            </a:xfrm>
            <a:prstGeom prst="rect">
              <a:avLst/>
            </a:prstGeom>
          </p:spPr>
        </p:pic>
        <p:pic>
          <p:nvPicPr>
            <p:cNvPr id="17" name="Picture 16" descr="Logo, icon&#10;&#10;Description automatically generated">
              <a:extLst>
                <a:ext uri="{FF2B5EF4-FFF2-40B4-BE49-F238E27FC236}">
                  <a16:creationId xmlns:a16="http://schemas.microsoft.com/office/drawing/2014/main" id="{00982BEA-C641-43DE-B99E-3528CE95C28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820589" y="1766276"/>
              <a:ext cx="4882473" cy="4882473"/>
            </a:xfrm>
            <a:prstGeom prst="rect">
              <a:avLst/>
            </a:prstGeom>
          </p:spPr>
        </p:pic>
      </p:grpSp>
    </p:spTree>
    <p:extLst>
      <p:ext uri="{BB962C8B-B14F-4D97-AF65-F5344CB8AC3E}">
        <p14:creationId xmlns:p14="http://schemas.microsoft.com/office/powerpoint/2010/main" val="318704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1047280" y="759805"/>
            <a:ext cx="10306520" cy="1325563"/>
          </a:xfrm>
          <a:solidFill>
            <a:srgbClr val="FFC000"/>
          </a:solidFill>
        </p:spPr>
        <p:txBody>
          <a:bodyPr vert="horz" lIns="91440" tIns="45720" rIns="91440" bIns="45720" rtlCol="0" anchor="ctr">
            <a:normAutofit/>
          </a:bodyPr>
          <a:lstStyle/>
          <a:p>
            <a:pPr algn="ctr"/>
            <a:r>
              <a:rPr lang="en-US" b="1" dirty="0"/>
              <a:t>Luke 11:1 (NIV)</a:t>
            </a:r>
          </a:p>
        </p:txBody>
      </p:sp>
      <p:sp>
        <p:nvSpPr>
          <p:cNvPr id="3" name="TextBox 2">
            <a:extLst>
              <a:ext uri="{FF2B5EF4-FFF2-40B4-BE49-F238E27FC236}">
                <a16:creationId xmlns:a16="http://schemas.microsoft.com/office/drawing/2014/main" id="{2B589529-B967-4B41-AE66-EF627E332944}"/>
              </a:ext>
            </a:extLst>
          </p:cNvPr>
          <p:cNvSpPr txBox="1"/>
          <p:nvPr/>
        </p:nvSpPr>
        <p:spPr>
          <a:xfrm>
            <a:off x="1378012" y="2543175"/>
            <a:ext cx="5075957" cy="4045194"/>
          </a:xfrm>
          <a:prstGeom prst="rect">
            <a:avLst/>
          </a:prstGeom>
        </p:spPr>
        <p:txBody>
          <a:bodyPr vert="horz" lIns="91440" tIns="45720" rIns="91440" bIns="45720" rtlCol="0">
            <a:noAutofit/>
          </a:bodyPr>
          <a:lstStyle/>
          <a:p>
            <a:r>
              <a:rPr lang="en-US" sz="3600" b="1" dirty="0">
                <a:solidFill>
                  <a:srgbClr val="7030A0"/>
                </a:solidFill>
              </a:rPr>
              <a:t>One day Jesus was praying in a certain place. When he finished, one of his disciples said to him, “Lord, teach us to pray, just as John taught his disciples.”</a:t>
            </a:r>
          </a:p>
        </p:txBody>
      </p:sp>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a:xfrm>
            <a:off x="8496396" y="6356215"/>
            <a:ext cx="2743200" cy="365125"/>
          </a:xfrm>
        </p:spPr>
        <p:txBody>
          <a:bodyPr/>
          <a:lstStyle/>
          <a:p>
            <a:fld id="{9BB07FEE-E424-4620-A0EA-5F1F48EF1E78}" type="slidenum">
              <a:rPr lang="en-US" smtClean="0"/>
              <a:t>2</a:t>
            </a:fld>
            <a:endParaRPr lang="en-US" dirty="0"/>
          </a:p>
        </p:txBody>
      </p:sp>
      <p:pic>
        <p:nvPicPr>
          <p:cNvPr id="5" name="Picture 4" descr="A picture containing text, candle&#10;&#10;Description automatically generated">
            <a:extLst>
              <a:ext uri="{FF2B5EF4-FFF2-40B4-BE49-F238E27FC236}">
                <a16:creationId xmlns:a16="http://schemas.microsoft.com/office/drawing/2014/main" id="{18924336-C109-4EB9-8054-096DE0FF6A7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36150" y="3282021"/>
            <a:ext cx="4738014" cy="2450954"/>
          </a:xfrm>
          <a:prstGeom prst="rect">
            <a:avLst/>
          </a:prstGeom>
        </p:spPr>
      </p:pic>
    </p:spTree>
    <p:extLst>
      <p:ext uri="{BB962C8B-B14F-4D97-AF65-F5344CB8AC3E}">
        <p14:creationId xmlns:p14="http://schemas.microsoft.com/office/powerpoint/2010/main" val="3347749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E2D72-C69F-46FE-8EB9-76AF8A3451C1}"/>
              </a:ext>
            </a:extLst>
          </p:cNvPr>
          <p:cNvSpPr>
            <a:spLocks noGrp="1"/>
          </p:cNvSpPr>
          <p:nvPr>
            <p:ph type="sldNum" sz="quarter" idx="12"/>
          </p:nvPr>
        </p:nvSpPr>
        <p:spPr/>
        <p:txBody>
          <a:bodyPr/>
          <a:lstStyle/>
          <a:p>
            <a:fld id="{9BB07FEE-E424-4620-A0EA-5F1F48EF1E78}" type="slidenum">
              <a:rPr lang="en-US" smtClean="0"/>
              <a:t>20</a:t>
            </a:fld>
            <a:endParaRPr lang="en-US" dirty="0"/>
          </a:p>
        </p:txBody>
      </p:sp>
      <p:sp>
        <p:nvSpPr>
          <p:cNvPr id="6" name="TextBox 5">
            <a:extLst>
              <a:ext uri="{FF2B5EF4-FFF2-40B4-BE49-F238E27FC236}">
                <a16:creationId xmlns:a16="http://schemas.microsoft.com/office/drawing/2014/main" id="{A5A841DD-3036-4340-8254-D4A589CD3FDA}"/>
              </a:ext>
            </a:extLst>
          </p:cNvPr>
          <p:cNvSpPr txBox="1"/>
          <p:nvPr/>
        </p:nvSpPr>
        <p:spPr>
          <a:xfrm>
            <a:off x="3157416" y="196612"/>
            <a:ext cx="6096000" cy="523220"/>
          </a:xfrm>
          <a:prstGeom prst="rect">
            <a:avLst/>
          </a:prstGeom>
          <a:noFill/>
        </p:spPr>
        <p:txBody>
          <a:bodyPr wrap="square">
            <a:spAutoFit/>
          </a:bodyPr>
          <a:lstStyle/>
          <a:p>
            <a:pPr algn="ctr"/>
            <a:r>
              <a:rPr lang="en-US" sz="2800" b="1" dirty="0">
                <a:solidFill>
                  <a:srgbClr val="FF3399"/>
                </a:solidFill>
              </a:rPr>
              <a:t>Praying Amiss  </a:t>
            </a:r>
          </a:p>
        </p:txBody>
      </p:sp>
      <p:sp>
        <p:nvSpPr>
          <p:cNvPr id="7" name="TextBox 6">
            <a:extLst>
              <a:ext uri="{FF2B5EF4-FFF2-40B4-BE49-F238E27FC236}">
                <a16:creationId xmlns:a16="http://schemas.microsoft.com/office/drawing/2014/main" id="{0099C1CF-346C-4E57-9D7A-376686C875EB}"/>
              </a:ext>
            </a:extLst>
          </p:cNvPr>
          <p:cNvSpPr txBox="1"/>
          <p:nvPr/>
        </p:nvSpPr>
        <p:spPr>
          <a:xfrm>
            <a:off x="433754" y="837057"/>
            <a:ext cx="11500338" cy="5293757"/>
          </a:xfrm>
          <a:prstGeom prst="rect">
            <a:avLst/>
          </a:prstGeom>
          <a:noFill/>
        </p:spPr>
        <p:txBody>
          <a:bodyPr wrap="square" rtlCol="0">
            <a:spAutoFit/>
          </a:bodyPr>
          <a:lstStyle/>
          <a:p>
            <a:pPr marL="342900" indent="-342900">
              <a:buAutoNum type="arabicPeriod"/>
            </a:pPr>
            <a:r>
              <a:rPr lang="en-US" sz="2400" b="1" dirty="0">
                <a:solidFill>
                  <a:srgbClr val="660033"/>
                </a:solidFill>
              </a:rPr>
              <a:t>When we have unconfessed sin in our lives</a:t>
            </a:r>
          </a:p>
          <a:p>
            <a:r>
              <a:rPr lang="en-US" sz="2200" dirty="0"/>
              <a:t>If we confess our sins, he is faithful and just to forgive us our sins and to cleanse us from all unrighteousness. 1 John 1:9 (ESV)</a:t>
            </a:r>
          </a:p>
          <a:p>
            <a:endParaRPr lang="en-US" sz="2200" dirty="0"/>
          </a:p>
          <a:p>
            <a:r>
              <a:rPr lang="en-US" sz="2400" b="1" dirty="0">
                <a:solidFill>
                  <a:srgbClr val="0070C0"/>
                </a:solidFill>
              </a:rPr>
              <a:t>2. If we are not a believer</a:t>
            </a:r>
          </a:p>
          <a:p>
            <a:r>
              <a:rPr lang="en-US" sz="2200" dirty="0"/>
              <a:t>We know that God does not listen to sinners, but if anyone is a worshipper of God and does his will, God listens to him. John 9:31 (ESV) </a:t>
            </a:r>
          </a:p>
          <a:p>
            <a:endParaRPr lang="en-US" sz="2200" dirty="0"/>
          </a:p>
          <a:p>
            <a:r>
              <a:rPr lang="en-US" sz="2400" b="1" dirty="0">
                <a:solidFill>
                  <a:srgbClr val="1EB26F"/>
                </a:solidFill>
              </a:rPr>
              <a:t>3. When we are just praying to be seen</a:t>
            </a:r>
          </a:p>
          <a:p>
            <a:r>
              <a:rPr lang="en-US" sz="2200" dirty="0"/>
              <a:t>Ye ask, and receive not, because ye ask amiss, that ye may consume it upon your lusts. James 4:3 (KJV)</a:t>
            </a:r>
          </a:p>
          <a:p>
            <a:endParaRPr lang="en-US" sz="2200" dirty="0"/>
          </a:p>
          <a:p>
            <a:r>
              <a:rPr lang="en-US" sz="2200" dirty="0"/>
              <a:t>Ye ask and do not receive, because you ask wrongly, to spend it on your passions. James 4:3 (ESV)</a:t>
            </a:r>
          </a:p>
          <a:p>
            <a:endParaRPr lang="en-US" sz="2200" dirty="0"/>
          </a:p>
          <a:p>
            <a:r>
              <a:rPr lang="en-US" sz="2400" b="1" dirty="0">
                <a:solidFill>
                  <a:srgbClr val="7030A0"/>
                </a:solidFill>
              </a:rPr>
              <a:t>4. When our prayers are not sincere</a:t>
            </a:r>
          </a:p>
        </p:txBody>
      </p:sp>
    </p:spTree>
    <p:extLst>
      <p:ext uri="{BB962C8B-B14F-4D97-AF65-F5344CB8AC3E}">
        <p14:creationId xmlns:p14="http://schemas.microsoft.com/office/powerpoint/2010/main" val="3865105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78DA-7141-44CD-A602-253262E793BF}"/>
              </a:ext>
            </a:extLst>
          </p:cNvPr>
          <p:cNvSpPr>
            <a:spLocks noGrp="1"/>
          </p:cNvSpPr>
          <p:nvPr>
            <p:ph type="title"/>
          </p:nvPr>
        </p:nvSpPr>
        <p:spPr>
          <a:xfrm>
            <a:off x="781538" y="179744"/>
            <a:ext cx="10515600" cy="884749"/>
          </a:xfrm>
        </p:spPr>
        <p:txBody>
          <a:bodyPr/>
          <a:lstStyle/>
          <a:p>
            <a:pPr algn="ctr"/>
            <a:r>
              <a:rPr lang="en-US" b="1" dirty="0">
                <a:solidFill>
                  <a:srgbClr val="7030A0"/>
                </a:solidFill>
              </a:rPr>
              <a:t>Praying Amiss  </a:t>
            </a:r>
            <a:endParaRPr lang="en-US" dirty="0"/>
          </a:p>
        </p:txBody>
      </p:sp>
      <p:sp>
        <p:nvSpPr>
          <p:cNvPr id="3" name="Slide Number Placeholder 2">
            <a:extLst>
              <a:ext uri="{FF2B5EF4-FFF2-40B4-BE49-F238E27FC236}">
                <a16:creationId xmlns:a16="http://schemas.microsoft.com/office/drawing/2014/main" id="{826C4D68-0B51-49FB-AD48-EB319B0BE870}"/>
              </a:ext>
            </a:extLst>
          </p:cNvPr>
          <p:cNvSpPr>
            <a:spLocks noGrp="1"/>
          </p:cNvSpPr>
          <p:nvPr>
            <p:ph type="sldNum" sz="quarter" idx="12"/>
          </p:nvPr>
        </p:nvSpPr>
        <p:spPr/>
        <p:txBody>
          <a:bodyPr/>
          <a:lstStyle/>
          <a:p>
            <a:fld id="{9BB07FEE-E424-4620-A0EA-5F1F48EF1E78}" type="slidenum">
              <a:rPr lang="en-US" smtClean="0"/>
              <a:t>21</a:t>
            </a:fld>
            <a:endParaRPr lang="en-US" dirty="0"/>
          </a:p>
        </p:txBody>
      </p:sp>
      <p:sp>
        <p:nvSpPr>
          <p:cNvPr id="4" name="TextBox 3">
            <a:extLst>
              <a:ext uri="{FF2B5EF4-FFF2-40B4-BE49-F238E27FC236}">
                <a16:creationId xmlns:a16="http://schemas.microsoft.com/office/drawing/2014/main" id="{C3EDD77E-90A6-4CB5-B5D0-8B36FCB1E12D}"/>
              </a:ext>
            </a:extLst>
          </p:cNvPr>
          <p:cNvSpPr txBox="1"/>
          <p:nvPr/>
        </p:nvSpPr>
        <p:spPr>
          <a:xfrm>
            <a:off x="709246" y="1165845"/>
            <a:ext cx="10437450" cy="2092881"/>
          </a:xfrm>
          <a:prstGeom prst="rect">
            <a:avLst/>
          </a:prstGeom>
          <a:noFill/>
        </p:spPr>
        <p:txBody>
          <a:bodyPr wrap="square" rtlCol="0">
            <a:spAutoFit/>
          </a:bodyPr>
          <a:lstStyle/>
          <a:p>
            <a:r>
              <a:rPr lang="en-US" sz="2600" b="1" dirty="0">
                <a:solidFill>
                  <a:srgbClr val="990033"/>
                </a:solidFill>
              </a:rPr>
              <a:t>1 John 5:14-15 (ESV) </a:t>
            </a:r>
          </a:p>
          <a:p>
            <a:r>
              <a:rPr lang="en-US" sz="2600" dirty="0"/>
              <a:t>And this is the confidence that we have toward him, that if we anything according to his will he hears us. And if we know that he hears us in whatever we ask, we know that we have the requests that we have asked of him. </a:t>
            </a:r>
            <a:endParaRPr lang="en-US" sz="2600" b="1" dirty="0">
              <a:solidFill>
                <a:srgbClr val="990033"/>
              </a:solidFill>
            </a:endParaRPr>
          </a:p>
        </p:txBody>
      </p:sp>
      <p:sp>
        <p:nvSpPr>
          <p:cNvPr id="5" name="Title 1">
            <a:extLst>
              <a:ext uri="{FF2B5EF4-FFF2-40B4-BE49-F238E27FC236}">
                <a16:creationId xmlns:a16="http://schemas.microsoft.com/office/drawing/2014/main" id="{71A54501-2C25-4A72-90CA-91F68057029E}"/>
              </a:ext>
            </a:extLst>
          </p:cNvPr>
          <p:cNvSpPr txBox="1">
            <a:spLocks/>
          </p:cNvSpPr>
          <p:nvPr/>
        </p:nvSpPr>
        <p:spPr>
          <a:xfrm>
            <a:off x="709246" y="21867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6" name="TextBox 5">
            <a:extLst>
              <a:ext uri="{FF2B5EF4-FFF2-40B4-BE49-F238E27FC236}">
                <a16:creationId xmlns:a16="http://schemas.microsoft.com/office/drawing/2014/main" id="{6D079B24-B365-4CD6-A4A0-E835AE5CC551}"/>
              </a:ext>
            </a:extLst>
          </p:cNvPr>
          <p:cNvSpPr txBox="1"/>
          <p:nvPr/>
        </p:nvSpPr>
        <p:spPr>
          <a:xfrm>
            <a:off x="676031" y="3458095"/>
            <a:ext cx="10734431" cy="1292662"/>
          </a:xfrm>
          <a:prstGeom prst="rect">
            <a:avLst/>
          </a:prstGeom>
          <a:noFill/>
        </p:spPr>
        <p:txBody>
          <a:bodyPr wrap="square" rtlCol="0">
            <a:spAutoFit/>
          </a:bodyPr>
          <a:lstStyle/>
          <a:p>
            <a:r>
              <a:rPr lang="en-US" sz="2600" b="1" dirty="0">
                <a:solidFill>
                  <a:srgbClr val="FF9900"/>
                </a:solidFill>
              </a:rPr>
              <a:t>John 15:7 (ESV)</a:t>
            </a:r>
          </a:p>
          <a:p>
            <a:r>
              <a:rPr lang="en-US" sz="2600" dirty="0"/>
              <a:t>If you abide in me, and my words abide in you, ask whatever you wish, and it will be done for you. </a:t>
            </a:r>
            <a:endParaRPr lang="en-US" dirty="0"/>
          </a:p>
        </p:txBody>
      </p:sp>
      <p:sp>
        <p:nvSpPr>
          <p:cNvPr id="7" name="TextBox 6">
            <a:extLst>
              <a:ext uri="{FF2B5EF4-FFF2-40B4-BE49-F238E27FC236}">
                <a16:creationId xmlns:a16="http://schemas.microsoft.com/office/drawing/2014/main" id="{64611BFD-3D21-49FD-B443-C6EF448054E6}"/>
              </a:ext>
            </a:extLst>
          </p:cNvPr>
          <p:cNvSpPr txBox="1"/>
          <p:nvPr/>
        </p:nvSpPr>
        <p:spPr>
          <a:xfrm>
            <a:off x="672115" y="5055745"/>
            <a:ext cx="10787185" cy="1292662"/>
          </a:xfrm>
          <a:prstGeom prst="rect">
            <a:avLst/>
          </a:prstGeom>
          <a:noFill/>
        </p:spPr>
        <p:txBody>
          <a:bodyPr wrap="square" rtlCol="0">
            <a:spAutoFit/>
          </a:bodyPr>
          <a:lstStyle/>
          <a:p>
            <a:r>
              <a:rPr lang="en-US" sz="2800" b="1" dirty="0">
                <a:solidFill>
                  <a:srgbClr val="1EB26F"/>
                </a:solidFill>
              </a:rPr>
              <a:t>Isaiah 59:2 (ESV)</a:t>
            </a:r>
          </a:p>
          <a:p>
            <a:r>
              <a:rPr lang="en-US" sz="2600" dirty="0"/>
              <a:t>But</a:t>
            </a:r>
            <a:r>
              <a:rPr lang="en-US" sz="2400" dirty="0"/>
              <a:t> your iniquities have made a separation between you and your God, and your sins have hidden his face from you so that he does not hear. </a:t>
            </a:r>
            <a:endParaRPr lang="en-US" dirty="0"/>
          </a:p>
        </p:txBody>
      </p:sp>
      <p:sp>
        <p:nvSpPr>
          <p:cNvPr id="8" name="Title 1">
            <a:extLst>
              <a:ext uri="{FF2B5EF4-FFF2-40B4-BE49-F238E27FC236}">
                <a16:creationId xmlns:a16="http://schemas.microsoft.com/office/drawing/2014/main" id="{4D2E97C4-8398-4D6E-B488-503ACB0503BC}"/>
              </a:ext>
            </a:extLst>
          </p:cNvPr>
          <p:cNvSpPr txBox="1">
            <a:spLocks/>
          </p:cNvSpPr>
          <p:nvPr/>
        </p:nvSpPr>
        <p:spPr>
          <a:xfrm>
            <a:off x="631096" y="38719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4283371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63EB8B-1272-4C99-9125-F83D43B8432D}"/>
              </a:ext>
            </a:extLst>
          </p:cNvPr>
          <p:cNvSpPr>
            <a:spLocks noGrp="1"/>
          </p:cNvSpPr>
          <p:nvPr>
            <p:ph type="sldNum" sz="quarter" idx="12"/>
          </p:nvPr>
        </p:nvSpPr>
        <p:spPr/>
        <p:txBody>
          <a:bodyPr/>
          <a:lstStyle/>
          <a:p>
            <a:fld id="{9BB07FEE-E424-4620-A0EA-5F1F48EF1E78}" type="slidenum">
              <a:rPr lang="en-US" smtClean="0"/>
              <a:t>22</a:t>
            </a:fld>
            <a:endParaRPr lang="en-US" dirty="0"/>
          </a:p>
        </p:txBody>
      </p:sp>
      <p:sp>
        <p:nvSpPr>
          <p:cNvPr id="3" name="TextBox 2">
            <a:extLst>
              <a:ext uri="{FF2B5EF4-FFF2-40B4-BE49-F238E27FC236}">
                <a16:creationId xmlns:a16="http://schemas.microsoft.com/office/drawing/2014/main" id="{468BFAEB-FC30-449A-A0DA-76663B07106C}"/>
              </a:ext>
            </a:extLst>
          </p:cNvPr>
          <p:cNvSpPr txBox="1"/>
          <p:nvPr/>
        </p:nvSpPr>
        <p:spPr>
          <a:xfrm>
            <a:off x="4079630" y="199458"/>
            <a:ext cx="3649785" cy="523220"/>
          </a:xfrm>
          <a:prstGeom prst="rect">
            <a:avLst/>
          </a:prstGeom>
          <a:noFill/>
        </p:spPr>
        <p:txBody>
          <a:bodyPr wrap="square" rtlCol="0">
            <a:spAutoFit/>
          </a:bodyPr>
          <a:lstStyle/>
          <a:p>
            <a:r>
              <a:rPr lang="en-US" sz="2800" b="1" dirty="0">
                <a:solidFill>
                  <a:srgbClr val="660033"/>
                </a:solidFill>
              </a:rPr>
              <a:t>Prayers of Thanksgiving</a:t>
            </a:r>
          </a:p>
        </p:txBody>
      </p:sp>
      <p:sp>
        <p:nvSpPr>
          <p:cNvPr id="4" name="TextBox 3">
            <a:extLst>
              <a:ext uri="{FF2B5EF4-FFF2-40B4-BE49-F238E27FC236}">
                <a16:creationId xmlns:a16="http://schemas.microsoft.com/office/drawing/2014/main" id="{D510D246-197E-402C-BFB7-5FC99F9C93B0}"/>
              </a:ext>
            </a:extLst>
          </p:cNvPr>
          <p:cNvSpPr txBox="1"/>
          <p:nvPr/>
        </p:nvSpPr>
        <p:spPr>
          <a:xfrm>
            <a:off x="531450" y="883138"/>
            <a:ext cx="11355754" cy="5816977"/>
          </a:xfrm>
          <a:prstGeom prst="rect">
            <a:avLst/>
          </a:prstGeom>
          <a:noFill/>
        </p:spPr>
        <p:txBody>
          <a:bodyPr wrap="square" rtlCol="0">
            <a:spAutoFit/>
          </a:bodyPr>
          <a:lstStyle/>
          <a:p>
            <a:r>
              <a:rPr lang="en-US" sz="2800" b="1" dirty="0">
                <a:solidFill>
                  <a:srgbClr val="FF0000"/>
                </a:solidFill>
              </a:rPr>
              <a:t>1 Timothy 2:1-2(ESV)</a:t>
            </a:r>
          </a:p>
          <a:p>
            <a:r>
              <a:rPr lang="en-US" sz="2800" dirty="0"/>
              <a:t>First of all, then, I urge that supplications, prayers, intercessions, and thanksgivings be made for all people, for kings and all who are in high positions, that we may lead a peaceful and quiet life, godly and dignified in every way.</a:t>
            </a:r>
          </a:p>
          <a:p>
            <a:endParaRPr lang="en-US" sz="2800" dirty="0"/>
          </a:p>
          <a:p>
            <a:r>
              <a:rPr lang="en-US" sz="2800" b="1" dirty="0">
                <a:solidFill>
                  <a:srgbClr val="00B050"/>
                </a:solidFill>
              </a:rPr>
              <a:t>Philippians 4:6</a:t>
            </a:r>
          </a:p>
          <a:p>
            <a:r>
              <a:rPr lang="en-US" sz="2800" dirty="0"/>
              <a:t>Do not be anxious about anything, but in everything by prayer and supplication with thanksgiving let your requests be made known to God.</a:t>
            </a:r>
          </a:p>
          <a:p>
            <a:endParaRPr lang="en-US" sz="2800" dirty="0"/>
          </a:p>
          <a:p>
            <a:r>
              <a:rPr lang="en-US" sz="2800" b="1" dirty="0">
                <a:solidFill>
                  <a:srgbClr val="7030A0"/>
                </a:solidFill>
              </a:rPr>
              <a:t>Colossians 4:2 (ESV)</a:t>
            </a:r>
          </a:p>
          <a:p>
            <a:r>
              <a:rPr lang="en-US" sz="2800" dirty="0"/>
              <a:t>Continue steadfastly in prayer, being watchful in it with thanksgiving.</a:t>
            </a:r>
          </a:p>
          <a:p>
            <a:endParaRPr lang="en-US" dirty="0"/>
          </a:p>
          <a:p>
            <a:endParaRPr lang="en-US" dirty="0"/>
          </a:p>
        </p:txBody>
      </p:sp>
    </p:spTree>
    <p:extLst>
      <p:ext uri="{BB962C8B-B14F-4D97-AF65-F5344CB8AC3E}">
        <p14:creationId xmlns:p14="http://schemas.microsoft.com/office/powerpoint/2010/main" val="1023652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63EB8B-1272-4C99-9125-F83D43B8432D}"/>
              </a:ext>
            </a:extLst>
          </p:cNvPr>
          <p:cNvSpPr>
            <a:spLocks noGrp="1"/>
          </p:cNvSpPr>
          <p:nvPr>
            <p:ph type="sldNum" sz="quarter" idx="12"/>
          </p:nvPr>
        </p:nvSpPr>
        <p:spPr/>
        <p:txBody>
          <a:bodyPr/>
          <a:lstStyle/>
          <a:p>
            <a:fld id="{9BB07FEE-E424-4620-A0EA-5F1F48EF1E78}" type="slidenum">
              <a:rPr lang="en-US" smtClean="0"/>
              <a:t>23</a:t>
            </a:fld>
            <a:endParaRPr lang="en-US" dirty="0"/>
          </a:p>
        </p:txBody>
      </p:sp>
      <p:sp>
        <p:nvSpPr>
          <p:cNvPr id="3" name="TextBox 2">
            <a:extLst>
              <a:ext uri="{FF2B5EF4-FFF2-40B4-BE49-F238E27FC236}">
                <a16:creationId xmlns:a16="http://schemas.microsoft.com/office/drawing/2014/main" id="{468BFAEB-FC30-449A-A0DA-76663B07106C}"/>
              </a:ext>
            </a:extLst>
          </p:cNvPr>
          <p:cNvSpPr txBox="1"/>
          <p:nvPr/>
        </p:nvSpPr>
        <p:spPr>
          <a:xfrm>
            <a:off x="4079630" y="199458"/>
            <a:ext cx="3649785" cy="523220"/>
          </a:xfrm>
          <a:prstGeom prst="rect">
            <a:avLst/>
          </a:prstGeom>
          <a:noFill/>
        </p:spPr>
        <p:txBody>
          <a:bodyPr wrap="square" rtlCol="0">
            <a:spAutoFit/>
          </a:bodyPr>
          <a:lstStyle/>
          <a:p>
            <a:r>
              <a:rPr lang="en-US" sz="2800" b="1" dirty="0">
                <a:solidFill>
                  <a:srgbClr val="660033"/>
                </a:solidFill>
              </a:rPr>
              <a:t>Prayers of Thanksgiving</a:t>
            </a:r>
          </a:p>
        </p:txBody>
      </p:sp>
      <p:sp>
        <p:nvSpPr>
          <p:cNvPr id="4" name="TextBox 3">
            <a:extLst>
              <a:ext uri="{FF2B5EF4-FFF2-40B4-BE49-F238E27FC236}">
                <a16:creationId xmlns:a16="http://schemas.microsoft.com/office/drawing/2014/main" id="{D510D246-197E-402C-BFB7-5FC99F9C93B0}"/>
              </a:ext>
            </a:extLst>
          </p:cNvPr>
          <p:cNvSpPr txBox="1"/>
          <p:nvPr/>
        </p:nvSpPr>
        <p:spPr>
          <a:xfrm>
            <a:off x="117231" y="734650"/>
            <a:ext cx="11574584" cy="6124754"/>
          </a:xfrm>
          <a:prstGeom prst="rect">
            <a:avLst/>
          </a:prstGeom>
          <a:noFill/>
        </p:spPr>
        <p:txBody>
          <a:bodyPr wrap="square" rtlCol="0">
            <a:spAutoFit/>
          </a:bodyPr>
          <a:lstStyle/>
          <a:p>
            <a:r>
              <a:rPr lang="en-US" sz="2800" b="1" dirty="0">
                <a:solidFill>
                  <a:srgbClr val="7030A0"/>
                </a:solidFill>
              </a:rPr>
              <a:t>Ephesians 6:18 (ESV) </a:t>
            </a:r>
          </a:p>
          <a:p>
            <a:r>
              <a:rPr lang="en-US" sz="2800" dirty="0"/>
              <a:t>Praying at all times in the Spirit, with all prayer and supplication. To that end keep alert with all perseverance, making supplication for all the saints,</a:t>
            </a:r>
          </a:p>
          <a:p>
            <a:endParaRPr lang="en-US" sz="2800" dirty="0"/>
          </a:p>
          <a:p>
            <a:r>
              <a:rPr lang="en-US" sz="2800" b="1" dirty="0">
                <a:solidFill>
                  <a:srgbClr val="0070C0"/>
                </a:solidFill>
              </a:rPr>
              <a:t>Matt 5:44 (ESV)</a:t>
            </a:r>
          </a:p>
          <a:p>
            <a:r>
              <a:rPr lang="en-US" sz="2800" dirty="0"/>
              <a:t>But I say to you, Love your enemies and pray for those who persecute you,</a:t>
            </a:r>
          </a:p>
          <a:p>
            <a:endParaRPr lang="en-US" sz="2800" dirty="0"/>
          </a:p>
          <a:p>
            <a:r>
              <a:rPr lang="en-US" sz="2800" b="1" dirty="0">
                <a:solidFill>
                  <a:srgbClr val="C00000"/>
                </a:solidFill>
              </a:rPr>
              <a:t>Luke 6:27-28 (ESV)</a:t>
            </a:r>
          </a:p>
          <a:p>
            <a:r>
              <a:rPr lang="en-US" sz="2800" dirty="0"/>
              <a:t>“But I say to you who hear, Love your enemies, do good to those who hate you, bless those who curse you, pray for those who abuse you.</a:t>
            </a:r>
          </a:p>
          <a:p>
            <a:endParaRPr lang="en-US" sz="2800" dirty="0"/>
          </a:p>
          <a:p>
            <a:r>
              <a:rPr lang="en-US" sz="2800" b="1" dirty="0">
                <a:solidFill>
                  <a:srgbClr val="00B050"/>
                </a:solidFill>
              </a:rPr>
              <a:t>Luke 18:1 </a:t>
            </a:r>
          </a:p>
          <a:p>
            <a:r>
              <a:rPr lang="en-US" sz="2800" dirty="0"/>
              <a:t>And he told them a parable to the effect that they ought always to pray and not lose heart.</a:t>
            </a:r>
          </a:p>
        </p:txBody>
      </p:sp>
    </p:spTree>
    <p:extLst>
      <p:ext uri="{BB962C8B-B14F-4D97-AF65-F5344CB8AC3E}">
        <p14:creationId xmlns:p14="http://schemas.microsoft.com/office/powerpoint/2010/main" val="3035155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0D74ED-1B33-4BB3-A4DC-8195D90D4E87}"/>
              </a:ext>
            </a:extLst>
          </p:cNvPr>
          <p:cNvSpPr>
            <a:spLocks noGrp="1"/>
          </p:cNvSpPr>
          <p:nvPr>
            <p:ph type="sldNum" sz="quarter" idx="12"/>
          </p:nvPr>
        </p:nvSpPr>
        <p:spPr/>
        <p:txBody>
          <a:bodyPr/>
          <a:lstStyle/>
          <a:p>
            <a:fld id="{9BB07FEE-E424-4620-A0EA-5F1F48EF1E78}" type="slidenum">
              <a:rPr lang="en-US" smtClean="0"/>
              <a:t>24</a:t>
            </a:fld>
            <a:endParaRPr lang="en-US" dirty="0"/>
          </a:p>
        </p:txBody>
      </p:sp>
      <p:pic>
        <p:nvPicPr>
          <p:cNvPr id="5" name="Picture 4">
            <a:extLst>
              <a:ext uri="{FF2B5EF4-FFF2-40B4-BE49-F238E27FC236}">
                <a16:creationId xmlns:a16="http://schemas.microsoft.com/office/drawing/2014/main" id="{BA439161-6C4A-424E-ADDF-EC4DC111518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71320" y="103569"/>
            <a:ext cx="2198057" cy="2112696"/>
          </a:xfrm>
          <a:prstGeom prst="rect">
            <a:avLst/>
          </a:prstGeom>
        </p:spPr>
      </p:pic>
      <p:pic>
        <p:nvPicPr>
          <p:cNvPr id="8" name="Picture 7" descr="Text&#10;&#10;Description automatically generated">
            <a:extLst>
              <a:ext uri="{FF2B5EF4-FFF2-40B4-BE49-F238E27FC236}">
                <a16:creationId xmlns:a16="http://schemas.microsoft.com/office/drawing/2014/main" id="{86017F56-A6CE-477F-A5D1-D15ADB52E390}"/>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0061" r="3162" b="12796"/>
          <a:stretch/>
        </p:blipFill>
        <p:spPr>
          <a:xfrm>
            <a:off x="1047750" y="112979"/>
            <a:ext cx="6572250" cy="2190182"/>
          </a:xfrm>
          <a:prstGeom prst="rect">
            <a:avLst/>
          </a:prstGeom>
        </p:spPr>
      </p:pic>
      <p:sp>
        <p:nvSpPr>
          <p:cNvPr id="4" name="TextBox 3">
            <a:extLst>
              <a:ext uri="{FF2B5EF4-FFF2-40B4-BE49-F238E27FC236}">
                <a16:creationId xmlns:a16="http://schemas.microsoft.com/office/drawing/2014/main" id="{42CA2D40-A7BE-468E-8103-79C795524440}"/>
              </a:ext>
            </a:extLst>
          </p:cNvPr>
          <p:cNvSpPr txBox="1"/>
          <p:nvPr/>
        </p:nvSpPr>
        <p:spPr>
          <a:xfrm>
            <a:off x="680832" y="2347676"/>
            <a:ext cx="10967830" cy="4401205"/>
          </a:xfrm>
          <a:prstGeom prst="rect">
            <a:avLst/>
          </a:prstGeom>
          <a:noFill/>
        </p:spPr>
        <p:txBody>
          <a:bodyPr wrap="square" rtlCol="0">
            <a:spAutoFit/>
          </a:bodyPr>
          <a:lstStyle/>
          <a:p>
            <a:pPr marL="457200" indent="-457200">
              <a:buFont typeface="Wingdings" panose="05000000000000000000" pitchFamily="2" charset="2"/>
              <a:buChar char="v"/>
            </a:pPr>
            <a:r>
              <a:rPr lang="en-US" sz="2800" dirty="0"/>
              <a:t>We are giving away the “Y” Blessing Boxes on February 13, 2021 from 10am – 12 Noon. Distribution will be on a first-come, first served basis.</a:t>
            </a:r>
          </a:p>
          <a:p>
            <a:pPr marL="457200" indent="-457200">
              <a:buFont typeface="Wingdings" panose="05000000000000000000" pitchFamily="2" charset="2"/>
              <a:buChar char="v"/>
            </a:pPr>
            <a:r>
              <a:rPr lang="en-US" sz="2800" dirty="0"/>
              <a:t>We are still soliciting people to sign up for the Diabetes class sponsored by the Balm of Gilead. Classes began on February 2, 2021 @ 6:30pm. There is still time to become a part of the class. Call the Program Director, Patricia Yates-Rand at 706-496-1036 to sign-up.</a:t>
            </a:r>
          </a:p>
          <a:p>
            <a:pPr marL="457200" indent="-457200">
              <a:buFont typeface="Wingdings" panose="05000000000000000000" pitchFamily="2" charset="2"/>
              <a:buChar char="v"/>
            </a:pPr>
            <a:r>
              <a:rPr lang="en-US" sz="2800" dirty="0"/>
              <a:t>There will be a Zoom meeting for Middle and High Schoolers on February 15, 2021 at 3pm. We need good contact numbers to reach these children. Please call the church with contact information for your middle or high schooler.</a:t>
            </a:r>
          </a:p>
        </p:txBody>
      </p:sp>
    </p:spTree>
    <p:extLst>
      <p:ext uri="{BB962C8B-B14F-4D97-AF65-F5344CB8AC3E}">
        <p14:creationId xmlns:p14="http://schemas.microsoft.com/office/powerpoint/2010/main" val="1578990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87FF24-6D93-464F-994B-2B40C80CC5D4}"/>
              </a:ext>
            </a:extLst>
          </p:cNvPr>
          <p:cNvSpPr>
            <a:spLocks noGrp="1"/>
          </p:cNvSpPr>
          <p:nvPr>
            <p:ph type="sldNum" sz="quarter" idx="12"/>
          </p:nvPr>
        </p:nvSpPr>
        <p:spPr/>
        <p:txBody>
          <a:bodyPr/>
          <a:lstStyle/>
          <a:p>
            <a:fld id="{9BB07FEE-E424-4620-A0EA-5F1F48EF1E78}" type="slidenum">
              <a:rPr lang="en-US" smtClean="0"/>
              <a:t>3</a:t>
            </a:fld>
            <a:endParaRPr lang="en-US" dirty="0"/>
          </a:p>
        </p:txBody>
      </p:sp>
      <p:sp>
        <p:nvSpPr>
          <p:cNvPr id="4" name="TextBox 3">
            <a:extLst>
              <a:ext uri="{FF2B5EF4-FFF2-40B4-BE49-F238E27FC236}">
                <a16:creationId xmlns:a16="http://schemas.microsoft.com/office/drawing/2014/main" id="{2EDF7E17-FBB6-4031-984C-EB91A0C2F407}"/>
              </a:ext>
            </a:extLst>
          </p:cNvPr>
          <p:cNvSpPr txBox="1"/>
          <p:nvPr/>
        </p:nvSpPr>
        <p:spPr>
          <a:xfrm>
            <a:off x="640862" y="273539"/>
            <a:ext cx="10347567" cy="1015663"/>
          </a:xfrm>
          <a:prstGeom prst="rect">
            <a:avLst/>
          </a:prstGeom>
          <a:noFill/>
        </p:spPr>
        <p:txBody>
          <a:bodyPr wrap="square" rtlCol="0">
            <a:spAutoFit/>
          </a:bodyPr>
          <a:lstStyle/>
          <a:p>
            <a:pPr algn="ctr"/>
            <a:r>
              <a:rPr lang="en-US" sz="6000" dirty="0">
                <a:solidFill>
                  <a:srgbClr val="FF0000"/>
                </a:solidFill>
              </a:rPr>
              <a:t>Steps to </a:t>
            </a:r>
            <a:r>
              <a:rPr lang="en-US" sz="6000" cap="all" dirty="0">
                <a:solidFill>
                  <a:srgbClr val="FF0000"/>
                </a:solidFill>
              </a:rPr>
              <a:t>Discipline</a:t>
            </a:r>
            <a:r>
              <a:rPr lang="en-US" sz="6000" dirty="0">
                <a:solidFill>
                  <a:srgbClr val="FF0000"/>
                </a:solidFill>
              </a:rPr>
              <a:t> Prayer</a:t>
            </a:r>
          </a:p>
        </p:txBody>
      </p:sp>
      <p:sp>
        <p:nvSpPr>
          <p:cNvPr id="5" name="TextBox 4">
            <a:extLst>
              <a:ext uri="{FF2B5EF4-FFF2-40B4-BE49-F238E27FC236}">
                <a16:creationId xmlns:a16="http://schemas.microsoft.com/office/drawing/2014/main" id="{8EE28DCF-F7DC-441B-A9C7-C09AE66E5D05}"/>
              </a:ext>
            </a:extLst>
          </p:cNvPr>
          <p:cNvSpPr txBox="1"/>
          <p:nvPr/>
        </p:nvSpPr>
        <p:spPr>
          <a:xfrm>
            <a:off x="640862" y="1524258"/>
            <a:ext cx="9550401" cy="4832092"/>
          </a:xfrm>
          <a:prstGeom prst="rect">
            <a:avLst/>
          </a:prstGeom>
          <a:noFill/>
        </p:spPr>
        <p:txBody>
          <a:bodyPr wrap="square" rtlCol="0">
            <a:spAutoFit/>
          </a:bodyPr>
          <a:lstStyle/>
          <a:p>
            <a:pPr marL="342900" indent="-342900">
              <a:buAutoNum type="arabicPeriod"/>
            </a:pPr>
            <a:r>
              <a:rPr lang="en-US" sz="2800" b="1" dirty="0">
                <a:solidFill>
                  <a:srgbClr val="0070C0"/>
                </a:solidFill>
              </a:rPr>
              <a:t>Prayer should be secret and not seen. (Matthew 6: 5-6)</a:t>
            </a:r>
          </a:p>
          <a:p>
            <a:pPr marL="342900" indent="-342900">
              <a:buAutoNum type="arabicPeriod"/>
            </a:pPr>
            <a:r>
              <a:rPr lang="en-US" sz="2800" b="1" dirty="0">
                <a:solidFill>
                  <a:srgbClr val="0070C0"/>
                </a:solidFill>
              </a:rPr>
              <a:t>Prayer should be sincere not superficial (fake).          (Matthew 6:7)</a:t>
            </a:r>
          </a:p>
          <a:p>
            <a:pPr marL="342900" indent="-342900">
              <a:buAutoNum type="arabicPeriod"/>
            </a:pPr>
            <a:r>
              <a:rPr lang="en-US" sz="2800" b="1" dirty="0">
                <a:solidFill>
                  <a:srgbClr val="0070C0"/>
                </a:solidFill>
              </a:rPr>
              <a:t>Prayer should be sacred not secular. (Matthew 6:9-13)</a:t>
            </a:r>
          </a:p>
          <a:p>
            <a:pPr marL="1257300" lvl="2" indent="-342900">
              <a:buAutoNum type="alphaLcPeriod"/>
            </a:pPr>
            <a:r>
              <a:rPr lang="en-US" sz="2800" b="1" dirty="0">
                <a:solidFill>
                  <a:srgbClr val="0070C0"/>
                </a:solidFill>
              </a:rPr>
              <a:t>Adoration (v.9-10)</a:t>
            </a:r>
          </a:p>
          <a:p>
            <a:pPr marL="1257300" lvl="2" indent="-342900">
              <a:buAutoNum type="alphaLcPeriod"/>
            </a:pPr>
            <a:r>
              <a:rPr lang="en-US" sz="2800" b="1" dirty="0">
                <a:solidFill>
                  <a:srgbClr val="0070C0"/>
                </a:solidFill>
              </a:rPr>
              <a:t>Supplication (v.11)</a:t>
            </a:r>
          </a:p>
          <a:p>
            <a:pPr marL="1257300" lvl="2" indent="-342900">
              <a:buAutoNum type="alphaLcPeriod"/>
            </a:pPr>
            <a:r>
              <a:rPr lang="en-US" sz="2800" b="1" dirty="0">
                <a:solidFill>
                  <a:srgbClr val="0070C0"/>
                </a:solidFill>
              </a:rPr>
              <a:t>Confession (v.12)</a:t>
            </a:r>
          </a:p>
          <a:p>
            <a:pPr marL="1257300" lvl="2" indent="-342900">
              <a:buAutoNum type="alphaLcPeriod"/>
            </a:pPr>
            <a:r>
              <a:rPr lang="en-US" sz="2800" b="1" dirty="0">
                <a:solidFill>
                  <a:srgbClr val="0070C0"/>
                </a:solidFill>
              </a:rPr>
              <a:t>Thanksgiving (v.13)</a:t>
            </a:r>
          </a:p>
          <a:p>
            <a:pPr marL="342900" indent="-342900">
              <a:buAutoNum type="arabicPeriod"/>
            </a:pPr>
            <a:r>
              <a:rPr lang="en-US" sz="2800" b="1" dirty="0">
                <a:solidFill>
                  <a:srgbClr val="0070C0"/>
                </a:solidFill>
              </a:rPr>
              <a:t>Prayer should be structured not slack</a:t>
            </a:r>
          </a:p>
          <a:p>
            <a:r>
              <a:rPr lang="en-US" sz="2800" b="1" dirty="0">
                <a:solidFill>
                  <a:srgbClr val="0070C0"/>
                </a:solidFill>
              </a:rPr>
              <a:t>    	a. Timely</a:t>
            </a:r>
          </a:p>
          <a:p>
            <a:r>
              <a:rPr lang="en-US" sz="2800" b="1" dirty="0">
                <a:solidFill>
                  <a:srgbClr val="0070C0"/>
                </a:solidFill>
              </a:rPr>
              <a:t>	b. Tactful</a:t>
            </a:r>
          </a:p>
        </p:txBody>
      </p:sp>
      <p:pic>
        <p:nvPicPr>
          <p:cNvPr id="6" name="Picture 5">
            <a:extLst>
              <a:ext uri="{FF2B5EF4-FFF2-40B4-BE49-F238E27FC236}">
                <a16:creationId xmlns:a16="http://schemas.microsoft.com/office/drawing/2014/main" id="{6527B161-1E90-4502-9E97-923BC759865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24494" y="3519843"/>
            <a:ext cx="2266951" cy="3201632"/>
          </a:xfrm>
          <a:prstGeom prst="rect">
            <a:avLst/>
          </a:prstGeom>
        </p:spPr>
      </p:pic>
    </p:spTree>
    <p:extLst>
      <p:ext uri="{BB962C8B-B14F-4D97-AF65-F5344CB8AC3E}">
        <p14:creationId xmlns:p14="http://schemas.microsoft.com/office/powerpoint/2010/main" val="307827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dirty="0"/>
              <a:t> Matthew 6:5 (MSG)</a:t>
            </a:r>
          </a:p>
        </p:txBody>
      </p:sp>
      <p:sp>
        <p:nvSpPr>
          <p:cNvPr id="5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B589529-B967-4B41-AE66-EF627E332944}"/>
              </a:ext>
            </a:extLst>
          </p:cNvPr>
          <p:cNvSpPr txBox="1"/>
          <p:nvPr/>
        </p:nvSpPr>
        <p:spPr>
          <a:xfrm>
            <a:off x="398586" y="2872899"/>
            <a:ext cx="4771292" cy="3320668"/>
          </a:xfrm>
          <a:prstGeom prst="rect">
            <a:avLst/>
          </a:prstGeom>
        </p:spPr>
        <p:txBody>
          <a:bodyPr vert="horz" lIns="91440" tIns="45720" rIns="91440" bIns="45720" rtlCol="0">
            <a:normAutofit/>
          </a:bodyPr>
          <a:lstStyle/>
          <a:p>
            <a:pPr>
              <a:lnSpc>
                <a:spcPct val="90000"/>
              </a:lnSpc>
              <a:spcAft>
                <a:spcPts val="600"/>
              </a:spcAft>
            </a:pPr>
            <a:r>
              <a:rPr lang="en-US" sz="2800" b="1" dirty="0">
                <a:solidFill>
                  <a:srgbClr val="FF9900"/>
                </a:solidFill>
              </a:rPr>
              <a:t>“And when you come before God, don’t turn that into a theatrical production either. All these people making a regular show out of their prayers, hoping for stardom! Do you think God sits in a box seat? </a:t>
            </a:r>
          </a:p>
        </p:txBody>
      </p:sp>
      <p:pic>
        <p:nvPicPr>
          <p:cNvPr id="5" name="Picture 4" descr="A picture containing text, silhouette&#10;&#10;Description automatically generated">
            <a:extLst>
              <a:ext uri="{FF2B5EF4-FFF2-40B4-BE49-F238E27FC236}">
                <a16:creationId xmlns:a16="http://schemas.microsoft.com/office/drawing/2014/main" id="{AC60002D-5B14-48C7-B3CF-B5BA811A66F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9BB07FEE-E424-4620-A0EA-5F1F48EF1E78}" type="slidenum">
              <a:rPr lang="en-US">
                <a:solidFill>
                  <a:srgbClr val="FFFFFF"/>
                </a:solidFill>
                <a:latin typeface="Calibri" panose="020F0502020204030204"/>
              </a:rPr>
              <a:pPr>
                <a:spcAft>
                  <a:spcPts val="600"/>
                </a:spcAft>
                <a:defRPr/>
              </a:pPr>
              <a:t>4</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3854743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1047280" y="759805"/>
            <a:ext cx="10306520" cy="1325563"/>
          </a:xfrm>
          <a:solidFill>
            <a:srgbClr val="7030A0"/>
          </a:solidFill>
        </p:spPr>
        <p:txBody>
          <a:bodyPr vert="horz" lIns="91440" tIns="45720" rIns="91440" bIns="45720" rtlCol="0" anchor="ctr">
            <a:normAutofit/>
          </a:bodyPr>
          <a:lstStyle/>
          <a:p>
            <a:pPr algn="ctr"/>
            <a:r>
              <a:rPr lang="en-US" b="1" dirty="0">
                <a:solidFill>
                  <a:schemeClr val="bg1"/>
                </a:solidFill>
              </a:rPr>
              <a:t> Matthew 6:6 (MSG)</a:t>
            </a:r>
          </a:p>
        </p:txBody>
      </p:sp>
      <p:sp>
        <p:nvSpPr>
          <p:cNvPr id="3" name="TextBox 2">
            <a:extLst>
              <a:ext uri="{FF2B5EF4-FFF2-40B4-BE49-F238E27FC236}">
                <a16:creationId xmlns:a16="http://schemas.microsoft.com/office/drawing/2014/main" id="{2B589529-B967-4B41-AE66-EF627E332944}"/>
              </a:ext>
            </a:extLst>
          </p:cNvPr>
          <p:cNvSpPr txBox="1"/>
          <p:nvPr/>
        </p:nvSpPr>
        <p:spPr>
          <a:xfrm>
            <a:off x="1232240" y="2309304"/>
            <a:ext cx="5783633" cy="4224017"/>
          </a:xfrm>
          <a:prstGeom prst="rect">
            <a:avLst/>
          </a:prstGeom>
        </p:spPr>
        <p:txBody>
          <a:bodyPr vert="horz" lIns="91440" tIns="45720" rIns="91440" bIns="45720" rtlCol="0">
            <a:noAutofit/>
          </a:bodyPr>
          <a:lstStyle/>
          <a:p>
            <a:r>
              <a:rPr lang="en-US" sz="3200" dirty="0">
                <a:solidFill>
                  <a:srgbClr val="00B050"/>
                </a:solidFill>
              </a:rPr>
              <a:t>“Here’s what I want you to do: Find a quiet, secluded place so you won’t be tempted to role-play before God. Just be there as simply and honestly as you can manage. The focus will shift from you to God, and you will begin to sense his grace.</a:t>
            </a:r>
          </a:p>
        </p:txBody>
      </p:sp>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p:txBody>
          <a:bodyPr/>
          <a:lstStyle/>
          <a:p>
            <a:fld id="{9BB07FEE-E424-4620-A0EA-5F1F48EF1E78}" type="slidenum">
              <a:rPr lang="en-US" smtClean="0"/>
              <a:t>5</a:t>
            </a:fld>
            <a:endParaRPr lang="en-US" dirty="0"/>
          </a:p>
        </p:txBody>
      </p:sp>
      <p:pic>
        <p:nvPicPr>
          <p:cNvPr id="5" name="Picture 4" descr="A picture containing text, silhouette&#10;&#10;Description automatically generated">
            <a:extLst>
              <a:ext uri="{FF2B5EF4-FFF2-40B4-BE49-F238E27FC236}">
                <a16:creationId xmlns:a16="http://schemas.microsoft.com/office/drawing/2014/main" id="{AC60002D-5B14-48C7-B3CF-B5BA811A66F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22260" y="2872207"/>
            <a:ext cx="4463491" cy="3347618"/>
          </a:xfrm>
          <a:prstGeom prst="rect">
            <a:avLst/>
          </a:prstGeom>
        </p:spPr>
      </p:pic>
    </p:spTree>
    <p:extLst>
      <p:ext uri="{BB962C8B-B14F-4D97-AF65-F5344CB8AC3E}">
        <p14:creationId xmlns:p14="http://schemas.microsoft.com/office/powerpoint/2010/main" val="1321632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1047280" y="759805"/>
            <a:ext cx="10306520" cy="1325563"/>
          </a:xfrm>
          <a:solidFill>
            <a:srgbClr val="FF9900"/>
          </a:solidFill>
        </p:spPr>
        <p:txBody>
          <a:bodyPr vert="horz" lIns="91440" tIns="45720" rIns="91440" bIns="45720" rtlCol="0" anchor="ctr">
            <a:normAutofit/>
          </a:bodyPr>
          <a:lstStyle/>
          <a:p>
            <a:pPr algn="ctr"/>
            <a:r>
              <a:rPr lang="en-US" b="1" dirty="0">
                <a:solidFill>
                  <a:schemeClr val="bg1"/>
                </a:solidFill>
              </a:rPr>
              <a:t>Matthew 6:7 (MSG)</a:t>
            </a:r>
          </a:p>
        </p:txBody>
      </p:sp>
      <p:sp>
        <p:nvSpPr>
          <p:cNvPr id="3" name="TextBox 2">
            <a:extLst>
              <a:ext uri="{FF2B5EF4-FFF2-40B4-BE49-F238E27FC236}">
                <a16:creationId xmlns:a16="http://schemas.microsoft.com/office/drawing/2014/main" id="{2B589529-B967-4B41-AE66-EF627E332944}"/>
              </a:ext>
            </a:extLst>
          </p:cNvPr>
          <p:cNvSpPr txBox="1"/>
          <p:nvPr/>
        </p:nvSpPr>
        <p:spPr>
          <a:xfrm>
            <a:off x="1119322" y="2680367"/>
            <a:ext cx="5652539" cy="3945720"/>
          </a:xfrm>
          <a:prstGeom prst="rect">
            <a:avLst/>
          </a:prstGeom>
        </p:spPr>
        <p:txBody>
          <a:bodyPr vert="horz" lIns="91440" tIns="45720" rIns="91440" bIns="45720" rtlCol="0">
            <a:noAutofit/>
          </a:bodyPr>
          <a:lstStyle/>
          <a:p>
            <a:r>
              <a:rPr lang="en-US" sz="3400" b="1" dirty="0">
                <a:solidFill>
                  <a:srgbClr val="FF0000"/>
                </a:solidFill>
              </a:rPr>
              <a:t>“The world is full of so-called prayer warriors who are prayer-ignorant. They’re full of formulas and programs and advice, peddling techniques for getting what you want from God.</a:t>
            </a:r>
          </a:p>
        </p:txBody>
      </p:sp>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p:txBody>
          <a:bodyPr/>
          <a:lstStyle/>
          <a:p>
            <a:fld id="{9BB07FEE-E424-4620-A0EA-5F1F48EF1E78}" type="slidenum">
              <a:rPr lang="en-US" smtClean="0"/>
              <a:t>6</a:t>
            </a:fld>
            <a:endParaRPr lang="en-US" dirty="0"/>
          </a:p>
        </p:txBody>
      </p:sp>
      <p:pic>
        <p:nvPicPr>
          <p:cNvPr id="19" name="Picture 18" descr="A picture containing diagram&#10;&#10;Description automatically generated">
            <a:extLst>
              <a:ext uri="{FF2B5EF4-FFF2-40B4-BE49-F238E27FC236}">
                <a16:creationId xmlns:a16="http://schemas.microsoft.com/office/drawing/2014/main" id="{385570BB-945D-441A-8AF3-3C317BF7C4A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60279" y="2502165"/>
            <a:ext cx="4752102" cy="3171804"/>
          </a:xfrm>
          <a:prstGeom prst="rect">
            <a:avLst/>
          </a:prstGeom>
        </p:spPr>
      </p:pic>
      <p:sp>
        <p:nvSpPr>
          <p:cNvPr id="20" name="TextBox 19">
            <a:extLst>
              <a:ext uri="{FF2B5EF4-FFF2-40B4-BE49-F238E27FC236}">
                <a16:creationId xmlns:a16="http://schemas.microsoft.com/office/drawing/2014/main" id="{134E3165-C655-4A48-AFF8-6655F5D800AB}"/>
              </a:ext>
            </a:extLst>
          </p:cNvPr>
          <p:cNvSpPr txBox="1"/>
          <p:nvPr/>
        </p:nvSpPr>
        <p:spPr>
          <a:xfrm>
            <a:off x="9537992" y="8614812"/>
            <a:ext cx="4441054" cy="230832"/>
          </a:xfrm>
          <a:prstGeom prst="rect">
            <a:avLst/>
          </a:prstGeom>
          <a:noFill/>
        </p:spPr>
        <p:txBody>
          <a:bodyPr wrap="square" rtlCol="0">
            <a:spAutoFit/>
          </a:bodyPr>
          <a:lstStyle/>
          <a:p>
            <a:r>
              <a:rPr lang="en-US" sz="900" dirty="0">
                <a:hlinkClick r:id="rId4" tooltip="http://stupendoustidbits.wordpress.com/2010/09/17/tgif-wheeeeee/"/>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3310539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1047280" y="759805"/>
            <a:ext cx="10306520" cy="1325563"/>
          </a:xfrm>
          <a:solidFill>
            <a:srgbClr val="660033"/>
          </a:solidFill>
        </p:spPr>
        <p:txBody>
          <a:bodyPr vert="horz" lIns="91440" tIns="45720" rIns="91440" bIns="45720" rtlCol="0" anchor="ctr">
            <a:normAutofit/>
          </a:bodyPr>
          <a:lstStyle/>
          <a:p>
            <a:pPr algn="ctr"/>
            <a:r>
              <a:rPr lang="en-US" b="1" dirty="0">
                <a:solidFill>
                  <a:schemeClr val="bg1"/>
                </a:solidFill>
              </a:rPr>
              <a:t>Matthew 6:8 (MSG)</a:t>
            </a:r>
          </a:p>
        </p:txBody>
      </p:sp>
      <p:sp>
        <p:nvSpPr>
          <p:cNvPr id="3" name="TextBox 2">
            <a:extLst>
              <a:ext uri="{FF2B5EF4-FFF2-40B4-BE49-F238E27FC236}">
                <a16:creationId xmlns:a16="http://schemas.microsoft.com/office/drawing/2014/main" id="{2B589529-B967-4B41-AE66-EF627E332944}"/>
              </a:ext>
            </a:extLst>
          </p:cNvPr>
          <p:cNvSpPr txBox="1"/>
          <p:nvPr/>
        </p:nvSpPr>
        <p:spPr>
          <a:xfrm>
            <a:off x="1378012" y="2415327"/>
            <a:ext cx="5075957" cy="3908588"/>
          </a:xfrm>
          <a:prstGeom prst="rect">
            <a:avLst/>
          </a:prstGeom>
        </p:spPr>
        <p:txBody>
          <a:bodyPr vert="horz" lIns="91440" tIns="45720" rIns="91440" bIns="45720" rtlCol="0">
            <a:noAutofit/>
          </a:bodyPr>
          <a:lstStyle/>
          <a:p>
            <a:r>
              <a:rPr lang="en-US" sz="4000" b="1" dirty="0">
                <a:solidFill>
                  <a:srgbClr val="FF9900"/>
                </a:solidFill>
              </a:rPr>
              <a:t>Don’t fall for that nonsense. This is your Father you are dealing with, and he knows better than you what you need.</a:t>
            </a:r>
          </a:p>
        </p:txBody>
      </p:sp>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p:txBody>
          <a:bodyPr/>
          <a:lstStyle/>
          <a:p>
            <a:fld id="{9BB07FEE-E424-4620-A0EA-5F1F48EF1E78}" type="slidenum">
              <a:rPr lang="en-US" smtClean="0"/>
              <a:t>7</a:t>
            </a:fld>
            <a:endParaRPr lang="en-US" dirty="0"/>
          </a:p>
        </p:txBody>
      </p:sp>
      <p:pic>
        <p:nvPicPr>
          <p:cNvPr id="19" name="Picture 18" descr="Text&#10;&#10;Description automatically generated">
            <a:extLst>
              <a:ext uri="{FF2B5EF4-FFF2-40B4-BE49-F238E27FC236}">
                <a16:creationId xmlns:a16="http://schemas.microsoft.com/office/drawing/2014/main" id="{D3E40DF8-7B14-4C51-A253-6D3FDBFDBA8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65897" y="2271793"/>
            <a:ext cx="4195656" cy="4195656"/>
          </a:xfrm>
          <a:prstGeom prst="rect">
            <a:avLst/>
          </a:prstGeom>
        </p:spPr>
      </p:pic>
    </p:spTree>
    <p:extLst>
      <p:ext uri="{BB962C8B-B14F-4D97-AF65-F5344CB8AC3E}">
        <p14:creationId xmlns:p14="http://schemas.microsoft.com/office/powerpoint/2010/main" val="3603424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1047280" y="759805"/>
            <a:ext cx="10306520" cy="1325563"/>
          </a:xfrm>
          <a:solidFill>
            <a:srgbClr val="660033"/>
          </a:solidFill>
        </p:spPr>
        <p:txBody>
          <a:bodyPr vert="horz" lIns="91440" tIns="45720" rIns="91440" bIns="45720" rtlCol="0" anchor="ctr">
            <a:normAutofit/>
          </a:bodyPr>
          <a:lstStyle/>
          <a:p>
            <a:pPr algn="ctr"/>
            <a:r>
              <a:rPr lang="en-US" b="1" dirty="0">
                <a:solidFill>
                  <a:schemeClr val="bg1"/>
                </a:solidFill>
              </a:rPr>
              <a:t>Matthew 6:9 – 10 (MSG)</a:t>
            </a:r>
          </a:p>
        </p:txBody>
      </p:sp>
      <p:sp>
        <p:nvSpPr>
          <p:cNvPr id="3" name="TextBox 2">
            <a:extLst>
              <a:ext uri="{FF2B5EF4-FFF2-40B4-BE49-F238E27FC236}">
                <a16:creationId xmlns:a16="http://schemas.microsoft.com/office/drawing/2014/main" id="{2B589529-B967-4B41-AE66-EF627E332944}"/>
              </a:ext>
            </a:extLst>
          </p:cNvPr>
          <p:cNvSpPr txBox="1"/>
          <p:nvPr/>
        </p:nvSpPr>
        <p:spPr>
          <a:xfrm>
            <a:off x="1378012" y="2415327"/>
            <a:ext cx="5738790" cy="3908588"/>
          </a:xfrm>
          <a:prstGeom prst="rect">
            <a:avLst/>
          </a:prstGeom>
        </p:spPr>
        <p:txBody>
          <a:bodyPr vert="horz" lIns="91440" tIns="45720" rIns="91440" bIns="45720" rtlCol="0">
            <a:noAutofit/>
          </a:bodyPr>
          <a:lstStyle/>
          <a:p>
            <a:r>
              <a:rPr lang="en-US" sz="3600" b="1" dirty="0">
                <a:solidFill>
                  <a:srgbClr val="FF9900"/>
                </a:solidFill>
              </a:rPr>
              <a:t>With a God like this loving you, you can pray very simply. Like this:  Our Father in heaven, Reveal who you are. Set the world right; Do what’s best—as above, so below. </a:t>
            </a:r>
          </a:p>
        </p:txBody>
      </p:sp>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p:txBody>
          <a:bodyPr/>
          <a:lstStyle/>
          <a:p>
            <a:fld id="{9BB07FEE-E424-4620-A0EA-5F1F48EF1E78}" type="slidenum">
              <a:rPr lang="en-US" smtClean="0"/>
              <a:t>8</a:t>
            </a:fld>
            <a:endParaRPr lang="en-US" dirty="0"/>
          </a:p>
        </p:txBody>
      </p:sp>
      <p:pic>
        <p:nvPicPr>
          <p:cNvPr id="18" name="Picture 17" descr="Text&#10;&#10;Description automatically generated">
            <a:extLst>
              <a:ext uri="{FF2B5EF4-FFF2-40B4-BE49-F238E27FC236}">
                <a16:creationId xmlns:a16="http://schemas.microsoft.com/office/drawing/2014/main" id="{CA5FE8D5-2BA0-4B6A-8DFD-3413A496952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45017" y="2634720"/>
            <a:ext cx="4406798" cy="3418292"/>
          </a:xfrm>
          <a:prstGeom prst="rect">
            <a:avLst/>
          </a:prstGeom>
        </p:spPr>
      </p:pic>
    </p:spTree>
    <p:extLst>
      <p:ext uri="{BB962C8B-B14F-4D97-AF65-F5344CB8AC3E}">
        <p14:creationId xmlns:p14="http://schemas.microsoft.com/office/powerpoint/2010/main" val="1500859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1047280" y="759805"/>
            <a:ext cx="10306520" cy="1325563"/>
          </a:xfrm>
          <a:solidFill>
            <a:srgbClr val="660033"/>
          </a:solidFill>
        </p:spPr>
        <p:txBody>
          <a:bodyPr vert="horz" lIns="91440" tIns="45720" rIns="91440" bIns="45720" rtlCol="0" anchor="ctr">
            <a:normAutofit/>
          </a:bodyPr>
          <a:lstStyle/>
          <a:p>
            <a:pPr algn="ctr"/>
            <a:r>
              <a:rPr lang="en-US" b="1" dirty="0">
                <a:solidFill>
                  <a:schemeClr val="bg1"/>
                </a:solidFill>
              </a:rPr>
              <a:t>Matthew 6:11 (MSG)</a:t>
            </a:r>
          </a:p>
        </p:txBody>
      </p:sp>
      <p:sp>
        <p:nvSpPr>
          <p:cNvPr id="3" name="TextBox 2">
            <a:extLst>
              <a:ext uri="{FF2B5EF4-FFF2-40B4-BE49-F238E27FC236}">
                <a16:creationId xmlns:a16="http://schemas.microsoft.com/office/drawing/2014/main" id="{2B589529-B967-4B41-AE66-EF627E332944}"/>
              </a:ext>
            </a:extLst>
          </p:cNvPr>
          <p:cNvSpPr txBox="1"/>
          <p:nvPr/>
        </p:nvSpPr>
        <p:spPr>
          <a:xfrm>
            <a:off x="1529032" y="2354089"/>
            <a:ext cx="5738790" cy="3908588"/>
          </a:xfrm>
          <a:prstGeom prst="rect">
            <a:avLst/>
          </a:prstGeom>
        </p:spPr>
        <p:txBody>
          <a:bodyPr vert="horz" lIns="91440" tIns="45720" rIns="91440" bIns="45720" rtlCol="0">
            <a:noAutofit/>
          </a:bodyPr>
          <a:lstStyle/>
          <a:p>
            <a:r>
              <a:rPr lang="en-US" sz="3600" b="1" dirty="0">
                <a:solidFill>
                  <a:srgbClr val="FF9900"/>
                </a:solidFill>
              </a:rPr>
              <a:t>Keep us alive with three square meals.</a:t>
            </a:r>
          </a:p>
        </p:txBody>
      </p:sp>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p:txBody>
          <a:bodyPr/>
          <a:lstStyle/>
          <a:p>
            <a:fld id="{9BB07FEE-E424-4620-A0EA-5F1F48EF1E78}" type="slidenum">
              <a:rPr lang="en-US" smtClean="0"/>
              <a:t>9</a:t>
            </a:fld>
            <a:endParaRPr lang="en-US" dirty="0"/>
          </a:p>
        </p:txBody>
      </p:sp>
      <p:pic>
        <p:nvPicPr>
          <p:cNvPr id="18" name="Picture 17" descr="Text&#10;&#10;Description automatically generated">
            <a:extLst>
              <a:ext uri="{FF2B5EF4-FFF2-40B4-BE49-F238E27FC236}">
                <a16:creationId xmlns:a16="http://schemas.microsoft.com/office/drawing/2014/main" id="{A8A24729-1246-4E8D-8344-21D57B153E9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45017" y="2634720"/>
            <a:ext cx="4406798" cy="3418292"/>
          </a:xfrm>
          <a:prstGeom prst="rect">
            <a:avLst/>
          </a:prstGeom>
        </p:spPr>
      </p:pic>
    </p:spTree>
    <p:extLst>
      <p:ext uri="{BB962C8B-B14F-4D97-AF65-F5344CB8AC3E}">
        <p14:creationId xmlns:p14="http://schemas.microsoft.com/office/powerpoint/2010/main" val="2038606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1813</Words>
  <Application>Microsoft Office PowerPoint</Application>
  <PresentationFormat>Widescreen</PresentationFormat>
  <Paragraphs>142</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Wingdings</vt:lpstr>
      <vt:lpstr>Office Theme</vt:lpstr>
      <vt:lpstr>PowerPoint Presentation</vt:lpstr>
      <vt:lpstr>Luke 11:1 (NIV)</vt:lpstr>
      <vt:lpstr>PowerPoint Presentation</vt:lpstr>
      <vt:lpstr> Matthew 6:5 (MSG)</vt:lpstr>
      <vt:lpstr> Matthew 6:6 (MSG)</vt:lpstr>
      <vt:lpstr>Matthew 6:7 (MSG)</vt:lpstr>
      <vt:lpstr>Matthew 6:8 (MSG)</vt:lpstr>
      <vt:lpstr>Matthew 6:9 – 10 (MSG)</vt:lpstr>
      <vt:lpstr>Matthew 6:11 (MSG)</vt:lpstr>
      <vt:lpstr>Matthew 6:12 (MSG)</vt:lpstr>
      <vt:lpstr>Matthew 6:13 (MSG)</vt:lpstr>
      <vt:lpstr>PowerPoint Presentation</vt:lpstr>
      <vt:lpstr>Psalms 26:2 (NIV)</vt:lpstr>
      <vt:lpstr>Psalm 50:1-6 (MSG)</vt:lpstr>
      <vt:lpstr>Psalm 50:7- 11 (MSG)</vt:lpstr>
      <vt:lpstr>Psalm 50:12 - 18 (MSG)</vt:lpstr>
      <vt:lpstr>Psalm 50:19 - 23 (MSG)</vt:lpstr>
      <vt:lpstr>Psalms 51: 1-6 (MSG)</vt:lpstr>
      <vt:lpstr>PowerPoint Presentation</vt:lpstr>
      <vt:lpstr>PowerPoint Presentation</vt:lpstr>
      <vt:lpstr>Praying Amiss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Collins</dc:creator>
  <cp:lastModifiedBy>Michelle Collins</cp:lastModifiedBy>
  <cp:revision>51</cp:revision>
  <cp:lastPrinted>2021-02-04T17:16:50Z</cp:lastPrinted>
  <dcterms:created xsi:type="dcterms:W3CDTF">2021-01-26T22:14:20Z</dcterms:created>
  <dcterms:modified xsi:type="dcterms:W3CDTF">2021-02-09T19:44:24Z</dcterms:modified>
</cp:coreProperties>
</file>