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1" r:id="rId2"/>
    <p:sldId id="376" r:id="rId3"/>
    <p:sldId id="388" r:id="rId4"/>
    <p:sldId id="405" r:id="rId5"/>
    <p:sldId id="409" r:id="rId6"/>
    <p:sldId id="407" r:id="rId7"/>
    <p:sldId id="384" r:id="rId8"/>
    <p:sldId id="385" r:id="rId9"/>
    <p:sldId id="386" r:id="rId10"/>
    <p:sldId id="387" r:id="rId11"/>
    <p:sldId id="391" r:id="rId12"/>
    <p:sldId id="396" r:id="rId13"/>
    <p:sldId id="393" r:id="rId14"/>
    <p:sldId id="397" r:id="rId15"/>
    <p:sldId id="410" r:id="rId16"/>
    <p:sldId id="398" r:id="rId17"/>
    <p:sldId id="399" r:id="rId18"/>
    <p:sldId id="403" r:id="rId19"/>
    <p:sldId id="400" r:id="rId20"/>
    <p:sldId id="367" r:id="rId21"/>
    <p:sldId id="370" r:id="rId22"/>
    <p:sldId id="377" r:id="rId23"/>
    <p:sldId id="378" r:id="rId24"/>
    <p:sldId id="379" r:id="rId25"/>
    <p:sldId id="380" r:id="rId26"/>
    <p:sldId id="381" r:id="rId27"/>
    <p:sldId id="382" r:id="rId28"/>
    <p:sldId id="383" r:id="rId29"/>
    <p:sldId id="394" r:id="rId30"/>
    <p:sldId id="39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B26F"/>
    <a:srgbClr val="996633"/>
    <a:srgbClr val="FF3399"/>
    <a:srgbClr val="990033"/>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6E69C-E956-44D1-BA61-34FAC8C4D7FB}" v="4" dt="2021-01-20T21:49:53.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126" autoAdjust="0"/>
    <p:restoredTop sz="94660"/>
  </p:normalViewPr>
  <p:slideViewPr>
    <p:cSldViewPr snapToGrid="0">
      <p:cViewPr varScale="1">
        <p:scale>
          <a:sx n="61" d="100"/>
          <a:sy n="61" d="100"/>
        </p:scale>
        <p:origin x="45" y="10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5BF182-405D-4C98-95E1-ED3A219F46E9}" type="datetimeFigureOut">
              <a:rPr lang="en-US" smtClean="0"/>
              <a:t>1/21/2021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73AF7B-0F1E-40DC-95DC-ABFC8C048E56}" type="slidenum">
              <a:rPr lang="en-US" smtClean="0"/>
              <a:t>‹#›</a:t>
            </a:fld>
            <a:endParaRPr lang="en-US" dirty="0"/>
          </a:p>
        </p:txBody>
      </p:sp>
    </p:spTree>
    <p:extLst>
      <p:ext uri="{BB962C8B-B14F-4D97-AF65-F5344CB8AC3E}">
        <p14:creationId xmlns:p14="http://schemas.microsoft.com/office/powerpoint/2010/main" val="58020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1</a:t>
            </a:fld>
            <a:endParaRPr lang="en-US" dirty="0"/>
          </a:p>
        </p:txBody>
      </p:sp>
    </p:spTree>
    <p:extLst>
      <p:ext uri="{BB962C8B-B14F-4D97-AF65-F5344CB8AC3E}">
        <p14:creationId xmlns:p14="http://schemas.microsoft.com/office/powerpoint/2010/main" val="90682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AF7B-0F1E-40DC-95DC-ABFC8C048E56}" type="slidenum">
              <a:rPr lang="en-US" smtClean="0"/>
              <a:t>2</a:t>
            </a:fld>
            <a:endParaRPr lang="en-US" dirty="0"/>
          </a:p>
        </p:txBody>
      </p:sp>
    </p:spTree>
    <p:extLst>
      <p:ext uri="{BB962C8B-B14F-4D97-AF65-F5344CB8AC3E}">
        <p14:creationId xmlns:p14="http://schemas.microsoft.com/office/powerpoint/2010/main" val="380274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7066" indent="-291179" eaLnBrk="0" hangingPunct="0">
              <a:spcBef>
                <a:spcPct val="30000"/>
              </a:spcBef>
              <a:defRPr sz="1200">
                <a:solidFill>
                  <a:schemeClr val="tx1"/>
                </a:solidFill>
                <a:latin typeface="Arial" panose="020B0604020202020204" pitchFamily="34" charset="0"/>
              </a:defRPr>
            </a:lvl2pPr>
            <a:lvl3pPr marL="1164717" indent="-232943" eaLnBrk="0" hangingPunct="0">
              <a:spcBef>
                <a:spcPct val="30000"/>
              </a:spcBef>
              <a:defRPr sz="1200">
                <a:solidFill>
                  <a:schemeClr val="tx1"/>
                </a:solidFill>
                <a:latin typeface="Arial" panose="020B0604020202020204" pitchFamily="34" charset="0"/>
              </a:defRPr>
            </a:lvl3pPr>
            <a:lvl4pPr marL="1630604" indent="-232943" eaLnBrk="0" hangingPunct="0">
              <a:spcBef>
                <a:spcPct val="30000"/>
              </a:spcBef>
              <a:defRPr sz="1200">
                <a:solidFill>
                  <a:schemeClr val="tx1"/>
                </a:solidFill>
                <a:latin typeface="Arial" panose="020B0604020202020204" pitchFamily="34" charset="0"/>
              </a:defRPr>
            </a:lvl4pPr>
            <a:lvl5pPr marL="2096491" indent="-232943" eaLnBrk="0" hangingPunct="0">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931774" eaLnBrk="1" hangingPunct="1">
              <a:spcBef>
                <a:spcPct val="0"/>
              </a:spcBef>
              <a:defRPr/>
            </a:pPr>
            <a:fld id="{18AB8A83-9BCF-4B97-9CE9-9AE7F1D8E8C7}" type="slidenum">
              <a:rPr lang="en-US" altLang="en-US" kern="0"/>
              <a:pPr defTabSz="931774" eaLnBrk="1" hangingPunct="1">
                <a:spcBef>
                  <a:spcPct val="0"/>
                </a:spcBef>
                <a:defRPr/>
              </a:pPr>
              <a:t>20</a:t>
            </a:fld>
            <a:endParaRPr lang="en-US" altLang="en-US" kern="0" dirty="0"/>
          </a:p>
        </p:txBody>
      </p:sp>
      <p:sp>
        <p:nvSpPr>
          <p:cNvPr id="4099" name="Rectangle 2"/>
          <p:cNvSpPr>
            <a:spLocks noGrp="1" noRot="1" noChangeAspect="1" noChangeArrowheads="1" noTextEdit="1"/>
          </p:cNvSpPr>
          <p:nvPr>
            <p:ph type="sldImg"/>
          </p:nvPr>
        </p:nvSpPr>
        <p:spPr>
          <a:xfrm>
            <a:off x="2338388" y="534988"/>
            <a:ext cx="4751387" cy="2671762"/>
          </a:xfrm>
          <a:ln/>
        </p:spPr>
      </p:sp>
      <p:sp>
        <p:nvSpPr>
          <p:cNvPr id="410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7664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57066" indent="-291179" eaLnBrk="0" hangingPunct="0">
              <a:spcBef>
                <a:spcPct val="30000"/>
              </a:spcBef>
              <a:defRPr sz="1200">
                <a:solidFill>
                  <a:schemeClr val="tx1"/>
                </a:solidFill>
                <a:latin typeface="Arial" panose="020B0604020202020204" pitchFamily="34" charset="0"/>
              </a:defRPr>
            </a:lvl2pPr>
            <a:lvl3pPr marL="1164717" indent="-232943" eaLnBrk="0" hangingPunct="0">
              <a:spcBef>
                <a:spcPct val="30000"/>
              </a:spcBef>
              <a:defRPr sz="1200">
                <a:solidFill>
                  <a:schemeClr val="tx1"/>
                </a:solidFill>
                <a:latin typeface="Arial" panose="020B0604020202020204" pitchFamily="34" charset="0"/>
              </a:defRPr>
            </a:lvl3pPr>
            <a:lvl4pPr marL="1630604" indent="-232943" eaLnBrk="0" hangingPunct="0">
              <a:spcBef>
                <a:spcPct val="30000"/>
              </a:spcBef>
              <a:defRPr sz="1200">
                <a:solidFill>
                  <a:schemeClr val="tx1"/>
                </a:solidFill>
                <a:latin typeface="Arial" panose="020B0604020202020204" pitchFamily="34" charset="0"/>
              </a:defRPr>
            </a:lvl4pPr>
            <a:lvl5pPr marL="2096491" indent="-232943" eaLnBrk="0" hangingPunct="0">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931774" eaLnBrk="1" hangingPunct="1">
              <a:spcBef>
                <a:spcPct val="0"/>
              </a:spcBef>
              <a:defRPr/>
            </a:pPr>
            <a:fld id="{18AB8A83-9BCF-4B97-9CE9-9AE7F1D8E8C7}" type="slidenum">
              <a:rPr lang="en-US" altLang="en-US" kern="0"/>
              <a:pPr defTabSz="931774" eaLnBrk="1" hangingPunct="1">
                <a:spcBef>
                  <a:spcPct val="0"/>
                </a:spcBef>
                <a:defRPr/>
              </a:pPr>
              <a:t>21</a:t>
            </a:fld>
            <a:endParaRPr lang="en-US" altLang="en-US" kern="0" dirty="0"/>
          </a:p>
        </p:txBody>
      </p:sp>
      <p:sp>
        <p:nvSpPr>
          <p:cNvPr id="4099" name="Rectangle 2"/>
          <p:cNvSpPr>
            <a:spLocks noGrp="1" noRot="1" noChangeAspect="1" noChangeArrowheads="1" noTextEdit="1"/>
          </p:cNvSpPr>
          <p:nvPr>
            <p:ph type="sldImg"/>
          </p:nvPr>
        </p:nvSpPr>
        <p:spPr>
          <a:xfrm>
            <a:off x="2338388" y="534988"/>
            <a:ext cx="4751387" cy="2671762"/>
          </a:xfrm>
          <a:ln/>
        </p:spPr>
      </p:sp>
      <p:sp>
        <p:nvSpPr>
          <p:cNvPr id="4100"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67731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45D-8EB4-4D38-8B89-219FBEF94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4A20E-884D-4FAB-86FA-0F36377C3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DD349F-89EC-4DF6-B14D-D12FEB5D7456}"/>
              </a:ext>
            </a:extLst>
          </p:cNvPr>
          <p:cNvSpPr>
            <a:spLocks noGrp="1"/>
          </p:cNvSpPr>
          <p:nvPr>
            <p:ph type="dt" sz="half" idx="10"/>
          </p:nvPr>
        </p:nvSpPr>
        <p:spPr/>
        <p:txBody>
          <a:bodyPr/>
          <a:lstStyle/>
          <a:p>
            <a:fld id="{01395D6D-4286-4B4B-A4BC-6E34EAC7C0A3}" type="datetime1">
              <a:rPr lang="en-US" smtClean="0"/>
              <a:t>1/21/2021</a:t>
            </a:fld>
            <a:endParaRPr lang="en-US" dirty="0"/>
          </a:p>
        </p:txBody>
      </p:sp>
      <p:sp>
        <p:nvSpPr>
          <p:cNvPr id="5" name="Footer Placeholder 4">
            <a:extLst>
              <a:ext uri="{FF2B5EF4-FFF2-40B4-BE49-F238E27FC236}">
                <a16:creationId xmlns:a16="http://schemas.microsoft.com/office/drawing/2014/main" id="{D9EA6500-3A91-4EC7-A182-4A1C16EA9A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E28ACB-86AA-4503-ADCE-98D51E5A000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435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EC36-601F-4503-89C6-D2364C24CA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0BE4E-6D42-454F-A797-672154B3B8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282C1-0D82-44F7-AA6F-09E9E6E1313B}"/>
              </a:ext>
            </a:extLst>
          </p:cNvPr>
          <p:cNvSpPr>
            <a:spLocks noGrp="1"/>
          </p:cNvSpPr>
          <p:nvPr>
            <p:ph type="dt" sz="half" idx="10"/>
          </p:nvPr>
        </p:nvSpPr>
        <p:spPr/>
        <p:txBody>
          <a:bodyPr/>
          <a:lstStyle/>
          <a:p>
            <a:fld id="{A1D8B501-0845-42DF-AE6C-61DC4171EF7D}" type="datetime1">
              <a:rPr lang="en-US" smtClean="0"/>
              <a:t>1/21/2021</a:t>
            </a:fld>
            <a:endParaRPr lang="en-US" dirty="0"/>
          </a:p>
        </p:txBody>
      </p:sp>
      <p:sp>
        <p:nvSpPr>
          <p:cNvPr id="5" name="Footer Placeholder 4">
            <a:extLst>
              <a:ext uri="{FF2B5EF4-FFF2-40B4-BE49-F238E27FC236}">
                <a16:creationId xmlns:a16="http://schemas.microsoft.com/office/drawing/2014/main" id="{892CFB63-30AF-4F31-AA09-3C88A4B056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0EB530-39C3-4075-AB02-6F1145B7EB8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28653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F42A52-6E5F-4A35-9AE9-689C72024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A5EFBA-C236-4CF9-B25C-5DFBC7A519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9BF49-4D53-47D1-89D1-4AEA14D0095B}"/>
              </a:ext>
            </a:extLst>
          </p:cNvPr>
          <p:cNvSpPr>
            <a:spLocks noGrp="1"/>
          </p:cNvSpPr>
          <p:nvPr>
            <p:ph type="dt" sz="half" idx="10"/>
          </p:nvPr>
        </p:nvSpPr>
        <p:spPr/>
        <p:txBody>
          <a:bodyPr/>
          <a:lstStyle/>
          <a:p>
            <a:fld id="{2846D793-D96C-4034-951E-E9513F93D9BE}" type="datetime1">
              <a:rPr lang="en-US" smtClean="0"/>
              <a:t>1/21/2021</a:t>
            </a:fld>
            <a:endParaRPr lang="en-US" dirty="0"/>
          </a:p>
        </p:txBody>
      </p:sp>
      <p:sp>
        <p:nvSpPr>
          <p:cNvPr id="5" name="Footer Placeholder 4">
            <a:extLst>
              <a:ext uri="{FF2B5EF4-FFF2-40B4-BE49-F238E27FC236}">
                <a16:creationId xmlns:a16="http://schemas.microsoft.com/office/drawing/2014/main" id="{40B59076-5B27-4855-9978-B957F01C4D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774D22-FF41-4E78-9E5E-373A28BD1E30}"/>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15443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595A-39BF-4256-964D-CF2A250A6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640398-0EE5-4BEF-BA06-8B1E9F63A9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6EA19-F049-4B87-9F65-9F38FABC1BB3}"/>
              </a:ext>
            </a:extLst>
          </p:cNvPr>
          <p:cNvSpPr>
            <a:spLocks noGrp="1"/>
          </p:cNvSpPr>
          <p:nvPr>
            <p:ph type="dt" sz="half" idx="10"/>
          </p:nvPr>
        </p:nvSpPr>
        <p:spPr/>
        <p:txBody>
          <a:bodyPr/>
          <a:lstStyle/>
          <a:p>
            <a:fld id="{9A9B5609-5C4D-434C-8A30-A028DCB07454}" type="datetime1">
              <a:rPr lang="en-US" smtClean="0"/>
              <a:t>1/21/2021</a:t>
            </a:fld>
            <a:endParaRPr lang="en-US" dirty="0"/>
          </a:p>
        </p:txBody>
      </p:sp>
      <p:sp>
        <p:nvSpPr>
          <p:cNvPr id="5" name="Footer Placeholder 4">
            <a:extLst>
              <a:ext uri="{FF2B5EF4-FFF2-40B4-BE49-F238E27FC236}">
                <a16:creationId xmlns:a16="http://schemas.microsoft.com/office/drawing/2014/main" id="{25619FCB-9A50-4941-BBA6-DCB934BA3A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78F08F-E9A8-47DE-BEA3-B1A94D8696A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4281237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B1F9-2CFC-486F-A5E9-388CBB252A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2AD5A-317A-4ECF-8537-393A733FDC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4F01F-B8E1-48A1-92B2-6E713F617FA4}"/>
              </a:ext>
            </a:extLst>
          </p:cNvPr>
          <p:cNvSpPr>
            <a:spLocks noGrp="1"/>
          </p:cNvSpPr>
          <p:nvPr>
            <p:ph type="dt" sz="half" idx="10"/>
          </p:nvPr>
        </p:nvSpPr>
        <p:spPr/>
        <p:txBody>
          <a:bodyPr/>
          <a:lstStyle/>
          <a:p>
            <a:fld id="{1F33E89F-43FE-4CFA-A168-6CBED45F244F}" type="datetime1">
              <a:rPr lang="en-US" smtClean="0"/>
              <a:t>1/21/2021</a:t>
            </a:fld>
            <a:endParaRPr lang="en-US" dirty="0"/>
          </a:p>
        </p:txBody>
      </p:sp>
      <p:sp>
        <p:nvSpPr>
          <p:cNvPr id="5" name="Footer Placeholder 4">
            <a:extLst>
              <a:ext uri="{FF2B5EF4-FFF2-40B4-BE49-F238E27FC236}">
                <a16:creationId xmlns:a16="http://schemas.microsoft.com/office/drawing/2014/main" id="{656A2441-C23F-433B-B97F-72551F4E8B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0CB81B-A924-47CB-A67E-49CDB647FFC8}"/>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48984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C43B-8B67-4E69-9165-A1D4E7D253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DAF1B-3405-497E-8BE2-556C0910FE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472600-F3C5-4E7A-A251-7A3E7AC5E2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58C5D-46EC-4104-AE74-5A1A23BD6B22}"/>
              </a:ext>
            </a:extLst>
          </p:cNvPr>
          <p:cNvSpPr>
            <a:spLocks noGrp="1"/>
          </p:cNvSpPr>
          <p:nvPr>
            <p:ph type="dt" sz="half" idx="10"/>
          </p:nvPr>
        </p:nvSpPr>
        <p:spPr/>
        <p:txBody>
          <a:bodyPr/>
          <a:lstStyle/>
          <a:p>
            <a:fld id="{FCF9F8F0-DB3E-485E-A9B6-15B66BD3854A}" type="datetime1">
              <a:rPr lang="en-US" smtClean="0"/>
              <a:t>1/21/2021</a:t>
            </a:fld>
            <a:endParaRPr lang="en-US" dirty="0"/>
          </a:p>
        </p:txBody>
      </p:sp>
      <p:sp>
        <p:nvSpPr>
          <p:cNvPr id="6" name="Footer Placeholder 5">
            <a:extLst>
              <a:ext uri="{FF2B5EF4-FFF2-40B4-BE49-F238E27FC236}">
                <a16:creationId xmlns:a16="http://schemas.microsoft.com/office/drawing/2014/main" id="{0A7BD768-C7C2-41E5-8CAB-7A712C1383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DA2245-5108-4615-B14A-C4B0509EDE21}"/>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3633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004F-CA52-4A59-9328-6996C247F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BF60E-8AD8-4FCD-BCB9-056C1F3C62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F53FA8-44E0-4030-B37F-9E307D413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0B93E-C2EC-47FF-93C2-7D274ABB31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14D086-07BC-4401-9704-81957E6C35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1141F-4B6A-4D87-AEEE-0773D2556366}"/>
              </a:ext>
            </a:extLst>
          </p:cNvPr>
          <p:cNvSpPr>
            <a:spLocks noGrp="1"/>
          </p:cNvSpPr>
          <p:nvPr>
            <p:ph type="dt" sz="half" idx="10"/>
          </p:nvPr>
        </p:nvSpPr>
        <p:spPr/>
        <p:txBody>
          <a:bodyPr/>
          <a:lstStyle/>
          <a:p>
            <a:fld id="{29F61F39-E2D0-483D-A2F4-DF382A7E232D}" type="datetime1">
              <a:rPr lang="en-US" smtClean="0"/>
              <a:t>1/21/2021</a:t>
            </a:fld>
            <a:endParaRPr lang="en-US" dirty="0"/>
          </a:p>
        </p:txBody>
      </p:sp>
      <p:sp>
        <p:nvSpPr>
          <p:cNvPr id="8" name="Footer Placeholder 7">
            <a:extLst>
              <a:ext uri="{FF2B5EF4-FFF2-40B4-BE49-F238E27FC236}">
                <a16:creationId xmlns:a16="http://schemas.microsoft.com/office/drawing/2014/main" id="{97319791-DA23-4485-B257-6E8270F11D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94A642-7EA5-42C9-BADA-223B722C054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0460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C30A-65A6-4146-B5CE-124AB2F20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E46A8-7312-4395-BCF5-FA7D5438C1CC}"/>
              </a:ext>
            </a:extLst>
          </p:cNvPr>
          <p:cNvSpPr>
            <a:spLocks noGrp="1"/>
          </p:cNvSpPr>
          <p:nvPr>
            <p:ph type="dt" sz="half" idx="10"/>
          </p:nvPr>
        </p:nvSpPr>
        <p:spPr/>
        <p:txBody>
          <a:bodyPr/>
          <a:lstStyle/>
          <a:p>
            <a:fld id="{E5F3AFD5-2263-4012-955E-A7CBADDF9BCA}" type="datetime1">
              <a:rPr lang="en-US" smtClean="0"/>
              <a:t>1/21/2021</a:t>
            </a:fld>
            <a:endParaRPr lang="en-US" dirty="0"/>
          </a:p>
        </p:txBody>
      </p:sp>
      <p:sp>
        <p:nvSpPr>
          <p:cNvPr id="4" name="Footer Placeholder 3">
            <a:extLst>
              <a:ext uri="{FF2B5EF4-FFF2-40B4-BE49-F238E27FC236}">
                <a16:creationId xmlns:a16="http://schemas.microsoft.com/office/drawing/2014/main" id="{91188980-6A67-4417-898D-B6C5D96CE67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93335-8154-413E-B6E7-D5A6D43E44AC}"/>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36837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4CD9B-1282-44B9-84A6-EBFC13B8588B}"/>
              </a:ext>
            </a:extLst>
          </p:cNvPr>
          <p:cNvSpPr>
            <a:spLocks noGrp="1"/>
          </p:cNvSpPr>
          <p:nvPr>
            <p:ph type="dt" sz="half" idx="10"/>
          </p:nvPr>
        </p:nvSpPr>
        <p:spPr/>
        <p:txBody>
          <a:bodyPr/>
          <a:lstStyle/>
          <a:p>
            <a:fld id="{C76562EE-C57E-490E-A911-E0F1DB30B539}" type="datetime1">
              <a:rPr lang="en-US" smtClean="0"/>
              <a:t>1/21/2021</a:t>
            </a:fld>
            <a:endParaRPr lang="en-US" dirty="0"/>
          </a:p>
        </p:txBody>
      </p:sp>
      <p:sp>
        <p:nvSpPr>
          <p:cNvPr id="3" name="Footer Placeholder 2">
            <a:extLst>
              <a:ext uri="{FF2B5EF4-FFF2-40B4-BE49-F238E27FC236}">
                <a16:creationId xmlns:a16="http://schemas.microsoft.com/office/drawing/2014/main" id="{D8EFC990-5211-48AC-AD7F-6235C1CDB5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C563FB-6E0A-4277-A43B-7241DEEBEE86}"/>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206610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5C83-21AC-48C6-9A5E-1AA522E10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33545-75E0-40E4-882A-DDEF5E7913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7E081-58CF-4E50-9BE2-CA9B0E4E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43BFA-CB48-4FD6-8CB0-1FD0F3196EF3}"/>
              </a:ext>
            </a:extLst>
          </p:cNvPr>
          <p:cNvSpPr>
            <a:spLocks noGrp="1"/>
          </p:cNvSpPr>
          <p:nvPr>
            <p:ph type="dt" sz="half" idx="10"/>
          </p:nvPr>
        </p:nvSpPr>
        <p:spPr/>
        <p:txBody>
          <a:bodyPr/>
          <a:lstStyle/>
          <a:p>
            <a:fld id="{BA1B0811-227D-45AE-8232-F0FAD4DC07F5}" type="datetime1">
              <a:rPr lang="en-US" smtClean="0"/>
              <a:t>1/21/2021</a:t>
            </a:fld>
            <a:endParaRPr lang="en-US" dirty="0"/>
          </a:p>
        </p:txBody>
      </p:sp>
      <p:sp>
        <p:nvSpPr>
          <p:cNvPr id="6" name="Footer Placeholder 5">
            <a:extLst>
              <a:ext uri="{FF2B5EF4-FFF2-40B4-BE49-F238E27FC236}">
                <a16:creationId xmlns:a16="http://schemas.microsoft.com/office/drawing/2014/main" id="{11E2B834-44CF-4927-8E8F-763055F893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9E8F60-64E0-4B56-8FA9-C5F900C71882}"/>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72438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9088-65A5-4C28-83A4-823BCCDA0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5A3D97-C360-4D91-A458-A9A47C70E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6B76F85-066A-4074-8E55-7B015C03F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AE4F3-DD9F-4665-9032-7BB31E2BD766}"/>
              </a:ext>
            </a:extLst>
          </p:cNvPr>
          <p:cNvSpPr>
            <a:spLocks noGrp="1"/>
          </p:cNvSpPr>
          <p:nvPr>
            <p:ph type="dt" sz="half" idx="10"/>
          </p:nvPr>
        </p:nvSpPr>
        <p:spPr/>
        <p:txBody>
          <a:bodyPr/>
          <a:lstStyle/>
          <a:p>
            <a:fld id="{A120C15F-31EA-4BFF-995B-EDC82BA09A28}" type="datetime1">
              <a:rPr lang="en-US" smtClean="0"/>
              <a:t>1/21/2021</a:t>
            </a:fld>
            <a:endParaRPr lang="en-US" dirty="0"/>
          </a:p>
        </p:txBody>
      </p:sp>
      <p:sp>
        <p:nvSpPr>
          <p:cNvPr id="6" name="Footer Placeholder 5">
            <a:extLst>
              <a:ext uri="{FF2B5EF4-FFF2-40B4-BE49-F238E27FC236}">
                <a16:creationId xmlns:a16="http://schemas.microsoft.com/office/drawing/2014/main" id="{9140FE84-CA8B-4BA6-87DB-27AC86A028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B7AB06-A96E-4EBD-9B3E-1EC5397FE13F}"/>
              </a:ext>
            </a:extLst>
          </p:cNvPr>
          <p:cNvSpPr>
            <a:spLocks noGrp="1"/>
          </p:cNvSpPr>
          <p:nvPr>
            <p:ph type="sldNum" sz="quarter" idx="12"/>
          </p:nvPr>
        </p:nvSpPr>
        <p:spPr/>
        <p:txBody>
          <a:bodyPr/>
          <a:lstStyle/>
          <a:p>
            <a:fld id="{9BB07FEE-E424-4620-A0EA-5F1F48EF1E78}" type="slidenum">
              <a:rPr lang="en-US" smtClean="0"/>
              <a:t>‹#›</a:t>
            </a:fld>
            <a:endParaRPr lang="en-US" dirty="0"/>
          </a:p>
        </p:txBody>
      </p:sp>
    </p:spTree>
    <p:extLst>
      <p:ext uri="{BB962C8B-B14F-4D97-AF65-F5344CB8AC3E}">
        <p14:creationId xmlns:p14="http://schemas.microsoft.com/office/powerpoint/2010/main" val="156791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26C2C-F9C1-4FD4-8BF5-AE16D38502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8D1310-94F8-4D87-98CD-3CD9A12FA4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4B501-A5EB-405E-B78B-FC1CEEF30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8FA743-55F8-406A-A158-D15C94121FA5}" type="datetime1">
              <a:rPr lang="en-US" smtClean="0"/>
              <a:t>1/21/2021</a:t>
            </a:fld>
            <a:endParaRPr lang="en-US" dirty="0"/>
          </a:p>
        </p:txBody>
      </p:sp>
      <p:sp>
        <p:nvSpPr>
          <p:cNvPr id="5" name="Footer Placeholder 4">
            <a:extLst>
              <a:ext uri="{FF2B5EF4-FFF2-40B4-BE49-F238E27FC236}">
                <a16:creationId xmlns:a16="http://schemas.microsoft.com/office/drawing/2014/main" id="{61DE7765-D8B9-4C57-BA3F-AB0B86B13E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8F6C9D-7497-4556-AC5A-31A0072B4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07FEE-E424-4620-A0EA-5F1F48EF1E78}" type="slidenum">
              <a:rPr lang="en-US" smtClean="0"/>
              <a:t>‹#›</a:t>
            </a:fld>
            <a:endParaRPr lang="en-US" dirty="0"/>
          </a:p>
        </p:txBody>
      </p:sp>
    </p:spTree>
    <p:extLst>
      <p:ext uri="{BB962C8B-B14F-4D97-AF65-F5344CB8AC3E}">
        <p14:creationId xmlns:p14="http://schemas.microsoft.com/office/powerpoint/2010/main" val="68564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books.org/wiki/User:Tomruen/Schumacher_system_of_knowing"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onelifetimeblog.com/2012/06/03/discipline-of-the-mind-will-in-turn-help-discipline-the-heart-and-soul"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4thglryofgod/8668051289/"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braintrainingtools.org/skills/articles/critical-thinking-in-problem-solving-process/" TargetMode="External"/><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hyperlink" Target="http://evrenozdemr.blogspot.com/2012/11/applying-critical-thinking-activities_14.html"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https://philosophicaldisquisitions.blogspot.com/2010/08/omnipotence-part-2.html" TargetMode="External"/><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tarunagoel.blogspot.com/2012/10/the-design-thinking-mindset.html"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mind-think-spirit-soap-bubble-767584/" TargetMode="External"/><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hyperlink" Target="https://pixabay.com/en/mindset-mindfulness-meditation-743166/" TargetMode="Externa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s://www.globalawareness101.org/2016/05/" TargetMode="External"/><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neruskita.blogspot.com/p/science-2_5.html"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blogs.henrico.k12.va.us/21/2013/03/20/emotions-of-friedrich/" TargetMode="External"/><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izreloaded.blogspot.com/2011/07/how-do-you-feel-today.html" TargetMode="External"/><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hyperlink" Target="https://neruskita.blogspot.com/p/science-2_5.html"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pkitten.blogspot.com/2016/04/swedish-supreme-court-uses-three-step.html" TargetMode="External"/><Relationship Id="rId2" Type="http://schemas.openxmlformats.org/officeDocument/2006/relationships/image" Target="../media/image23.jpg"/><Relationship Id="rId1" Type="http://schemas.openxmlformats.org/officeDocument/2006/relationships/slideLayout" Target="../slideLayouts/slideLayout6.xml"/><Relationship Id="rId5" Type="http://schemas.openxmlformats.org/officeDocument/2006/relationships/hyperlink" Target="http://hopeevidence.blogspot.com/2010_08_01_archive.html" TargetMode="Externa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https://anointedwomeninchrist.wordpress.com/2015/01/08/tams-tidbits-6/" TargetMode="External"/><Relationship Id="rId7" Type="http://schemas.openxmlformats.org/officeDocument/2006/relationships/hyperlink" Target="http://singanewsongpoetry.blogspot.com/2011/09/2-timothy-215-study-gods-word.html" TargetMode="Externa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hyperlink" Target="http://www.sacerdotus.com/2012/06/with-age-comes-wisdom.html" TargetMode="Externa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pxhere.com/en/photo/340934" TargetMode="External"/><Relationship Id="rId7" Type="http://schemas.openxmlformats.org/officeDocument/2006/relationships/hyperlink" Target="https://godandpoliticsuk.org/2013/05/17/the-churchs-biggest-crisis/" TargetMode="Externa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hyperlink" Target="http://flickr.com/photos/flickerstickers/8113073276" TargetMode="Externa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hyperlink" Target="https://thelivingmessage.com/2017/07/11/so-what-are-you-reflecting/" TargetMode="External"/><Relationship Id="rId7" Type="http://schemas.openxmlformats.org/officeDocument/2006/relationships/hyperlink" Target="http://biblevisionintl.wordpress.com/" TargetMode="External"/><Relationship Id="rId2" Type="http://schemas.openxmlformats.org/officeDocument/2006/relationships/image" Target="../media/image31.jpg"/><Relationship Id="rId1" Type="http://schemas.openxmlformats.org/officeDocument/2006/relationships/slideLayout" Target="../slideLayouts/slideLayout6.xml"/><Relationship Id="rId6" Type="http://schemas.openxmlformats.org/officeDocument/2006/relationships/image" Target="../media/image33.jpg"/><Relationship Id="rId5" Type="http://schemas.openxmlformats.org/officeDocument/2006/relationships/hyperlink" Target="https://www.flickr.com/photos/damanhur_ms/49216600983/" TargetMode="External"/><Relationship Id="rId4" Type="http://schemas.openxmlformats.org/officeDocument/2006/relationships/image" Target="../media/image32.jpg"/><Relationship Id="rId9" Type="http://schemas.openxmlformats.org/officeDocument/2006/relationships/hyperlink" Target="http://vimeo.com/11721161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nnoknight.wordpress.com/2015/06/19/robby-resurrection-dawkins-part-1/" TargetMode="External"/><Relationship Id="rId7" Type="http://schemas.openxmlformats.org/officeDocument/2006/relationships/image" Target="../media/image38.jpg"/><Relationship Id="rId2" Type="http://schemas.openxmlformats.org/officeDocument/2006/relationships/image" Target="../media/image35.jpg"/><Relationship Id="rId1" Type="http://schemas.openxmlformats.org/officeDocument/2006/relationships/slideLayout" Target="../slideLayouts/slideLayout6.xml"/><Relationship Id="rId6" Type="http://schemas.openxmlformats.org/officeDocument/2006/relationships/image" Target="../media/image37.jpg"/><Relationship Id="rId5" Type="http://schemas.openxmlformats.org/officeDocument/2006/relationships/hyperlink" Target="https://gingerharrington.com/discover-six-important-truths-about-listening-to-god/" TargetMode="Externa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hyperlink" Target="http://picpedia.org/highway-signs/e/ethical-principles.html" TargetMode="External"/><Relationship Id="rId7" Type="http://schemas.openxmlformats.org/officeDocument/2006/relationships/hyperlink" Target="https://biblicalpreaching.net/2012/11/12/application-preaching/" TargetMode="External"/><Relationship Id="rId2" Type="http://schemas.openxmlformats.org/officeDocument/2006/relationships/image" Target="../media/image39.jpg"/><Relationship Id="rId1" Type="http://schemas.openxmlformats.org/officeDocument/2006/relationships/slideLayout" Target="../slideLayouts/slideLayout6.xml"/><Relationship Id="rId6" Type="http://schemas.openxmlformats.org/officeDocument/2006/relationships/image" Target="../media/image41.jpg"/><Relationship Id="rId5" Type="http://schemas.openxmlformats.org/officeDocument/2006/relationships/hyperlink" Target="http://flickr.com/photos/bjornmeansbear/4662232392" TargetMode="External"/><Relationship Id="rId4" Type="http://schemas.openxmlformats.org/officeDocument/2006/relationships/image" Target="../media/image40.jpg"/><Relationship Id="rId9"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hyperlink" Target="http://www.freeimageslive.co.uk/free_stock_image/gods-word-gives-light-jpg" TargetMode="External"/><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nightshade130.wordpress.com/2012/01/05/preparing-for-the-overflow-dont-settle-for-less-than-the-best-that-is-yet-to-come/"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rhemawordforyou.blogspot.com/2015/04/christ-died-for-us.html" TargetMode="External"/><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themichaelteaching.com/emotions-drove-the-2016-election-not-issues/" TargetMode="External"/><Relationship Id="rId7" Type="http://schemas.openxmlformats.org/officeDocument/2006/relationships/hyperlink" Target="http://theswirlworld.com/2012/12/27/why-i-refuse-to-give-up/" TargetMode="External"/><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hyperlink" Target="https://biblicalpreaching.net/2016/04/25/dont-fight-the-wrong-battle/"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masterwordsmith-unplugged.blogspot.com/2012/06/never-give-up.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lifesjourneytoperfection.net/2014/11/lds-sharing-time-november-2014-week-3.html"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superaalifragilistic.wordpress.com/category/quotes/"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8831" y="982176"/>
            <a:ext cx="10029644" cy="4893647"/>
          </a:xfrm>
          <a:prstGeom prst="rect">
            <a:avLst/>
          </a:prstGeom>
          <a:noFill/>
        </p:spPr>
        <p:txBody>
          <a:bodyPr wrap="square" rtlCol="0">
            <a:spAutoFit/>
          </a:bodyPr>
          <a:lstStyle/>
          <a:p>
            <a:pPr algn="ctr"/>
            <a:r>
              <a:rPr lang="en-US" sz="4800" b="1" cap="small" dirty="0">
                <a:solidFill>
                  <a:srgbClr val="FF0000"/>
                </a:solidFill>
              </a:rPr>
              <a:t>Springfield Baptist Church</a:t>
            </a:r>
          </a:p>
          <a:p>
            <a:pPr algn="ctr"/>
            <a:r>
              <a:rPr lang="en-US" sz="4400" b="1" cap="small" dirty="0">
                <a:solidFill>
                  <a:schemeClr val="accent6">
                    <a:lumMod val="75000"/>
                  </a:schemeClr>
                </a:solidFill>
              </a:rPr>
              <a:t>Destroying Satanic Strongholds </a:t>
            </a:r>
          </a:p>
          <a:p>
            <a:pPr algn="ctr"/>
            <a:r>
              <a:rPr lang="en-US" sz="4400" b="1" cap="small" dirty="0">
                <a:solidFill>
                  <a:schemeClr val="accent6">
                    <a:lumMod val="75000"/>
                  </a:schemeClr>
                </a:solidFill>
              </a:rPr>
              <a:t>1 Corinthians 10:4-5</a:t>
            </a:r>
          </a:p>
          <a:p>
            <a:pPr algn="ctr"/>
            <a:r>
              <a:rPr lang="en-US" sz="4400" b="1" cap="small" dirty="0"/>
              <a:t>Based On - Pulling Down Strongholds: Strategies from Ancient and Modern Israel Messiah Conference 2000</a:t>
            </a:r>
          </a:p>
          <a:p>
            <a:pPr algn="ctr"/>
            <a:r>
              <a:rPr lang="en-US" sz="4400" b="1" cap="small" dirty="0">
                <a:solidFill>
                  <a:srgbClr val="FF0000"/>
                </a:solidFill>
              </a:rPr>
              <a:t>Lesson 2 </a:t>
            </a:r>
          </a:p>
        </p:txBody>
      </p:sp>
      <p:sp>
        <p:nvSpPr>
          <p:cNvPr id="3" name="Slide Number Placeholder 2"/>
          <p:cNvSpPr>
            <a:spLocks noGrp="1"/>
          </p:cNvSpPr>
          <p:nvPr>
            <p:ph type="sldNum" sz="quarter" idx="12"/>
          </p:nvPr>
        </p:nvSpPr>
        <p:spPr/>
        <p:txBody>
          <a:bodyPr/>
          <a:lstStyle/>
          <a:p>
            <a:fld id="{9389BFF6-185B-4A4B-9817-2C4E657B8386}" type="slidenum">
              <a:rPr lang="en-US" smtClean="0"/>
              <a:t>1</a:t>
            </a:fld>
            <a:endParaRPr lang="en-US" dirty="0"/>
          </a:p>
        </p:txBody>
      </p:sp>
    </p:spTree>
    <p:extLst>
      <p:ext uri="{BB962C8B-B14F-4D97-AF65-F5344CB8AC3E}">
        <p14:creationId xmlns:p14="http://schemas.microsoft.com/office/powerpoint/2010/main" val="210584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27">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3709DB87-C778-4C67-9288-866C607A3525}"/>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dirty="0">
                <a:solidFill>
                  <a:srgbClr val="FEFFFF"/>
                </a:solidFill>
              </a:rPr>
              <a:t>Strongholds Are Places </a:t>
            </a:r>
            <a:r>
              <a:rPr lang="en-US" sz="4000" b="1" i="1" u="sng" dirty="0">
                <a:solidFill>
                  <a:srgbClr val="FEFFFF"/>
                </a:solidFill>
              </a:rPr>
              <a:t>NOT</a:t>
            </a:r>
            <a:r>
              <a:rPr lang="en-US" sz="4000" dirty="0">
                <a:solidFill>
                  <a:srgbClr val="FEFFFF"/>
                </a:solidFill>
              </a:rPr>
              <a:t> People</a:t>
            </a:r>
          </a:p>
        </p:txBody>
      </p:sp>
      <p:sp>
        <p:nvSpPr>
          <p:cNvPr id="3" name="TextBox 2">
            <a:extLst>
              <a:ext uri="{FF2B5EF4-FFF2-40B4-BE49-F238E27FC236}">
                <a16:creationId xmlns:a16="http://schemas.microsoft.com/office/drawing/2014/main" id="{E16DD445-FC2F-4E30-B661-E1697D33058B}"/>
              </a:ext>
            </a:extLst>
          </p:cNvPr>
          <p:cNvSpPr txBox="1"/>
          <p:nvPr/>
        </p:nvSpPr>
        <p:spPr>
          <a:xfrm>
            <a:off x="1282189" y="2494450"/>
            <a:ext cx="6279196" cy="4152535"/>
          </a:xfrm>
          <a:prstGeom prst="rect">
            <a:avLst/>
          </a:prstGeom>
        </p:spPr>
        <p:txBody>
          <a:bodyPr vert="horz" lIns="91440" tIns="45720" rIns="91440" bIns="45720" rtlCol="0">
            <a:noAutofit/>
          </a:bodyPr>
          <a:lstStyle/>
          <a:p>
            <a:pPr marL="400050" indent="-228600">
              <a:lnSpc>
                <a:spcPct val="90000"/>
              </a:lnSpc>
              <a:spcAft>
                <a:spcPts val="600"/>
              </a:spcAft>
              <a:buFont typeface="Arial" panose="020B0604020202020204" pitchFamily="34" charset="0"/>
              <a:buChar char="•"/>
            </a:pPr>
            <a:r>
              <a:rPr lang="en-US" sz="3200" dirty="0"/>
              <a:t>Strongholds are apart of the flesh</a:t>
            </a:r>
          </a:p>
          <a:p>
            <a:pPr marL="400050" indent="-228600">
              <a:lnSpc>
                <a:spcPct val="90000"/>
              </a:lnSpc>
              <a:spcAft>
                <a:spcPts val="600"/>
              </a:spcAft>
              <a:buFont typeface="Arial" panose="020B0604020202020204" pitchFamily="34" charset="0"/>
              <a:buChar char="•"/>
            </a:pPr>
            <a:r>
              <a:rPr lang="en-US" sz="3200" dirty="0"/>
              <a:t>Strongholds impact the soul</a:t>
            </a:r>
          </a:p>
          <a:p>
            <a:pPr marL="400050" indent="-228600">
              <a:lnSpc>
                <a:spcPct val="90000"/>
              </a:lnSpc>
              <a:spcAft>
                <a:spcPts val="600"/>
              </a:spcAft>
              <a:buFont typeface="Arial" panose="020B0604020202020204" pitchFamily="34" charset="0"/>
              <a:buChar char="•"/>
            </a:pPr>
            <a:r>
              <a:rPr lang="en-US" sz="3200" dirty="0"/>
              <a:t>Our soul is comprised of Three Major Parts</a:t>
            </a:r>
          </a:p>
          <a:p>
            <a:pPr lvl="2" indent="-228600">
              <a:lnSpc>
                <a:spcPct val="90000"/>
              </a:lnSpc>
              <a:spcAft>
                <a:spcPts val="600"/>
              </a:spcAft>
              <a:buFont typeface="Arial" panose="020B0604020202020204" pitchFamily="34" charset="0"/>
              <a:buChar char="•"/>
            </a:pPr>
            <a:r>
              <a:rPr lang="en-US" sz="3200" dirty="0"/>
              <a:t>a. The mind (Prov. 23:7)</a:t>
            </a:r>
          </a:p>
          <a:p>
            <a:pPr lvl="2" indent="-228600">
              <a:lnSpc>
                <a:spcPct val="90000"/>
              </a:lnSpc>
              <a:spcAft>
                <a:spcPts val="600"/>
              </a:spcAft>
              <a:buFont typeface="Arial" panose="020B0604020202020204" pitchFamily="34" charset="0"/>
              <a:buChar char="•"/>
            </a:pPr>
            <a:r>
              <a:rPr lang="en-US" sz="3200" dirty="0"/>
              <a:t>b. The heart (Rom. 8:5-6)</a:t>
            </a:r>
          </a:p>
          <a:p>
            <a:pPr lvl="2" indent="-228600">
              <a:lnSpc>
                <a:spcPct val="90000"/>
              </a:lnSpc>
              <a:spcAft>
                <a:spcPts val="600"/>
              </a:spcAft>
              <a:buFont typeface="Arial" panose="020B0604020202020204" pitchFamily="34" charset="0"/>
              <a:buChar char="•"/>
            </a:pPr>
            <a:r>
              <a:rPr lang="en-US" sz="3200" dirty="0"/>
              <a:t>c. The will </a:t>
            </a:r>
          </a:p>
        </p:txBody>
      </p:sp>
      <p:pic>
        <p:nvPicPr>
          <p:cNvPr id="5" name="Picture 4" descr="Diagram, venn diagram&#10;&#10;Description automatically generated">
            <a:extLst>
              <a:ext uri="{FF2B5EF4-FFF2-40B4-BE49-F238E27FC236}">
                <a16:creationId xmlns:a16="http://schemas.microsoft.com/office/drawing/2014/main" id="{1349ED64-39F5-4F41-BD52-822C34D4F7D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4706" y="775182"/>
            <a:ext cx="3343407" cy="2423971"/>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E8B5AE0A-E861-46CC-9C34-BF58799F944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16150" y="3511296"/>
            <a:ext cx="2757470" cy="2757470"/>
          </a:xfrm>
          <a:prstGeom prst="rect">
            <a:avLst/>
          </a:prstGeom>
        </p:spPr>
      </p:pic>
      <p:sp>
        <p:nvSpPr>
          <p:cNvPr id="16" name="Slide Number Placeholder 15">
            <a:extLst>
              <a:ext uri="{FF2B5EF4-FFF2-40B4-BE49-F238E27FC236}">
                <a16:creationId xmlns:a16="http://schemas.microsoft.com/office/drawing/2014/main" id="{DB8E0292-4FDB-4B76-82B3-9956A67BBB00}"/>
              </a:ext>
            </a:extLst>
          </p:cNvPr>
          <p:cNvSpPr>
            <a:spLocks noGrp="1"/>
          </p:cNvSpPr>
          <p:nvPr>
            <p:ph type="sldNum" sz="quarter" idx="12"/>
          </p:nvPr>
        </p:nvSpPr>
        <p:spPr/>
        <p:txBody>
          <a:bodyPr/>
          <a:lstStyle/>
          <a:p>
            <a:fld id="{9BB07FEE-E424-4620-A0EA-5F1F48EF1E78}" type="slidenum">
              <a:rPr lang="en-US" smtClean="0"/>
              <a:t>10</a:t>
            </a:fld>
            <a:endParaRPr lang="en-US" dirty="0"/>
          </a:p>
        </p:txBody>
      </p:sp>
    </p:spTree>
    <p:extLst>
      <p:ext uri="{BB962C8B-B14F-4D97-AF65-F5344CB8AC3E}">
        <p14:creationId xmlns:p14="http://schemas.microsoft.com/office/powerpoint/2010/main" val="36074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FF0000"/>
          </a:solidFill>
        </p:spPr>
        <p:txBody>
          <a:bodyPr vert="horz" lIns="91440" tIns="45720" rIns="91440" bIns="45720" rtlCol="0" anchor="ctr">
            <a:normAutofit/>
          </a:bodyPr>
          <a:lstStyle/>
          <a:p>
            <a:pPr algn="ctr"/>
            <a:r>
              <a:rPr lang="en-US" b="1" dirty="0">
                <a:solidFill>
                  <a:schemeClr val="bg1"/>
                </a:solidFill>
              </a:rPr>
              <a:t>Psalms 26:2 (NIV)</a:t>
            </a:r>
          </a:p>
        </p:txBody>
      </p:sp>
      <p:sp>
        <p:nvSpPr>
          <p:cNvPr id="3" name="TextBox 2">
            <a:extLst>
              <a:ext uri="{FF2B5EF4-FFF2-40B4-BE49-F238E27FC236}">
                <a16:creationId xmlns:a16="http://schemas.microsoft.com/office/drawing/2014/main" id="{2B589529-B967-4B41-AE66-EF627E332944}"/>
              </a:ext>
            </a:extLst>
          </p:cNvPr>
          <p:cNvSpPr txBox="1"/>
          <p:nvPr/>
        </p:nvSpPr>
        <p:spPr>
          <a:xfrm>
            <a:off x="1378012" y="2812887"/>
            <a:ext cx="5075957" cy="3054472"/>
          </a:xfrm>
          <a:prstGeom prst="rect">
            <a:avLst/>
          </a:prstGeom>
        </p:spPr>
        <p:txBody>
          <a:bodyPr vert="horz" lIns="91440" tIns="45720" rIns="91440" bIns="45720" rtlCol="0">
            <a:noAutofit/>
          </a:bodyPr>
          <a:lstStyle/>
          <a:p>
            <a:r>
              <a:rPr lang="en-US" sz="4800" dirty="0">
                <a:solidFill>
                  <a:schemeClr val="accent2">
                    <a:lumMod val="50000"/>
                  </a:schemeClr>
                </a:solidFill>
              </a:rPr>
              <a:t>Test me, O Lord, and try me, examine my heart and my mind;</a:t>
            </a:r>
          </a:p>
        </p:txBody>
      </p:sp>
      <p:pic>
        <p:nvPicPr>
          <p:cNvPr id="45" name="Picture 44" descr="A picture containing text&#10;&#10;Description automatically generated">
            <a:extLst>
              <a:ext uri="{FF2B5EF4-FFF2-40B4-BE49-F238E27FC236}">
                <a16:creationId xmlns:a16="http://schemas.microsoft.com/office/drawing/2014/main" id="{C88502B5-183D-4CD7-BAC0-6BFFAED39D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07117" y="3196492"/>
            <a:ext cx="4755843" cy="3150746"/>
          </a:xfrm>
          <a:prstGeom prst="rect">
            <a:avLst/>
          </a:prstGeom>
        </p:spPr>
      </p:pic>
      <p:sp>
        <p:nvSpPr>
          <p:cNvPr id="46" name="Slide Number Placeholder 45">
            <a:extLst>
              <a:ext uri="{FF2B5EF4-FFF2-40B4-BE49-F238E27FC236}">
                <a16:creationId xmlns:a16="http://schemas.microsoft.com/office/drawing/2014/main" id="{A7773F10-1361-45AA-B21A-40E4C5767BF5}"/>
              </a:ext>
            </a:extLst>
          </p:cNvPr>
          <p:cNvSpPr>
            <a:spLocks noGrp="1"/>
          </p:cNvSpPr>
          <p:nvPr>
            <p:ph type="sldNum" sz="quarter" idx="12"/>
          </p:nvPr>
        </p:nvSpPr>
        <p:spPr/>
        <p:txBody>
          <a:bodyPr/>
          <a:lstStyle/>
          <a:p>
            <a:fld id="{9BB07FEE-E424-4620-A0EA-5F1F48EF1E78}" type="slidenum">
              <a:rPr lang="en-US" smtClean="0"/>
              <a:t>11</a:t>
            </a:fld>
            <a:endParaRPr lang="en-US" dirty="0"/>
          </a:p>
        </p:txBody>
      </p:sp>
    </p:spTree>
    <p:extLst>
      <p:ext uri="{BB962C8B-B14F-4D97-AF65-F5344CB8AC3E}">
        <p14:creationId xmlns:p14="http://schemas.microsoft.com/office/powerpoint/2010/main" val="2655028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08218-FA10-4152-93FB-567E304AAF07}"/>
              </a:ext>
            </a:extLst>
          </p:cNvPr>
          <p:cNvSpPr>
            <a:spLocks noGrp="1"/>
          </p:cNvSpPr>
          <p:nvPr>
            <p:ph type="title"/>
          </p:nvPr>
        </p:nvSpPr>
        <p:spPr>
          <a:xfrm>
            <a:off x="5500361" y="358790"/>
            <a:ext cx="6017562" cy="1544062"/>
          </a:xfrm>
        </p:spPr>
        <p:txBody>
          <a:bodyPr vert="horz" lIns="91440" tIns="45720" rIns="91440" bIns="45720" rtlCol="0" anchor="ctr">
            <a:normAutofit/>
          </a:bodyPr>
          <a:lstStyle/>
          <a:p>
            <a:r>
              <a:rPr lang="en-US" sz="4000" b="1" dirty="0">
                <a:solidFill>
                  <a:srgbClr val="7030A0"/>
                </a:solidFill>
              </a:rPr>
              <a:t>The Natural Mind</a:t>
            </a:r>
          </a:p>
        </p:txBody>
      </p:sp>
      <p:pic>
        <p:nvPicPr>
          <p:cNvPr id="5" name="Picture 4" descr="A red sign with white text&#10;&#10;Description automatically generated with medium confidence">
            <a:extLst>
              <a:ext uri="{FF2B5EF4-FFF2-40B4-BE49-F238E27FC236}">
                <a16:creationId xmlns:a16="http://schemas.microsoft.com/office/drawing/2014/main" id="{7921241A-BF88-4827-89F1-13D49219F3E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740" y="558604"/>
            <a:ext cx="4795285" cy="2397642"/>
          </a:xfrm>
          <a:prstGeom prst="rect">
            <a:avLst/>
          </a:prstGeom>
        </p:spPr>
      </p:pic>
      <p:pic>
        <p:nvPicPr>
          <p:cNvPr id="8" name="Picture 7" descr="Diagram&#10;&#10;Description automatically generated">
            <a:extLst>
              <a:ext uri="{FF2B5EF4-FFF2-40B4-BE49-F238E27FC236}">
                <a16:creationId xmlns:a16="http://schemas.microsoft.com/office/drawing/2014/main" id="{DCFEBA63-0D74-4E8E-BA65-04B185C2ABE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91251" y="3429000"/>
            <a:ext cx="3852411" cy="3033773"/>
          </a:xfrm>
          <a:prstGeom prst="rect">
            <a:avLst/>
          </a:prstGeom>
        </p:spPr>
      </p:pic>
      <p:sp>
        <p:nvSpPr>
          <p:cNvPr id="3" name="TextBox 2">
            <a:extLst>
              <a:ext uri="{FF2B5EF4-FFF2-40B4-BE49-F238E27FC236}">
                <a16:creationId xmlns:a16="http://schemas.microsoft.com/office/drawing/2014/main" id="{F7707ED2-E75A-4D2C-BC2D-673880CCAE76}"/>
              </a:ext>
            </a:extLst>
          </p:cNvPr>
          <p:cNvSpPr txBox="1"/>
          <p:nvPr/>
        </p:nvSpPr>
        <p:spPr>
          <a:xfrm>
            <a:off x="5257267" y="1675840"/>
            <a:ext cx="6017562" cy="3946229"/>
          </a:xfrm>
          <a:prstGeom prst="rect">
            <a:avLst/>
          </a:prstGeom>
        </p:spPr>
        <p:txBody>
          <a:bodyPr vert="horz" lIns="91440" tIns="45720" rIns="91440" bIns="45720" rtlCol="0">
            <a:normAutofit/>
          </a:bodyPr>
          <a:lstStyle/>
          <a:p>
            <a:pPr>
              <a:lnSpc>
                <a:spcPct val="90000"/>
              </a:lnSpc>
              <a:spcAft>
                <a:spcPts val="600"/>
              </a:spcAft>
            </a:pPr>
            <a:r>
              <a:rPr lang="en-US" sz="3200" dirty="0"/>
              <a:t>“When I talk about the natural mind, I am referring to the thinking process that is limited to human reasoning and resources.” </a:t>
            </a:r>
          </a:p>
          <a:p>
            <a:pPr>
              <a:lnSpc>
                <a:spcPct val="90000"/>
              </a:lnSpc>
              <a:spcAft>
                <a:spcPts val="600"/>
              </a:spcAft>
            </a:pPr>
            <a:r>
              <a:rPr lang="en-US" dirty="0"/>
              <a:t>Avery T. Willis – “Disciple’s Personality</a:t>
            </a:r>
          </a:p>
        </p:txBody>
      </p:sp>
      <p:sp>
        <p:nvSpPr>
          <p:cNvPr id="13" name="Slide Number Placeholder 12">
            <a:extLst>
              <a:ext uri="{FF2B5EF4-FFF2-40B4-BE49-F238E27FC236}">
                <a16:creationId xmlns:a16="http://schemas.microsoft.com/office/drawing/2014/main" id="{CAF42E3C-6D32-475F-AF91-6F39C1B45115}"/>
              </a:ext>
            </a:extLst>
          </p:cNvPr>
          <p:cNvSpPr>
            <a:spLocks noGrp="1"/>
          </p:cNvSpPr>
          <p:nvPr>
            <p:ph type="sldNum" sz="quarter" idx="12"/>
          </p:nvPr>
        </p:nvSpPr>
        <p:spPr/>
        <p:txBody>
          <a:bodyPr/>
          <a:lstStyle/>
          <a:p>
            <a:fld id="{9BB07FEE-E424-4620-A0EA-5F1F48EF1E78}" type="slidenum">
              <a:rPr lang="en-US" smtClean="0"/>
              <a:t>12</a:t>
            </a:fld>
            <a:endParaRPr lang="en-US" dirty="0"/>
          </a:p>
        </p:txBody>
      </p:sp>
    </p:spTree>
    <p:extLst>
      <p:ext uri="{BB962C8B-B14F-4D97-AF65-F5344CB8AC3E}">
        <p14:creationId xmlns:p14="http://schemas.microsoft.com/office/powerpoint/2010/main" val="182140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803776" y="914362"/>
            <a:ext cx="6190412" cy="1182927"/>
          </a:xfrm>
        </p:spPr>
        <p:txBody>
          <a:bodyPr vert="horz" lIns="91440" tIns="45720" rIns="91440" bIns="45720" rtlCol="0" anchor="b">
            <a:normAutofit/>
          </a:bodyPr>
          <a:lstStyle/>
          <a:p>
            <a:r>
              <a:rPr lang="en-US" sz="5600" b="1" dirty="0">
                <a:solidFill>
                  <a:srgbClr val="FF0000"/>
                </a:solidFill>
              </a:rPr>
              <a:t>Romans 8:5-6 (NIV)</a:t>
            </a:r>
          </a:p>
        </p:txBody>
      </p:sp>
      <p:cxnSp>
        <p:nvCxnSpPr>
          <p:cNvPr id="35" name="Straight Connector 34">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589529-B967-4B41-AE66-EF627E332944}"/>
              </a:ext>
            </a:extLst>
          </p:cNvPr>
          <p:cNvSpPr txBox="1"/>
          <p:nvPr/>
        </p:nvSpPr>
        <p:spPr>
          <a:xfrm>
            <a:off x="472389" y="2180501"/>
            <a:ext cx="6807641" cy="4443029"/>
          </a:xfrm>
          <a:prstGeom prst="rect">
            <a:avLst/>
          </a:prstGeom>
        </p:spPr>
        <p:txBody>
          <a:bodyPr vert="horz" lIns="91440" tIns="45720" rIns="91440" bIns="45720" rtlCol="0" anchor="t">
            <a:noAutofit/>
          </a:bodyPr>
          <a:lstStyle/>
          <a:p>
            <a:pPr>
              <a:lnSpc>
                <a:spcPct val="90000"/>
              </a:lnSpc>
              <a:spcAft>
                <a:spcPts val="600"/>
              </a:spcAft>
            </a:pPr>
            <a:r>
              <a:rPr lang="en-US" sz="3600" b="1" dirty="0">
                <a:solidFill>
                  <a:srgbClr val="0070C0">
                    <a:alpha val="80000"/>
                  </a:srgbClr>
                </a:solidFill>
              </a:rPr>
              <a:t>Those who live according to the sinful nature have their minds set on what that nature desires; but those who live in accordance with the Spirit have their minds set on what the Spirit desires. The mind of sinful man is death, but the mind controlled by the Spirit is life and peace</a:t>
            </a:r>
            <a:r>
              <a:rPr lang="en-US" sz="3600" dirty="0">
                <a:solidFill>
                  <a:srgbClr val="0070C0">
                    <a:alpha val="80000"/>
                  </a:srgbClr>
                </a:solidFill>
              </a:rPr>
              <a:t>;</a:t>
            </a:r>
          </a:p>
        </p:txBody>
      </p:sp>
      <p:pic>
        <p:nvPicPr>
          <p:cNvPr id="22" name="Picture 21">
            <a:extLst>
              <a:ext uri="{FF2B5EF4-FFF2-40B4-BE49-F238E27FC236}">
                <a16:creationId xmlns:a16="http://schemas.microsoft.com/office/drawing/2014/main" id="{9D143FE8-2DC2-4C0F-9323-A3336D2448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955" r="-1"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dirty="0"/>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9FE0592E-8CD5-4B0B-9841-2991D49ADD89}"/>
              </a:ext>
            </a:extLst>
          </p:cNvPr>
          <p:cNvSpPr>
            <a:spLocks noGrp="1"/>
          </p:cNvSpPr>
          <p:nvPr>
            <p:ph type="sldNum" sz="quarter" idx="12"/>
          </p:nvPr>
        </p:nvSpPr>
        <p:spPr/>
        <p:txBody>
          <a:bodyPr/>
          <a:lstStyle/>
          <a:p>
            <a:fld id="{9BB07FEE-E424-4620-A0EA-5F1F48EF1E78}" type="slidenum">
              <a:rPr lang="en-US" smtClean="0"/>
              <a:t>13</a:t>
            </a:fld>
            <a:endParaRPr lang="en-US" dirty="0"/>
          </a:p>
        </p:txBody>
      </p:sp>
    </p:spTree>
    <p:extLst>
      <p:ext uri="{BB962C8B-B14F-4D97-AF65-F5344CB8AC3E}">
        <p14:creationId xmlns:p14="http://schemas.microsoft.com/office/powerpoint/2010/main" val="169229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08218-FA10-4152-93FB-567E304AAF07}"/>
              </a:ext>
            </a:extLst>
          </p:cNvPr>
          <p:cNvSpPr>
            <a:spLocks noGrp="1"/>
          </p:cNvSpPr>
          <p:nvPr>
            <p:ph type="title"/>
          </p:nvPr>
        </p:nvSpPr>
        <p:spPr>
          <a:xfrm>
            <a:off x="2217456" y="66892"/>
            <a:ext cx="8665308" cy="1544062"/>
          </a:xfrm>
        </p:spPr>
        <p:txBody>
          <a:bodyPr vert="horz" lIns="91440" tIns="45720" rIns="91440" bIns="45720" rtlCol="0" anchor="ctr">
            <a:normAutofit/>
          </a:bodyPr>
          <a:lstStyle/>
          <a:p>
            <a:r>
              <a:rPr lang="en-US" sz="4000" b="1" dirty="0">
                <a:solidFill>
                  <a:srgbClr val="7030A0"/>
                </a:solidFill>
              </a:rPr>
              <a:t>The Depraved Mind – Romans 1:28-31</a:t>
            </a:r>
          </a:p>
        </p:txBody>
      </p:sp>
      <p:pic>
        <p:nvPicPr>
          <p:cNvPr id="11" name="Picture 10" descr="Diagram&#10;&#10;Description automatically generated">
            <a:extLst>
              <a:ext uri="{FF2B5EF4-FFF2-40B4-BE49-F238E27FC236}">
                <a16:creationId xmlns:a16="http://schemas.microsoft.com/office/drawing/2014/main" id="{DED91ECB-A7B2-4530-9C7D-FC0A48282A1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31572" y="4470400"/>
            <a:ext cx="2892435" cy="2292253"/>
          </a:xfrm>
          <a:prstGeom prst="rect">
            <a:avLst/>
          </a:prstGeom>
        </p:spPr>
      </p:pic>
      <p:sp>
        <p:nvSpPr>
          <p:cNvPr id="3" name="TextBox 2">
            <a:extLst>
              <a:ext uri="{FF2B5EF4-FFF2-40B4-BE49-F238E27FC236}">
                <a16:creationId xmlns:a16="http://schemas.microsoft.com/office/drawing/2014/main" id="{F7707ED2-E75A-4D2C-BC2D-673880CCAE76}"/>
              </a:ext>
            </a:extLst>
          </p:cNvPr>
          <p:cNvSpPr txBox="1"/>
          <p:nvPr/>
        </p:nvSpPr>
        <p:spPr>
          <a:xfrm>
            <a:off x="291251" y="1386662"/>
            <a:ext cx="10983578" cy="3946229"/>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3900" b="1" dirty="0">
                <a:solidFill>
                  <a:srgbClr val="C00000"/>
                </a:solidFill>
              </a:rPr>
              <a:t>“Furthermore, since they did not think it worthwhile to retain the knowledge of God, he gave them over to a depraved mind, to do what ought not to be done. They have become filled with every kind of wickedness, evil, greed and depravity. They are full of envy, murder, strife, deceit and malice. They are gossips, slanderers, God-haters, insolent, arrogant and boastful; they invent ways of doing evil; they disobey their parents; they are senseless, faithless, heartless, ruthless.” </a:t>
            </a:r>
          </a:p>
          <a:p>
            <a:pPr>
              <a:lnSpc>
                <a:spcPct val="90000"/>
              </a:lnSpc>
              <a:spcAft>
                <a:spcPts val="600"/>
              </a:spcAft>
            </a:pPr>
            <a:r>
              <a:rPr lang="en-US" dirty="0"/>
              <a:t>Avery T. Willis – “Disciple’s Personality</a:t>
            </a:r>
          </a:p>
        </p:txBody>
      </p:sp>
      <p:cxnSp>
        <p:nvCxnSpPr>
          <p:cNvPr id="6" name="Straight Connector 5">
            <a:extLst>
              <a:ext uri="{FF2B5EF4-FFF2-40B4-BE49-F238E27FC236}">
                <a16:creationId xmlns:a16="http://schemas.microsoft.com/office/drawing/2014/main" id="{5EDD856D-F221-43FF-8D01-32EB14914299}"/>
              </a:ext>
            </a:extLst>
          </p:cNvPr>
          <p:cNvCxnSpPr/>
          <p:nvPr/>
        </p:nvCxnSpPr>
        <p:spPr>
          <a:xfrm>
            <a:off x="2008554" y="115667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4D68F3-7E36-4518-BCFA-6A382A7D5792}"/>
              </a:ext>
            </a:extLst>
          </p:cNvPr>
          <p:cNvCxnSpPr/>
          <p:nvPr/>
        </p:nvCxnSpPr>
        <p:spPr>
          <a:xfrm>
            <a:off x="679938" y="1094155"/>
            <a:ext cx="10785231" cy="0"/>
          </a:xfrm>
          <a:prstGeom prst="line">
            <a:avLst/>
          </a:prstGeom>
          <a:ln w="79375" cmpd="thickThi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8604A27-F665-4E2F-B9AB-BB595B6B45D8}"/>
              </a:ext>
            </a:extLst>
          </p:cNvPr>
          <p:cNvSpPr>
            <a:spLocks noGrp="1"/>
          </p:cNvSpPr>
          <p:nvPr>
            <p:ph type="sldNum" sz="quarter" idx="12"/>
          </p:nvPr>
        </p:nvSpPr>
        <p:spPr/>
        <p:txBody>
          <a:bodyPr/>
          <a:lstStyle/>
          <a:p>
            <a:fld id="{9BB07FEE-E424-4620-A0EA-5F1F48EF1E78}" type="slidenum">
              <a:rPr lang="en-US" smtClean="0"/>
              <a:t>14</a:t>
            </a:fld>
            <a:endParaRPr lang="en-US" dirty="0"/>
          </a:p>
        </p:txBody>
      </p:sp>
    </p:spTree>
    <p:extLst>
      <p:ext uri="{BB962C8B-B14F-4D97-AF65-F5344CB8AC3E}">
        <p14:creationId xmlns:p14="http://schemas.microsoft.com/office/powerpoint/2010/main" val="198647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36E2252-159F-4673-875A-15A6E8F53793}"/>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b="1" dirty="0">
                <a:solidFill>
                  <a:srgbClr val="FEFFFF"/>
                </a:solidFill>
              </a:rPr>
              <a:t>List of Mind</a:t>
            </a:r>
          </a:p>
        </p:txBody>
      </p:sp>
      <p:sp>
        <p:nvSpPr>
          <p:cNvPr id="3" name="TextBox 2">
            <a:extLst>
              <a:ext uri="{FF2B5EF4-FFF2-40B4-BE49-F238E27FC236}">
                <a16:creationId xmlns:a16="http://schemas.microsoft.com/office/drawing/2014/main" id="{699582BD-D564-47FF-AFAC-7210E30A023A}"/>
              </a:ext>
            </a:extLst>
          </p:cNvPr>
          <p:cNvSpPr txBox="1"/>
          <p:nvPr/>
        </p:nvSpPr>
        <p:spPr>
          <a:xfrm>
            <a:off x="1414612" y="2635554"/>
            <a:ext cx="6227369" cy="3563159"/>
          </a:xfrm>
          <a:prstGeom prst="rect">
            <a:avLst/>
          </a:prstGeom>
        </p:spPr>
        <p:txBody>
          <a:bodyPr vert="horz" lIns="91440" tIns="45720" rIns="91440" bIns="45720" numCol="3" rtlCol="0">
            <a:normAutofit/>
          </a:bodyPr>
          <a:lstStyle/>
          <a:p>
            <a:pPr indent="-228600">
              <a:lnSpc>
                <a:spcPct val="90000"/>
              </a:lnSpc>
              <a:buFont typeface="Arial" panose="020B0604020202020204" pitchFamily="34" charset="0"/>
              <a:buChar char="•"/>
            </a:pPr>
            <a:r>
              <a:rPr lang="en-US" sz="2400" dirty="0"/>
              <a:t>Lying</a:t>
            </a:r>
          </a:p>
          <a:p>
            <a:pPr indent="-228600">
              <a:lnSpc>
                <a:spcPct val="90000"/>
              </a:lnSpc>
              <a:buFont typeface="Arial" panose="020B0604020202020204" pitchFamily="34" charset="0"/>
              <a:buChar char="•"/>
            </a:pPr>
            <a:r>
              <a:rPr lang="en-US" sz="2400" dirty="0"/>
              <a:t>Stealing</a:t>
            </a:r>
          </a:p>
          <a:p>
            <a:pPr indent="-228600">
              <a:lnSpc>
                <a:spcPct val="90000"/>
              </a:lnSpc>
              <a:buFont typeface="Arial" panose="020B0604020202020204" pitchFamily="34" charset="0"/>
              <a:buChar char="•"/>
            </a:pPr>
            <a:r>
              <a:rPr lang="en-US" sz="2400" dirty="0"/>
              <a:t>Corrupt communication</a:t>
            </a:r>
          </a:p>
          <a:p>
            <a:pPr indent="-228600">
              <a:lnSpc>
                <a:spcPct val="90000"/>
              </a:lnSpc>
              <a:buFont typeface="Arial" panose="020B0604020202020204" pitchFamily="34" charset="0"/>
              <a:buChar char="•"/>
            </a:pPr>
            <a:r>
              <a:rPr lang="en-US" sz="2400" dirty="0"/>
              <a:t>Gossiping</a:t>
            </a:r>
          </a:p>
          <a:p>
            <a:pPr indent="-228600">
              <a:lnSpc>
                <a:spcPct val="90000"/>
              </a:lnSpc>
              <a:buFont typeface="Arial" panose="020B0604020202020204" pitchFamily="34" charset="0"/>
              <a:buChar char="•"/>
            </a:pPr>
            <a:r>
              <a:rPr lang="en-US" sz="2400" dirty="0"/>
              <a:t>Religious rituals</a:t>
            </a:r>
          </a:p>
          <a:p>
            <a:pPr indent="-228600">
              <a:lnSpc>
                <a:spcPct val="90000"/>
              </a:lnSpc>
              <a:buFont typeface="Arial" panose="020B0604020202020204" pitchFamily="34" charset="0"/>
              <a:buChar char="•"/>
            </a:pPr>
            <a:r>
              <a:rPr lang="en-US" sz="2400" dirty="0"/>
              <a:t>False teaching</a:t>
            </a:r>
          </a:p>
          <a:p>
            <a:pPr indent="-228600">
              <a:lnSpc>
                <a:spcPct val="90000"/>
              </a:lnSpc>
              <a:buFont typeface="Arial" panose="020B0604020202020204" pitchFamily="34" charset="0"/>
              <a:buChar char="•"/>
            </a:pPr>
            <a:r>
              <a:rPr lang="en-US" sz="2400" dirty="0"/>
              <a:t>Cunningness</a:t>
            </a:r>
          </a:p>
          <a:p>
            <a:pPr indent="-228600">
              <a:lnSpc>
                <a:spcPct val="90000"/>
              </a:lnSpc>
              <a:buFont typeface="Arial" panose="020B0604020202020204" pitchFamily="34" charset="0"/>
              <a:buChar char="•"/>
            </a:pPr>
            <a:r>
              <a:rPr lang="en-US" sz="2400" dirty="0"/>
              <a:t>Deception</a:t>
            </a:r>
          </a:p>
          <a:p>
            <a:pPr indent="-228600">
              <a:lnSpc>
                <a:spcPct val="90000"/>
              </a:lnSpc>
              <a:buFont typeface="Arial" panose="020B0604020202020204" pitchFamily="34" charset="0"/>
              <a:buChar char="•"/>
            </a:pPr>
            <a:r>
              <a:rPr lang="en-US" sz="2400" dirty="0"/>
              <a:t>Lack of faith</a:t>
            </a:r>
          </a:p>
          <a:p>
            <a:pPr indent="-228600">
              <a:lnSpc>
                <a:spcPct val="90000"/>
              </a:lnSpc>
              <a:buFont typeface="Arial" panose="020B0604020202020204" pitchFamily="34" charset="0"/>
              <a:buChar char="•"/>
            </a:pPr>
            <a:r>
              <a:rPr lang="en-US" sz="2400" dirty="0"/>
              <a:t>No vision</a:t>
            </a:r>
          </a:p>
          <a:p>
            <a:pPr indent="-228600">
              <a:lnSpc>
                <a:spcPct val="90000"/>
              </a:lnSpc>
              <a:buFont typeface="Arial" panose="020B0604020202020204" pitchFamily="34" charset="0"/>
              <a:buChar char="•"/>
            </a:pPr>
            <a:r>
              <a:rPr lang="en-US" sz="2400" dirty="0"/>
              <a:t>Spiritual blindness</a:t>
            </a:r>
          </a:p>
          <a:p>
            <a:pPr indent="-228600">
              <a:lnSpc>
                <a:spcPct val="90000"/>
              </a:lnSpc>
              <a:buFont typeface="Arial" panose="020B0604020202020204" pitchFamily="34" charset="0"/>
              <a:buChar char="•"/>
            </a:pPr>
            <a:r>
              <a:rPr lang="en-US" sz="2400" dirty="0"/>
              <a:t>Lack of knowledge</a:t>
            </a:r>
          </a:p>
          <a:p>
            <a:pPr indent="-228600">
              <a:lnSpc>
                <a:spcPct val="90000"/>
              </a:lnSpc>
              <a:buFont typeface="Arial" panose="020B0604020202020204" pitchFamily="34" charset="0"/>
              <a:buChar char="•"/>
            </a:pPr>
            <a:r>
              <a:rPr lang="en-US" sz="2400" dirty="0"/>
              <a:t>Murder</a:t>
            </a:r>
          </a:p>
          <a:p>
            <a:pPr indent="-228600">
              <a:lnSpc>
                <a:spcPct val="90000"/>
              </a:lnSpc>
              <a:buFont typeface="Arial" panose="020B0604020202020204" pitchFamily="34" charset="0"/>
              <a:buChar char="•"/>
            </a:pPr>
            <a:r>
              <a:rPr lang="en-US" sz="2400" dirty="0"/>
              <a:t>Wrath</a:t>
            </a:r>
          </a:p>
          <a:p>
            <a:pPr indent="-228600">
              <a:lnSpc>
                <a:spcPct val="90000"/>
              </a:lnSpc>
              <a:buFont typeface="Arial" panose="020B0604020202020204" pitchFamily="34" charset="0"/>
              <a:buChar char="•"/>
            </a:pPr>
            <a:r>
              <a:rPr lang="en-US" sz="2400" dirty="0"/>
              <a:t>Fornication</a:t>
            </a:r>
          </a:p>
          <a:p>
            <a:pPr indent="-228600">
              <a:lnSpc>
                <a:spcPct val="90000"/>
              </a:lnSpc>
              <a:buFont typeface="Arial" panose="020B0604020202020204" pitchFamily="34" charset="0"/>
              <a:buChar char="•"/>
            </a:pPr>
            <a:r>
              <a:rPr lang="en-US" sz="2400" dirty="0"/>
              <a:t>Drunkenness</a:t>
            </a:r>
          </a:p>
          <a:p>
            <a:pPr indent="-228600">
              <a:lnSpc>
                <a:spcPct val="90000"/>
              </a:lnSpc>
              <a:buFont typeface="Arial" panose="020B0604020202020204" pitchFamily="34" charset="0"/>
              <a:buChar char="•"/>
            </a:pPr>
            <a:r>
              <a:rPr lang="en-US" sz="2400" dirty="0"/>
              <a:t>Heresies</a:t>
            </a:r>
          </a:p>
          <a:p>
            <a:pPr indent="-228600">
              <a:lnSpc>
                <a:spcPct val="90000"/>
              </a:lnSpc>
              <a:buFont typeface="Arial" panose="020B0604020202020204" pitchFamily="34" charset="0"/>
              <a:buChar char="•"/>
            </a:pPr>
            <a:r>
              <a:rPr lang="en-US" sz="2400" dirty="0"/>
              <a:t>Sedition</a:t>
            </a:r>
          </a:p>
          <a:p>
            <a:pPr indent="-228600">
              <a:lnSpc>
                <a:spcPct val="90000"/>
              </a:lnSpc>
              <a:buFont typeface="Arial" panose="020B0604020202020204" pitchFamily="34" charset="0"/>
              <a:buChar char="•"/>
            </a:pPr>
            <a:r>
              <a:rPr lang="en-US" sz="2400" dirty="0"/>
              <a:t>Strife</a:t>
            </a:r>
          </a:p>
          <a:p>
            <a:pPr indent="-228600">
              <a:lnSpc>
                <a:spcPct val="90000"/>
              </a:lnSpc>
              <a:buFont typeface="Arial" panose="020B0604020202020204" pitchFamily="34" charset="0"/>
              <a:buChar char="•"/>
            </a:pPr>
            <a:r>
              <a:rPr lang="en-US" sz="2400" dirty="0"/>
              <a:t>Idolatry</a:t>
            </a:r>
          </a:p>
          <a:p>
            <a:pPr indent="-228600">
              <a:lnSpc>
                <a:spcPct val="90000"/>
              </a:lnSpc>
              <a:buFont typeface="Arial" panose="020B0604020202020204" pitchFamily="34" charset="0"/>
              <a:buChar char="•"/>
            </a:pPr>
            <a:r>
              <a:rPr lang="en-US" sz="2400" dirty="0"/>
              <a:t>Variance</a:t>
            </a:r>
          </a:p>
          <a:p>
            <a:pPr indent="-228600">
              <a:lnSpc>
                <a:spcPct val="90000"/>
              </a:lnSpc>
              <a:buFont typeface="Arial" panose="020B0604020202020204" pitchFamily="34" charset="0"/>
              <a:buChar char="•"/>
            </a:pPr>
            <a:r>
              <a:rPr lang="en-US" sz="2400" dirty="0"/>
              <a:t>Witchcraft</a:t>
            </a:r>
          </a:p>
          <a:p>
            <a:pPr indent="-228600">
              <a:lnSpc>
                <a:spcPct val="90000"/>
              </a:lnSpc>
              <a:buFont typeface="Arial" panose="020B0604020202020204" pitchFamily="34" charset="0"/>
              <a:buChar char="•"/>
            </a:pPr>
            <a:r>
              <a:rPr lang="en-US" sz="2400" dirty="0"/>
              <a:t>Evil thoughts</a:t>
            </a:r>
          </a:p>
          <a:p>
            <a:pPr indent="-228600">
              <a:lnSpc>
                <a:spcPct val="90000"/>
              </a:lnSpc>
              <a:buFont typeface="Arial" panose="020B0604020202020204" pitchFamily="34" charset="0"/>
              <a:buChar char="•"/>
            </a:pPr>
            <a:r>
              <a:rPr lang="en-US" sz="2400" dirty="0"/>
              <a:t>Slothfulness</a:t>
            </a:r>
          </a:p>
          <a:p>
            <a:pPr indent="-228600">
              <a:lnSpc>
                <a:spcPct val="90000"/>
              </a:lnSpc>
              <a:spcAft>
                <a:spcPts val="600"/>
              </a:spcAft>
              <a:buFont typeface="Arial" panose="020B0604020202020204" pitchFamily="34" charset="0"/>
              <a:buChar char="•"/>
            </a:pPr>
            <a:endParaRPr lang="en-US" sz="2200" dirty="0"/>
          </a:p>
        </p:txBody>
      </p:sp>
      <p:pic>
        <p:nvPicPr>
          <p:cNvPr id="17" name="Picture 16" descr="Logo&#10;&#10;Description automatically generated">
            <a:extLst>
              <a:ext uri="{FF2B5EF4-FFF2-40B4-BE49-F238E27FC236}">
                <a16:creationId xmlns:a16="http://schemas.microsoft.com/office/drawing/2014/main" id="{3A88DDC3-7A69-45CA-A061-D9C95869F6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24706" y="804438"/>
            <a:ext cx="3343407" cy="2365460"/>
          </a:xfrm>
          <a:prstGeom prst="rect">
            <a:avLst/>
          </a:prstGeom>
        </p:spPr>
      </p:pic>
      <p:pic>
        <p:nvPicPr>
          <p:cNvPr id="18" name="Picture 17" descr="A picture containing calendar&#10;&#10;Description automatically generated">
            <a:extLst>
              <a:ext uri="{FF2B5EF4-FFF2-40B4-BE49-F238E27FC236}">
                <a16:creationId xmlns:a16="http://schemas.microsoft.com/office/drawing/2014/main" id="{313790A8-1BC4-47EE-BBD0-3917256CFBF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05614" y="3587262"/>
            <a:ext cx="2288806" cy="2962857"/>
          </a:xfrm>
          <a:prstGeom prst="rect">
            <a:avLst/>
          </a:prstGeom>
        </p:spPr>
      </p:pic>
      <p:sp>
        <p:nvSpPr>
          <p:cNvPr id="5" name="Slide Number Placeholder 4">
            <a:extLst>
              <a:ext uri="{FF2B5EF4-FFF2-40B4-BE49-F238E27FC236}">
                <a16:creationId xmlns:a16="http://schemas.microsoft.com/office/drawing/2014/main" id="{27742BA5-5639-4909-AE88-79FBED55AB9A}"/>
              </a:ext>
            </a:extLst>
          </p:cNvPr>
          <p:cNvSpPr>
            <a:spLocks noGrp="1"/>
          </p:cNvSpPr>
          <p:nvPr>
            <p:ph type="sldNum" sz="quarter" idx="12"/>
          </p:nvPr>
        </p:nvSpPr>
        <p:spPr/>
        <p:txBody>
          <a:bodyPr/>
          <a:lstStyle/>
          <a:p>
            <a:fld id="{9BB07FEE-E424-4620-A0EA-5F1F48EF1E78}" type="slidenum">
              <a:rPr lang="en-US" smtClean="0"/>
              <a:t>15</a:t>
            </a:fld>
            <a:endParaRPr lang="en-US" dirty="0"/>
          </a:p>
        </p:txBody>
      </p:sp>
    </p:spTree>
    <p:extLst>
      <p:ext uri="{BB962C8B-B14F-4D97-AF65-F5344CB8AC3E}">
        <p14:creationId xmlns:p14="http://schemas.microsoft.com/office/powerpoint/2010/main" val="346405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908218-FA10-4152-93FB-567E304AAF07}"/>
              </a:ext>
            </a:extLst>
          </p:cNvPr>
          <p:cNvSpPr>
            <a:spLocks noGrp="1"/>
          </p:cNvSpPr>
          <p:nvPr>
            <p:ph type="title"/>
          </p:nvPr>
        </p:nvSpPr>
        <p:spPr>
          <a:xfrm>
            <a:off x="3686743" y="12187"/>
            <a:ext cx="3878544" cy="1544062"/>
          </a:xfrm>
        </p:spPr>
        <p:txBody>
          <a:bodyPr vert="horz" lIns="91440" tIns="45720" rIns="91440" bIns="45720" rtlCol="0" anchor="ctr">
            <a:normAutofit/>
          </a:bodyPr>
          <a:lstStyle/>
          <a:p>
            <a:pPr algn="ctr"/>
            <a:r>
              <a:rPr lang="en-US" sz="6000" b="1" dirty="0">
                <a:solidFill>
                  <a:schemeClr val="accent1">
                    <a:lumMod val="75000"/>
                  </a:schemeClr>
                </a:solidFill>
              </a:rPr>
              <a:t>Emotions</a:t>
            </a:r>
          </a:p>
        </p:txBody>
      </p:sp>
      <p:sp>
        <p:nvSpPr>
          <p:cNvPr id="3" name="TextBox 2">
            <a:extLst>
              <a:ext uri="{FF2B5EF4-FFF2-40B4-BE49-F238E27FC236}">
                <a16:creationId xmlns:a16="http://schemas.microsoft.com/office/drawing/2014/main" id="{F7707ED2-E75A-4D2C-BC2D-673880CCAE76}"/>
              </a:ext>
            </a:extLst>
          </p:cNvPr>
          <p:cNvSpPr txBox="1"/>
          <p:nvPr/>
        </p:nvSpPr>
        <p:spPr>
          <a:xfrm>
            <a:off x="291251" y="1386662"/>
            <a:ext cx="10983578" cy="3946229"/>
          </a:xfrm>
          <a:prstGeom prst="rect">
            <a:avLst/>
          </a:prstGeom>
        </p:spPr>
        <p:txBody>
          <a:bodyPr vert="horz" lIns="91440" tIns="45720" rIns="91440" bIns="45720" rtlCol="0">
            <a:normAutofit/>
          </a:bodyPr>
          <a:lstStyle/>
          <a:p>
            <a:pPr>
              <a:lnSpc>
                <a:spcPct val="90000"/>
              </a:lnSpc>
              <a:spcAft>
                <a:spcPts val="600"/>
              </a:spcAft>
            </a:pPr>
            <a:r>
              <a:rPr lang="en-US" sz="3900" b="1" dirty="0">
                <a:solidFill>
                  <a:srgbClr val="7030A0"/>
                </a:solidFill>
              </a:rPr>
              <a:t>“Emotions are God-given feelings of pleasantness or unpleasantness. They are reactions to internal and external stimuli. Emotions are not good or bad; you make the choice of whether to honor Christ to harm yourself or others.” </a:t>
            </a:r>
          </a:p>
          <a:p>
            <a:pPr>
              <a:lnSpc>
                <a:spcPct val="90000"/>
              </a:lnSpc>
              <a:spcAft>
                <a:spcPts val="600"/>
              </a:spcAft>
            </a:pPr>
            <a:r>
              <a:rPr lang="en-US" dirty="0"/>
              <a:t>Avery T. Willis – “Disciple’s Personality</a:t>
            </a:r>
          </a:p>
        </p:txBody>
      </p:sp>
      <p:cxnSp>
        <p:nvCxnSpPr>
          <p:cNvPr id="6" name="Straight Connector 5">
            <a:extLst>
              <a:ext uri="{FF2B5EF4-FFF2-40B4-BE49-F238E27FC236}">
                <a16:creationId xmlns:a16="http://schemas.microsoft.com/office/drawing/2014/main" id="{5EDD856D-F221-43FF-8D01-32EB14914299}"/>
              </a:ext>
            </a:extLst>
          </p:cNvPr>
          <p:cNvCxnSpPr/>
          <p:nvPr/>
        </p:nvCxnSpPr>
        <p:spPr>
          <a:xfrm>
            <a:off x="2008554" y="115667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4D68F3-7E36-4518-BCFA-6A382A7D5792}"/>
              </a:ext>
            </a:extLst>
          </p:cNvPr>
          <p:cNvCxnSpPr/>
          <p:nvPr/>
        </p:nvCxnSpPr>
        <p:spPr>
          <a:xfrm>
            <a:off x="679938" y="1094155"/>
            <a:ext cx="10785231" cy="0"/>
          </a:xfrm>
          <a:prstGeom prst="line">
            <a:avLst/>
          </a:prstGeom>
          <a:ln w="79375" cmpd="thickThi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9248D7-76D5-42B5-BFA4-1F04F7302AC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6036" y="3773620"/>
            <a:ext cx="2836488" cy="2836488"/>
          </a:xfrm>
          <a:prstGeom prst="rect">
            <a:avLst/>
          </a:prstGeom>
        </p:spPr>
      </p:pic>
      <p:sp>
        <p:nvSpPr>
          <p:cNvPr id="4" name="Slide Number Placeholder 3">
            <a:extLst>
              <a:ext uri="{FF2B5EF4-FFF2-40B4-BE49-F238E27FC236}">
                <a16:creationId xmlns:a16="http://schemas.microsoft.com/office/drawing/2014/main" id="{163ED1B9-73B9-4315-87B8-33EC1D5D74C8}"/>
              </a:ext>
            </a:extLst>
          </p:cNvPr>
          <p:cNvSpPr>
            <a:spLocks noGrp="1"/>
          </p:cNvSpPr>
          <p:nvPr>
            <p:ph type="sldNum" sz="quarter" idx="12"/>
          </p:nvPr>
        </p:nvSpPr>
        <p:spPr/>
        <p:txBody>
          <a:bodyPr/>
          <a:lstStyle/>
          <a:p>
            <a:fld id="{9BB07FEE-E424-4620-A0EA-5F1F48EF1E78}" type="slidenum">
              <a:rPr lang="en-US" smtClean="0"/>
              <a:t>16</a:t>
            </a:fld>
            <a:endParaRPr lang="en-US" dirty="0"/>
          </a:p>
        </p:txBody>
      </p:sp>
    </p:spTree>
    <p:extLst>
      <p:ext uri="{BB962C8B-B14F-4D97-AF65-F5344CB8AC3E}">
        <p14:creationId xmlns:p14="http://schemas.microsoft.com/office/powerpoint/2010/main" val="54428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6E2252-159F-4673-875A-15A6E8F53793}"/>
              </a:ext>
            </a:extLst>
          </p:cNvPr>
          <p:cNvSpPr>
            <a:spLocks noGrp="1"/>
          </p:cNvSpPr>
          <p:nvPr>
            <p:ph type="title"/>
          </p:nvPr>
        </p:nvSpPr>
        <p:spPr>
          <a:xfrm>
            <a:off x="562613" y="378468"/>
            <a:ext cx="4560584" cy="1128068"/>
          </a:xfrm>
        </p:spPr>
        <p:txBody>
          <a:bodyPr vert="horz" lIns="91440" tIns="45720" rIns="91440" bIns="45720" rtlCol="0" anchor="ctr">
            <a:normAutofit/>
          </a:bodyPr>
          <a:lstStyle/>
          <a:p>
            <a:r>
              <a:rPr lang="en-US" sz="4000" b="1" dirty="0">
                <a:solidFill>
                  <a:srgbClr val="C00000"/>
                </a:solidFill>
              </a:rPr>
              <a:t>List of Emotions</a:t>
            </a:r>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9582BD-D564-47FF-AFAC-7210E30A023A}"/>
              </a:ext>
            </a:extLst>
          </p:cNvPr>
          <p:cNvSpPr txBox="1"/>
          <p:nvPr/>
        </p:nvSpPr>
        <p:spPr>
          <a:xfrm>
            <a:off x="511031" y="2330505"/>
            <a:ext cx="5030077" cy="3979585"/>
          </a:xfrm>
          <a:prstGeom prst="rect">
            <a:avLst/>
          </a:prstGeom>
        </p:spPr>
        <p:txBody>
          <a:bodyPr vert="horz" lIns="91440" tIns="45720" rIns="91440" bIns="45720" numCol="2" rtlCol="0" anchor="ctr">
            <a:normAutofit/>
          </a:bodyPr>
          <a:lstStyle/>
          <a:p>
            <a:pPr indent="-228600">
              <a:lnSpc>
                <a:spcPct val="90000"/>
              </a:lnSpc>
              <a:spcAft>
                <a:spcPts val="600"/>
              </a:spcAft>
              <a:buFont typeface="Arial" panose="020B0604020202020204" pitchFamily="34" charset="0"/>
              <a:buChar char="•"/>
            </a:pPr>
            <a:r>
              <a:rPr lang="en-US" sz="2200" dirty="0"/>
              <a:t>Fearful</a:t>
            </a:r>
          </a:p>
          <a:p>
            <a:pPr indent="-228600">
              <a:lnSpc>
                <a:spcPct val="90000"/>
              </a:lnSpc>
              <a:spcAft>
                <a:spcPts val="600"/>
              </a:spcAft>
              <a:buFont typeface="Arial" panose="020B0604020202020204" pitchFamily="34" charset="0"/>
              <a:buChar char="•"/>
            </a:pPr>
            <a:r>
              <a:rPr lang="en-US" sz="2200" dirty="0"/>
              <a:t>Needy</a:t>
            </a:r>
          </a:p>
          <a:p>
            <a:pPr indent="-228600">
              <a:lnSpc>
                <a:spcPct val="90000"/>
              </a:lnSpc>
              <a:spcAft>
                <a:spcPts val="600"/>
              </a:spcAft>
              <a:buFont typeface="Arial" panose="020B0604020202020204" pitchFamily="34" charset="0"/>
              <a:buChar char="•"/>
            </a:pPr>
            <a:r>
              <a:rPr lang="en-US" sz="2200" dirty="0"/>
              <a:t>Lost</a:t>
            </a:r>
          </a:p>
          <a:p>
            <a:pPr indent="-228600">
              <a:lnSpc>
                <a:spcPct val="90000"/>
              </a:lnSpc>
              <a:spcAft>
                <a:spcPts val="600"/>
              </a:spcAft>
              <a:buFont typeface="Arial" panose="020B0604020202020204" pitchFamily="34" charset="0"/>
              <a:buChar char="•"/>
            </a:pPr>
            <a:r>
              <a:rPr lang="en-US" sz="2200" dirty="0"/>
              <a:t>Self-Pity</a:t>
            </a:r>
          </a:p>
          <a:p>
            <a:pPr indent="-228600">
              <a:lnSpc>
                <a:spcPct val="90000"/>
              </a:lnSpc>
              <a:spcAft>
                <a:spcPts val="600"/>
              </a:spcAft>
              <a:buFont typeface="Arial" panose="020B0604020202020204" pitchFamily="34" charset="0"/>
              <a:buChar char="•"/>
            </a:pPr>
            <a:r>
              <a:rPr lang="en-US" sz="2200" dirty="0"/>
              <a:t>Pessimistic</a:t>
            </a:r>
          </a:p>
          <a:p>
            <a:pPr indent="-228600">
              <a:lnSpc>
                <a:spcPct val="90000"/>
              </a:lnSpc>
              <a:spcAft>
                <a:spcPts val="600"/>
              </a:spcAft>
              <a:buFont typeface="Arial" panose="020B0604020202020204" pitchFamily="34" charset="0"/>
              <a:buChar char="•"/>
            </a:pPr>
            <a:r>
              <a:rPr lang="en-US" sz="2200" dirty="0"/>
              <a:t>Hysteria</a:t>
            </a:r>
          </a:p>
          <a:p>
            <a:pPr indent="-228600">
              <a:lnSpc>
                <a:spcPct val="90000"/>
              </a:lnSpc>
              <a:spcAft>
                <a:spcPts val="600"/>
              </a:spcAft>
              <a:buFont typeface="Arial" panose="020B0604020202020204" pitchFamily="34" charset="0"/>
              <a:buChar char="•"/>
            </a:pPr>
            <a:r>
              <a:rPr lang="en-US" sz="2200" dirty="0"/>
              <a:t>Withdrawal</a:t>
            </a:r>
          </a:p>
          <a:p>
            <a:pPr indent="-228600">
              <a:lnSpc>
                <a:spcPct val="90000"/>
              </a:lnSpc>
              <a:spcAft>
                <a:spcPts val="600"/>
              </a:spcAft>
              <a:buFont typeface="Arial" panose="020B0604020202020204" pitchFamily="34" charset="0"/>
              <a:buChar char="•"/>
            </a:pPr>
            <a:r>
              <a:rPr lang="en-US" sz="2200" dirty="0"/>
              <a:t>Doubtful</a:t>
            </a:r>
          </a:p>
          <a:p>
            <a:pPr indent="-228600">
              <a:lnSpc>
                <a:spcPct val="90000"/>
              </a:lnSpc>
              <a:spcAft>
                <a:spcPts val="600"/>
              </a:spcAft>
              <a:buFont typeface="Arial" panose="020B0604020202020204" pitchFamily="34" charset="0"/>
              <a:buChar char="•"/>
            </a:pPr>
            <a:r>
              <a:rPr lang="en-US" sz="2200" dirty="0"/>
              <a:t>Sorrow</a:t>
            </a:r>
          </a:p>
          <a:p>
            <a:pPr indent="-228600">
              <a:lnSpc>
                <a:spcPct val="90000"/>
              </a:lnSpc>
              <a:spcAft>
                <a:spcPts val="600"/>
              </a:spcAft>
              <a:buFont typeface="Arial" panose="020B0604020202020204" pitchFamily="34" charset="0"/>
              <a:buChar char="•"/>
            </a:pPr>
            <a:r>
              <a:rPr lang="en-US" sz="2200" dirty="0"/>
              <a:t>Guilt</a:t>
            </a:r>
          </a:p>
          <a:p>
            <a:pPr indent="-228600">
              <a:lnSpc>
                <a:spcPct val="90000"/>
              </a:lnSpc>
              <a:spcAft>
                <a:spcPts val="600"/>
              </a:spcAft>
              <a:buFont typeface="Arial" panose="020B0604020202020204" pitchFamily="34" charset="0"/>
              <a:buChar char="•"/>
            </a:pPr>
            <a:r>
              <a:rPr lang="en-US" sz="2200" dirty="0"/>
              <a:t>Horrified</a:t>
            </a:r>
          </a:p>
          <a:p>
            <a:pPr indent="-228600">
              <a:lnSpc>
                <a:spcPct val="90000"/>
              </a:lnSpc>
              <a:spcAft>
                <a:spcPts val="600"/>
              </a:spcAft>
              <a:buFont typeface="Arial" panose="020B0604020202020204" pitchFamily="34" charset="0"/>
              <a:buChar char="•"/>
            </a:pPr>
            <a:r>
              <a:rPr lang="en-US" sz="2200" dirty="0"/>
              <a:t>Overwhelmed</a:t>
            </a:r>
          </a:p>
          <a:p>
            <a:pPr indent="-228600">
              <a:lnSpc>
                <a:spcPct val="90000"/>
              </a:lnSpc>
              <a:spcAft>
                <a:spcPts val="600"/>
              </a:spcAft>
              <a:buFont typeface="Arial" panose="020B0604020202020204" pitchFamily="34" charset="0"/>
              <a:buChar char="•"/>
            </a:pPr>
            <a:r>
              <a:rPr lang="en-US" sz="2200" dirty="0"/>
              <a:t>Anxious</a:t>
            </a:r>
          </a:p>
          <a:p>
            <a:pPr indent="-228600">
              <a:lnSpc>
                <a:spcPct val="90000"/>
              </a:lnSpc>
              <a:spcAft>
                <a:spcPts val="600"/>
              </a:spcAft>
              <a:buFont typeface="Arial" panose="020B0604020202020204" pitchFamily="34" charset="0"/>
              <a:buChar char="•"/>
            </a:pPr>
            <a:r>
              <a:rPr lang="en-US" sz="2200" dirty="0"/>
              <a:t>Terrified</a:t>
            </a:r>
          </a:p>
          <a:p>
            <a:pPr indent="-228600">
              <a:lnSpc>
                <a:spcPct val="90000"/>
              </a:lnSpc>
              <a:spcAft>
                <a:spcPts val="600"/>
              </a:spcAft>
              <a:buFont typeface="Arial" panose="020B0604020202020204" pitchFamily="34" charset="0"/>
              <a:buChar char="•"/>
            </a:pPr>
            <a:r>
              <a:rPr lang="en-US" sz="2200" dirty="0"/>
              <a:t>Challenged</a:t>
            </a:r>
          </a:p>
          <a:p>
            <a:pPr indent="-228600">
              <a:lnSpc>
                <a:spcPct val="90000"/>
              </a:lnSpc>
              <a:spcAft>
                <a:spcPts val="600"/>
              </a:spcAft>
              <a:buFont typeface="Arial" panose="020B0604020202020204" pitchFamily="34" charset="0"/>
              <a:buChar char="•"/>
            </a:pPr>
            <a:r>
              <a:rPr lang="en-US" sz="2200" dirty="0"/>
              <a:t>Jealous</a:t>
            </a:r>
          </a:p>
          <a:p>
            <a:pPr indent="-228600">
              <a:lnSpc>
                <a:spcPct val="90000"/>
              </a:lnSpc>
              <a:spcAft>
                <a:spcPts val="600"/>
              </a:spcAft>
              <a:buFont typeface="Arial" panose="020B0604020202020204" pitchFamily="34" charset="0"/>
              <a:buChar char="•"/>
            </a:pPr>
            <a:r>
              <a:rPr lang="en-US" sz="2200" dirty="0"/>
              <a:t>Stressed</a:t>
            </a:r>
          </a:p>
          <a:p>
            <a:pPr indent="-228600">
              <a:lnSpc>
                <a:spcPct val="90000"/>
              </a:lnSpc>
              <a:spcAft>
                <a:spcPts val="600"/>
              </a:spcAft>
              <a:buFont typeface="Arial" panose="020B0604020202020204" pitchFamily="34" charset="0"/>
              <a:buChar char="•"/>
            </a:pPr>
            <a:r>
              <a:rPr lang="en-US" sz="2200" dirty="0"/>
              <a:t>Agony</a:t>
            </a:r>
          </a:p>
          <a:p>
            <a:pPr indent="-228600">
              <a:lnSpc>
                <a:spcPct val="90000"/>
              </a:lnSpc>
              <a:spcAft>
                <a:spcPts val="600"/>
              </a:spcAft>
              <a:buFont typeface="Arial" panose="020B0604020202020204" pitchFamily="34" charset="0"/>
              <a:buChar char="•"/>
            </a:pPr>
            <a:r>
              <a:rPr lang="en-US" sz="2200" dirty="0"/>
              <a:t>Desperate</a:t>
            </a:r>
          </a:p>
          <a:p>
            <a:pPr indent="-228600">
              <a:lnSpc>
                <a:spcPct val="90000"/>
              </a:lnSpc>
              <a:spcAft>
                <a:spcPts val="600"/>
              </a:spcAft>
              <a:buFont typeface="Arial" panose="020B0604020202020204" pitchFamily="34" charset="0"/>
              <a:buChar char="•"/>
            </a:pPr>
            <a:r>
              <a:rPr lang="en-US" sz="2200" dirty="0"/>
              <a:t>Confused</a:t>
            </a:r>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circle&#10;&#10;Description automatically generated">
            <a:extLst>
              <a:ext uri="{FF2B5EF4-FFF2-40B4-BE49-F238E27FC236}">
                <a16:creationId xmlns:a16="http://schemas.microsoft.com/office/drawing/2014/main" id="{B0948C4B-DAF4-4144-969A-010445D05E1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205" b="12033"/>
          <a:stretch/>
        </p:blipFill>
        <p:spPr>
          <a:xfrm>
            <a:off x="6652764" y="1453662"/>
            <a:ext cx="4750434" cy="4604986"/>
          </a:xfrm>
          <a:prstGeom prst="rect">
            <a:avLst/>
          </a:prstGeom>
        </p:spPr>
      </p:pic>
      <p:sp>
        <p:nvSpPr>
          <p:cNvPr id="17" name="Slide Number Placeholder 16">
            <a:extLst>
              <a:ext uri="{FF2B5EF4-FFF2-40B4-BE49-F238E27FC236}">
                <a16:creationId xmlns:a16="http://schemas.microsoft.com/office/drawing/2014/main" id="{9080848C-4787-4885-BC05-F0AEA860EB79}"/>
              </a:ext>
            </a:extLst>
          </p:cNvPr>
          <p:cNvSpPr>
            <a:spLocks noGrp="1"/>
          </p:cNvSpPr>
          <p:nvPr>
            <p:ph type="sldNum" sz="quarter" idx="12"/>
          </p:nvPr>
        </p:nvSpPr>
        <p:spPr/>
        <p:txBody>
          <a:bodyPr/>
          <a:lstStyle/>
          <a:p>
            <a:fld id="{9BB07FEE-E424-4620-A0EA-5F1F48EF1E78}" type="slidenum">
              <a:rPr lang="en-US" smtClean="0"/>
              <a:t>17</a:t>
            </a:fld>
            <a:endParaRPr lang="en-US" dirty="0"/>
          </a:p>
        </p:txBody>
      </p:sp>
    </p:spTree>
    <p:extLst>
      <p:ext uri="{BB962C8B-B14F-4D97-AF65-F5344CB8AC3E}">
        <p14:creationId xmlns:p14="http://schemas.microsoft.com/office/powerpoint/2010/main" val="190374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36E2252-159F-4673-875A-15A6E8F53793}"/>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List of Emotions Continued</a:t>
            </a:r>
          </a:p>
        </p:txBody>
      </p:sp>
      <p:sp>
        <p:nvSpPr>
          <p:cNvPr id="3" name="TextBox 2">
            <a:extLst>
              <a:ext uri="{FF2B5EF4-FFF2-40B4-BE49-F238E27FC236}">
                <a16:creationId xmlns:a16="http://schemas.microsoft.com/office/drawing/2014/main" id="{699582BD-D564-47FF-AFAC-7210E30A023A}"/>
              </a:ext>
            </a:extLst>
          </p:cNvPr>
          <p:cNvSpPr txBox="1"/>
          <p:nvPr/>
        </p:nvSpPr>
        <p:spPr>
          <a:xfrm>
            <a:off x="1081969" y="2494451"/>
            <a:ext cx="5553294" cy="2882534"/>
          </a:xfrm>
          <a:prstGeom prst="rect">
            <a:avLst/>
          </a:prstGeom>
        </p:spPr>
        <p:txBody>
          <a:bodyPr vert="horz" lIns="91440" tIns="45720" rIns="91440" bIns="45720" numCol="2" rtlCol="0">
            <a:noAutofit/>
          </a:bodyPr>
          <a:lstStyle/>
          <a:p>
            <a:pPr indent="-228600">
              <a:lnSpc>
                <a:spcPct val="90000"/>
              </a:lnSpc>
              <a:spcAft>
                <a:spcPts val="600"/>
              </a:spcAft>
              <a:buFont typeface="Arial" panose="020B0604020202020204" pitchFamily="34" charset="0"/>
              <a:buChar char="•"/>
            </a:pPr>
            <a:r>
              <a:rPr lang="en-US" sz="2400" dirty="0"/>
              <a:t>Alone</a:t>
            </a:r>
          </a:p>
          <a:p>
            <a:pPr indent="-228600">
              <a:lnSpc>
                <a:spcPct val="90000"/>
              </a:lnSpc>
              <a:spcAft>
                <a:spcPts val="600"/>
              </a:spcAft>
              <a:buFont typeface="Arial" panose="020B0604020202020204" pitchFamily="34" charset="0"/>
              <a:buChar char="•"/>
            </a:pPr>
            <a:r>
              <a:rPr lang="en-US" sz="2400" dirty="0"/>
              <a:t>Paranoid</a:t>
            </a:r>
          </a:p>
          <a:p>
            <a:pPr indent="-228600">
              <a:lnSpc>
                <a:spcPct val="90000"/>
              </a:lnSpc>
              <a:spcAft>
                <a:spcPts val="600"/>
              </a:spcAft>
              <a:buFont typeface="Arial" panose="020B0604020202020204" pitchFamily="34" charset="0"/>
              <a:buChar char="•"/>
            </a:pPr>
            <a:r>
              <a:rPr lang="en-US" sz="2400" dirty="0"/>
              <a:t>Sadness</a:t>
            </a:r>
          </a:p>
          <a:p>
            <a:pPr indent="-228600">
              <a:lnSpc>
                <a:spcPct val="90000"/>
              </a:lnSpc>
              <a:spcAft>
                <a:spcPts val="600"/>
              </a:spcAft>
              <a:buFont typeface="Arial" panose="020B0604020202020204" pitchFamily="34" charset="0"/>
              <a:buChar char="•"/>
            </a:pPr>
            <a:r>
              <a:rPr lang="en-US" sz="2400" dirty="0"/>
              <a:t>Unhappy</a:t>
            </a:r>
          </a:p>
          <a:p>
            <a:pPr indent="-228600">
              <a:lnSpc>
                <a:spcPct val="90000"/>
              </a:lnSpc>
              <a:spcAft>
                <a:spcPts val="600"/>
              </a:spcAft>
              <a:buFont typeface="Arial" panose="020B0604020202020204" pitchFamily="34" charset="0"/>
              <a:buChar char="•"/>
            </a:pPr>
            <a:r>
              <a:rPr lang="en-US" sz="2400" dirty="0"/>
              <a:t>Emptiness</a:t>
            </a:r>
          </a:p>
          <a:p>
            <a:pPr indent="-228600">
              <a:lnSpc>
                <a:spcPct val="90000"/>
              </a:lnSpc>
              <a:spcAft>
                <a:spcPts val="600"/>
              </a:spcAft>
              <a:buFont typeface="Arial" panose="020B0604020202020204" pitchFamily="34" charset="0"/>
              <a:buChar char="•"/>
            </a:pPr>
            <a:r>
              <a:rPr lang="en-US" sz="2400" dirty="0"/>
              <a:t>Apathetic</a:t>
            </a:r>
          </a:p>
          <a:p>
            <a:pPr indent="-228600">
              <a:lnSpc>
                <a:spcPct val="90000"/>
              </a:lnSpc>
              <a:spcAft>
                <a:spcPts val="600"/>
              </a:spcAft>
              <a:buFont typeface="Arial" panose="020B0604020202020204" pitchFamily="34" charset="0"/>
              <a:buChar char="•"/>
            </a:pPr>
            <a:r>
              <a:rPr lang="en-US" sz="2400" dirty="0"/>
              <a:t>Defeated</a:t>
            </a:r>
          </a:p>
          <a:p>
            <a:pPr indent="-228600">
              <a:lnSpc>
                <a:spcPct val="90000"/>
              </a:lnSpc>
              <a:spcAft>
                <a:spcPts val="600"/>
              </a:spcAft>
              <a:buFont typeface="Arial" panose="020B0604020202020204" pitchFamily="34" charset="0"/>
              <a:buChar char="•"/>
            </a:pPr>
            <a:r>
              <a:rPr lang="en-US" sz="2400" dirty="0"/>
              <a:t>Pity</a:t>
            </a:r>
          </a:p>
          <a:p>
            <a:pPr indent="-228600">
              <a:lnSpc>
                <a:spcPct val="90000"/>
              </a:lnSpc>
              <a:spcAft>
                <a:spcPts val="600"/>
              </a:spcAft>
              <a:buFont typeface="Arial" panose="020B0604020202020204" pitchFamily="34" charset="0"/>
              <a:buChar char="•"/>
            </a:pPr>
            <a:r>
              <a:rPr lang="en-US" sz="2400" dirty="0"/>
              <a:t>Submissive</a:t>
            </a:r>
          </a:p>
          <a:p>
            <a:pPr indent="-228600">
              <a:lnSpc>
                <a:spcPct val="90000"/>
              </a:lnSpc>
              <a:spcAft>
                <a:spcPts val="600"/>
              </a:spcAft>
              <a:buFont typeface="Arial" panose="020B0604020202020204" pitchFamily="34" charset="0"/>
              <a:buChar char="•"/>
            </a:pPr>
            <a:r>
              <a:rPr lang="en-US" sz="2400" dirty="0"/>
              <a:t>Depressed</a:t>
            </a:r>
          </a:p>
          <a:p>
            <a:pPr indent="-228600">
              <a:lnSpc>
                <a:spcPct val="90000"/>
              </a:lnSpc>
              <a:spcAft>
                <a:spcPts val="600"/>
              </a:spcAft>
              <a:buFont typeface="Arial" panose="020B0604020202020204" pitchFamily="34" charset="0"/>
              <a:buChar char="•"/>
            </a:pPr>
            <a:r>
              <a:rPr lang="en-US" sz="2400" dirty="0"/>
              <a:t>Worn out</a:t>
            </a:r>
          </a:p>
          <a:p>
            <a:pPr indent="-228600">
              <a:lnSpc>
                <a:spcPct val="90000"/>
              </a:lnSpc>
              <a:spcAft>
                <a:spcPts val="600"/>
              </a:spcAft>
              <a:buFont typeface="Arial" panose="020B0604020202020204" pitchFamily="34" charset="0"/>
              <a:buChar char="•"/>
            </a:pPr>
            <a:r>
              <a:rPr lang="en-US" sz="2400" dirty="0"/>
              <a:t>Cowardly</a:t>
            </a:r>
          </a:p>
          <a:p>
            <a:pPr indent="-228600">
              <a:lnSpc>
                <a:spcPct val="90000"/>
              </a:lnSpc>
              <a:spcAft>
                <a:spcPts val="600"/>
              </a:spcAft>
              <a:buFont typeface="Arial" panose="020B0604020202020204" pitchFamily="34" charset="0"/>
              <a:buChar char="•"/>
            </a:pPr>
            <a:r>
              <a:rPr lang="en-US" sz="2400" dirty="0"/>
              <a:t>Disappointed</a:t>
            </a:r>
          </a:p>
          <a:p>
            <a:pPr indent="-228600">
              <a:lnSpc>
                <a:spcPct val="90000"/>
              </a:lnSpc>
              <a:spcAft>
                <a:spcPts val="600"/>
              </a:spcAft>
              <a:buFont typeface="Arial" panose="020B0604020202020204" pitchFamily="34" charset="0"/>
              <a:buChar char="•"/>
            </a:pPr>
            <a:r>
              <a:rPr lang="en-US" sz="2400" dirty="0"/>
              <a:t>Vulnerable</a:t>
            </a:r>
          </a:p>
          <a:p>
            <a:pPr indent="-228600">
              <a:lnSpc>
                <a:spcPct val="90000"/>
              </a:lnSpc>
              <a:spcAft>
                <a:spcPts val="600"/>
              </a:spcAft>
              <a:buFont typeface="Arial" panose="020B0604020202020204" pitchFamily="34" charset="0"/>
              <a:buChar char="•"/>
            </a:pPr>
            <a:r>
              <a:rPr lang="en-US" sz="2400" dirty="0"/>
              <a:t>Remorse</a:t>
            </a:r>
          </a:p>
          <a:p>
            <a:pPr indent="-228600">
              <a:lnSpc>
                <a:spcPct val="90000"/>
              </a:lnSpc>
              <a:spcAft>
                <a:spcPts val="600"/>
              </a:spcAft>
              <a:buFont typeface="Arial" panose="020B0604020202020204" pitchFamily="34" charset="0"/>
              <a:buChar char="•"/>
            </a:pPr>
            <a:r>
              <a:rPr lang="en-US" sz="2400" dirty="0"/>
              <a:t>Distress</a:t>
            </a:r>
          </a:p>
          <a:p>
            <a:pPr indent="-228600">
              <a:lnSpc>
                <a:spcPct val="90000"/>
              </a:lnSpc>
              <a:spcAft>
                <a:spcPts val="600"/>
              </a:spcAft>
              <a:buFont typeface="Arial" panose="020B0604020202020204" pitchFamily="34" charset="0"/>
              <a:buChar char="•"/>
            </a:pPr>
            <a:r>
              <a:rPr lang="en-US" sz="2400" dirty="0"/>
              <a:t>Bitter</a:t>
            </a:r>
          </a:p>
          <a:p>
            <a:pPr indent="-228600">
              <a:lnSpc>
                <a:spcPct val="90000"/>
              </a:lnSpc>
              <a:spcAft>
                <a:spcPts val="600"/>
              </a:spcAft>
              <a:buFont typeface="Arial" panose="020B0604020202020204" pitchFamily="34" charset="0"/>
              <a:buChar char="•"/>
            </a:pPr>
            <a:r>
              <a:rPr lang="en-US" sz="2400" dirty="0"/>
              <a:t>Infuriated</a:t>
            </a:r>
          </a:p>
        </p:txBody>
      </p:sp>
      <p:pic>
        <p:nvPicPr>
          <p:cNvPr id="4" name="Picture 3" descr="Qr code&#10;&#10;Description automatically generated">
            <a:extLst>
              <a:ext uri="{FF2B5EF4-FFF2-40B4-BE49-F238E27FC236}">
                <a16:creationId xmlns:a16="http://schemas.microsoft.com/office/drawing/2014/main" id="{0CD83B8D-FAF0-4211-A660-5519E25526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774" r="15719" b="-3"/>
          <a:stretch/>
        </p:blipFill>
        <p:spPr>
          <a:xfrm>
            <a:off x="6749411" y="2494237"/>
            <a:ext cx="4802404" cy="3563372"/>
          </a:xfrm>
          <a:prstGeom prst="rect">
            <a:avLst/>
          </a:prstGeom>
        </p:spPr>
      </p:pic>
      <p:sp>
        <p:nvSpPr>
          <p:cNvPr id="5" name="Slide Number Placeholder 4">
            <a:extLst>
              <a:ext uri="{FF2B5EF4-FFF2-40B4-BE49-F238E27FC236}">
                <a16:creationId xmlns:a16="http://schemas.microsoft.com/office/drawing/2014/main" id="{513097A8-66A5-4288-812C-42B1F38739A7}"/>
              </a:ext>
            </a:extLst>
          </p:cNvPr>
          <p:cNvSpPr>
            <a:spLocks noGrp="1"/>
          </p:cNvSpPr>
          <p:nvPr>
            <p:ph type="sldNum" sz="quarter" idx="12"/>
          </p:nvPr>
        </p:nvSpPr>
        <p:spPr/>
        <p:txBody>
          <a:bodyPr/>
          <a:lstStyle/>
          <a:p>
            <a:fld id="{9BB07FEE-E424-4620-A0EA-5F1F48EF1E78}" type="slidenum">
              <a:rPr lang="en-US" smtClean="0"/>
              <a:t>18</a:t>
            </a:fld>
            <a:endParaRPr lang="en-US" dirty="0"/>
          </a:p>
        </p:txBody>
      </p:sp>
    </p:spTree>
    <p:extLst>
      <p:ext uri="{BB962C8B-B14F-4D97-AF65-F5344CB8AC3E}">
        <p14:creationId xmlns:p14="http://schemas.microsoft.com/office/powerpoint/2010/main" val="26878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2252-159F-4673-875A-15A6E8F53793}"/>
              </a:ext>
            </a:extLst>
          </p:cNvPr>
          <p:cNvSpPr>
            <a:spLocks noGrp="1"/>
          </p:cNvSpPr>
          <p:nvPr>
            <p:ph type="title"/>
          </p:nvPr>
        </p:nvSpPr>
        <p:spPr>
          <a:xfrm>
            <a:off x="4965429" y="347519"/>
            <a:ext cx="6586491" cy="1286160"/>
          </a:xfrm>
        </p:spPr>
        <p:txBody>
          <a:bodyPr vert="horz" lIns="91440" tIns="45720" rIns="91440" bIns="45720" rtlCol="0" anchor="b">
            <a:normAutofit/>
          </a:bodyPr>
          <a:lstStyle/>
          <a:p>
            <a:r>
              <a:rPr lang="en-US" b="1" dirty="0">
                <a:solidFill>
                  <a:srgbClr val="0070C0"/>
                </a:solidFill>
              </a:rPr>
              <a:t>List of Emotions Continued</a:t>
            </a:r>
          </a:p>
        </p:txBody>
      </p:sp>
      <p:sp>
        <p:nvSpPr>
          <p:cNvPr id="3" name="TextBox 2">
            <a:extLst>
              <a:ext uri="{FF2B5EF4-FFF2-40B4-BE49-F238E27FC236}">
                <a16:creationId xmlns:a16="http://schemas.microsoft.com/office/drawing/2014/main" id="{699582BD-D564-47FF-AFAC-7210E30A023A}"/>
              </a:ext>
            </a:extLst>
          </p:cNvPr>
          <p:cNvSpPr txBox="1"/>
          <p:nvPr/>
        </p:nvSpPr>
        <p:spPr>
          <a:xfrm>
            <a:off x="5207708" y="2393358"/>
            <a:ext cx="6586489" cy="2844797"/>
          </a:xfrm>
          <a:prstGeom prst="rect">
            <a:avLst/>
          </a:prstGeom>
        </p:spPr>
        <p:txBody>
          <a:bodyPr vert="horz" lIns="91440" tIns="45720" rIns="91440" bIns="45720" numCol="2" rtlCol="0">
            <a:normAutofit fontScale="92500" lnSpcReduction="20000"/>
          </a:bodyPr>
          <a:lstStyle/>
          <a:p>
            <a:pPr indent="-228600">
              <a:lnSpc>
                <a:spcPct val="90000"/>
              </a:lnSpc>
              <a:spcAft>
                <a:spcPts val="600"/>
              </a:spcAft>
              <a:buFont typeface="Arial" panose="020B0604020202020204" pitchFamily="34" charset="0"/>
              <a:buChar char="•"/>
            </a:pPr>
            <a:r>
              <a:rPr lang="en-US" sz="3000" dirty="0"/>
              <a:t>Rage</a:t>
            </a:r>
          </a:p>
          <a:p>
            <a:pPr indent="-228600">
              <a:lnSpc>
                <a:spcPct val="90000"/>
              </a:lnSpc>
              <a:spcAft>
                <a:spcPts val="600"/>
              </a:spcAft>
              <a:buFont typeface="Arial" panose="020B0604020202020204" pitchFamily="34" charset="0"/>
              <a:buChar char="•"/>
            </a:pPr>
            <a:r>
              <a:rPr lang="en-US" sz="3000" dirty="0"/>
              <a:t>Vengeful</a:t>
            </a:r>
          </a:p>
          <a:p>
            <a:pPr indent="-228600">
              <a:lnSpc>
                <a:spcPct val="90000"/>
              </a:lnSpc>
              <a:spcAft>
                <a:spcPts val="600"/>
              </a:spcAft>
              <a:buFont typeface="Arial" panose="020B0604020202020204" pitchFamily="34" charset="0"/>
              <a:buChar char="•"/>
            </a:pPr>
            <a:r>
              <a:rPr lang="en-US" sz="3000" dirty="0"/>
              <a:t>Animosity</a:t>
            </a:r>
          </a:p>
          <a:p>
            <a:pPr indent="-228600">
              <a:lnSpc>
                <a:spcPct val="90000"/>
              </a:lnSpc>
              <a:spcAft>
                <a:spcPts val="600"/>
              </a:spcAft>
              <a:buFont typeface="Arial" panose="020B0604020202020204" pitchFamily="34" charset="0"/>
              <a:buChar char="•"/>
            </a:pPr>
            <a:r>
              <a:rPr lang="en-US" sz="3000" dirty="0"/>
              <a:t>Cold</a:t>
            </a:r>
          </a:p>
          <a:p>
            <a:pPr indent="-228600">
              <a:lnSpc>
                <a:spcPct val="90000"/>
              </a:lnSpc>
              <a:spcAft>
                <a:spcPts val="600"/>
              </a:spcAft>
              <a:buFont typeface="Arial" panose="020B0604020202020204" pitchFamily="34" charset="0"/>
              <a:buChar char="•"/>
            </a:pPr>
            <a:r>
              <a:rPr lang="en-US" sz="3000" dirty="0"/>
              <a:t>Envy</a:t>
            </a:r>
          </a:p>
          <a:p>
            <a:pPr indent="-228600">
              <a:lnSpc>
                <a:spcPct val="90000"/>
              </a:lnSpc>
              <a:spcAft>
                <a:spcPts val="600"/>
              </a:spcAft>
              <a:buFont typeface="Arial" panose="020B0604020202020204" pitchFamily="34" charset="0"/>
              <a:buChar char="•"/>
            </a:pPr>
            <a:r>
              <a:rPr lang="en-US" sz="3000" dirty="0"/>
              <a:t>Hopeless</a:t>
            </a:r>
          </a:p>
          <a:p>
            <a:pPr indent="-228600">
              <a:lnSpc>
                <a:spcPct val="90000"/>
              </a:lnSpc>
              <a:spcAft>
                <a:spcPts val="600"/>
              </a:spcAft>
              <a:buFont typeface="Arial" panose="020B0604020202020204" pitchFamily="34" charset="0"/>
              <a:buChar char="•"/>
            </a:pPr>
            <a:r>
              <a:rPr lang="en-US" sz="3000" dirty="0"/>
              <a:t>Hatred</a:t>
            </a:r>
          </a:p>
          <a:p>
            <a:pPr indent="-228600">
              <a:lnSpc>
                <a:spcPct val="90000"/>
              </a:lnSpc>
              <a:spcAft>
                <a:spcPts val="600"/>
              </a:spcAft>
              <a:buFont typeface="Arial" panose="020B0604020202020204" pitchFamily="34" charset="0"/>
              <a:buChar char="•"/>
            </a:pPr>
            <a:r>
              <a:rPr lang="en-US" sz="3000" dirty="0"/>
              <a:t>Lazy</a:t>
            </a:r>
          </a:p>
          <a:p>
            <a:pPr indent="-228600">
              <a:lnSpc>
                <a:spcPct val="90000"/>
              </a:lnSpc>
              <a:spcAft>
                <a:spcPts val="600"/>
              </a:spcAft>
              <a:buFont typeface="Arial" panose="020B0604020202020204" pitchFamily="34" charset="0"/>
              <a:buChar char="•"/>
            </a:pPr>
            <a:r>
              <a:rPr lang="en-US" sz="3000" dirty="0"/>
              <a:t>Aggressive</a:t>
            </a:r>
          </a:p>
          <a:p>
            <a:pPr indent="-228600">
              <a:lnSpc>
                <a:spcPct val="90000"/>
              </a:lnSpc>
              <a:spcAft>
                <a:spcPts val="600"/>
              </a:spcAft>
              <a:buFont typeface="Arial" panose="020B0604020202020204" pitchFamily="34" charset="0"/>
              <a:buChar char="•"/>
            </a:pPr>
            <a:r>
              <a:rPr lang="en-US" sz="3000" dirty="0"/>
              <a:t>Obsessed</a:t>
            </a:r>
          </a:p>
          <a:p>
            <a:pPr indent="-228600">
              <a:lnSpc>
                <a:spcPct val="90000"/>
              </a:lnSpc>
              <a:spcAft>
                <a:spcPts val="600"/>
              </a:spcAft>
              <a:buFont typeface="Arial" panose="020B0604020202020204" pitchFamily="34" charset="0"/>
              <a:buChar char="•"/>
            </a:pPr>
            <a:r>
              <a:rPr lang="en-US" sz="3000" dirty="0"/>
              <a:t>Defensive</a:t>
            </a:r>
          </a:p>
          <a:p>
            <a:pPr indent="-228600">
              <a:lnSpc>
                <a:spcPct val="90000"/>
              </a:lnSpc>
              <a:spcAft>
                <a:spcPts val="600"/>
              </a:spcAft>
              <a:buFont typeface="Arial" panose="020B0604020202020204" pitchFamily="34" charset="0"/>
              <a:buChar char="•"/>
            </a:pPr>
            <a:r>
              <a:rPr lang="en-US" sz="3000" dirty="0"/>
              <a:t>Destructive</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endParaRPr lang="en-US" sz="2000" dirty="0"/>
          </a:p>
        </p:txBody>
      </p:sp>
      <p:pic>
        <p:nvPicPr>
          <p:cNvPr id="17" name="Picture 16" descr="Graphical user interface, application&#10;&#10;Description automatically generated">
            <a:extLst>
              <a:ext uri="{FF2B5EF4-FFF2-40B4-BE49-F238E27FC236}">
                <a16:creationId xmlns:a16="http://schemas.microsoft.com/office/drawing/2014/main" id="{1D2848F7-568D-4064-B7D3-3DCE82B8F93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36" r="1925"/>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9F19"/>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text, clipart&#10;&#10;Description automatically generated">
            <a:extLst>
              <a:ext uri="{FF2B5EF4-FFF2-40B4-BE49-F238E27FC236}">
                <a16:creationId xmlns:a16="http://schemas.microsoft.com/office/drawing/2014/main" id="{D8F2830F-E78B-4E4B-A67F-D23D4E837CF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72399" y="4518514"/>
            <a:ext cx="3888153" cy="2187086"/>
          </a:xfrm>
          <a:prstGeom prst="rect">
            <a:avLst/>
          </a:prstGeom>
        </p:spPr>
      </p:pic>
      <p:sp>
        <p:nvSpPr>
          <p:cNvPr id="6" name="Slide Number Placeholder 5">
            <a:extLst>
              <a:ext uri="{FF2B5EF4-FFF2-40B4-BE49-F238E27FC236}">
                <a16:creationId xmlns:a16="http://schemas.microsoft.com/office/drawing/2014/main" id="{6DB67887-2C4F-42F4-AB9A-26E51BB19B05}"/>
              </a:ext>
            </a:extLst>
          </p:cNvPr>
          <p:cNvSpPr>
            <a:spLocks noGrp="1"/>
          </p:cNvSpPr>
          <p:nvPr>
            <p:ph type="sldNum" sz="quarter" idx="12"/>
          </p:nvPr>
        </p:nvSpPr>
        <p:spPr/>
        <p:txBody>
          <a:bodyPr/>
          <a:lstStyle/>
          <a:p>
            <a:fld id="{9BB07FEE-E424-4620-A0EA-5F1F48EF1E78}" type="slidenum">
              <a:rPr lang="en-US" smtClean="0"/>
              <a:t>19</a:t>
            </a:fld>
            <a:endParaRPr lang="en-US" dirty="0"/>
          </a:p>
        </p:txBody>
      </p:sp>
    </p:spTree>
    <p:extLst>
      <p:ext uri="{BB962C8B-B14F-4D97-AF65-F5344CB8AC3E}">
        <p14:creationId xmlns:p14="http://schemas.microsoft.com/office/powerpoint/2010/main" val="242466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E4C12932-5858-4F63-A242-AD850CA07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809" y="-23191"/>
            <a:ext cx="7099852" cy="7099852"/>
          </a:xfrm>
          <a:prstGeom prst="rect">
            <a:avLst/>
          </a:prstGeom>
        </p:spPr>
      </p:pic>
      <p:sp>
        <p:nvSpPr>
          <p:cNvPr id="2" name="Slide Number Placeholder 1">
            <a:extLst>
              <a:ext uri="{FF2B5EF4-FFF2-40B4-BE49-F238E27FC236}">
                <a16:creationId xmlns:a16="http://schemas.microsoft.com/office/drawing/2014/main" id="{51882E0B-B6C0-490B-BA48-053EE36B4059}"/>
              </a:ext>
            </a:extLst>
          </p:cNvPr>
          <p:cNvSpPr>
            <a:spLocks noGrp="1"/>
          </p:cNvSpPr>
          <p:nvPr>
            <p:ph type="sldNum" sz="quarter" idx="12"/>
          </p:nvPr>
        </p:nvSpPr>
        <p:spPr/>
        <p:txBody>
          <a:bodyPr/>
          <a:lstStyle/>
          <a:p>
            <a:fld id="{9BB07FEE-E424-4620-A0EA-5F1F48EF1E78}" type="slidenum">
              <a:rPr lang="en-US" smtClean="0"/>
              <a:t>2</a:t>
            </a:fld>
            <a:endParaRPr lang="en-US" dirty="0"/>
          </a:p>
        </p:txBody>
      </p:sp>
    </p:spTree>
    <p:extLst>
      <p:ext uri="{BB962C8B-B14F-4D97-AF65-F5344CB8AC3E}">
        <p14:creationId xmlns:p14="http://schemas.microsoft.com/office/powerpoint/2010/main" val="4141908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B43BDC-3742-40BE-907A-D0897D69D747}" type="slidenum">
              <a:rPr lang="en-US" altLang="en-US" smtClean="0"/>
              <a:pPr/>
              <a:t>20</a:t>
            </a:fld>
            <a:endParaRPr lang="en-US" altLang="en-US" dirty="0"/>
          </a:p>
        </p:txBody>
      </p:sp>
      <p:sp>
        <p:nvSpPr>
          <p:cNvPr id="4" name="TextBox 3">
            <a:extLst>
              <a:ext uri="{FF2B5EF4-FFF2-40B4-BE49-F238E27FC236}">
                <a16:creationId xmlns:a16="http://schemas.microsoft.com/office/drawing/2014/main" id="{4AF173E0-AD79-4562-BBFF-FF1A290A194C}"/>
              </a:ext>
            </a:extLst>
          </p:cNvPr>
          <p:cNvSpPr txBox="1"/>
          <p:nvPr/>
        </p:nvSpPr>
        <p:spPr>
          <a:xfrm>
            <a:off x="181802" y="153212"/>
            <a:ext cx="11697419" cy="6442469"/>
          </a:xfrm>
          <a:prstGeom prst="rect">
            <a:avLst/>
          </a:prstGeom>
          <a:noFill/>
        </p:spPr>
        <p:txBody>
          <a:bodyPr wrap="square" rtlCol="0">
            <a:spAutoFit/>
          </a:bodyPr>
          <a:lstStyle/>
          <a:p>
            <a:pPr marL="0" marR="0" algn="ctr">
              <a:lnSpc>
                <a:spcPct val="107000"/>
              </a:lnSpc>
              <a:spcBef>
                <a:spcPts val="0"/>
              </a:spcBef>
              <a:spcAft>
                <a:spcPts val="800"/>
              </a:spcAft>
            </a:pPr>
            <a:r>
              <a:rPr lang="en-US" sz="3600" b="1" dirty="0">
                <a:solidFill>
                  <a:srgbClr val="996633"/>
                </a:solidFill>
                <a:latin typeface="Calibri" panose="020F0502020204030204" pitchFamily="34" charset="0"/>
                <a:cs typeface="Times New Roman" panose="02020603050405020304" pitchFamily="18" charset="0"/>
              </a:rPr>
              <a:t>Seven Strategies for Recognizing and Destroying Satanic Strongholds</a:t>
            </a:r>
          </a:p>
          <a:p>
            <a:pPr marL="0" marR="0">
              <a:lnSpc>
                <a:spcPct val="107000"/>
              </a:lnSpc>
              <a:spcBef>
                <a:spcPts val="0"/>
              </a:spcBef>
              <a:spcAft>
                <a:spcPts val="800"/>
              </a:spcAft>
            </a:pPr>
            <a:r>
              <a:rPr lang="en-US" sz="2800" b="1" dirty="0">
                <a:solidFill>
                  <a:srgbClr val="FF0000"/>
                </a:solidFill>
                <a:latin typeface="Calibri" panose="020F0502020204030204" pitchFamily="34" charset="0"/>
                <a:cs typeface="Times New Roman" panose="02020603050405020304" pitchFamily="18" charset="0"/>
              </a:rPr>
              <a:t>1. Seeking – Disciplined Prayer – Finding time each day to spend with God to acknowledge or define our strongholds.</a:t>
            </a:r>
          </a:p>
          <a:p>
            <a:pPr>
              <a:lnSpc>
                <a:spcPct val="107000"/>
              </a:lnSpc>
            </a:pPr>
            <a:r>
              <a:rPr lang="en-US" sz="2800" b="1" dirty="0">
                <a:solidFill>
                  <a:srgbClr val="00B050"/>
                </a:solidFill>
                <a:latin typeface="Calibri" panose="020F0502020204030204" pitchFamily="34" charset="0"/>
                <a:cs typeface="Times New Roman" panose="02020603050405020304" pitchFamily="18" charset="0"/>
              </a:rPr>
              <a:t>2. Sacrifice – Divine Fasting – To deny oneself of food for a certain period of time as to be determined by the one who is fasting.</a:t>
            </a:r>
          </a:p>
          <a:p>
            <a:pPr>
              <a:lnSpc>
                <a:spcPct val="107000"/>
              </a:lnSpc>
            </a:pPr>
            <a:r>
              <a:rPr lang="en-US" sz="3200" b="1" dirty="0">
                <a:solidFill>
                  <a:srgbClr val="CCCC00"/>
                </a:solidFill>
                <a:latin typeface="Calibri" panose="020F0502020204030204" pitchFamily="34" charset="0"/>
                <a:cs typeface="Times New Roman" panose="02020603050405020304" pitchFamily="18" charset="0"/>
              </a:rPr>
              <a:t>3</a:t>
            </a:r>
            <a:r>
              <a:rPr lang="en-US" sz="2800" b="1" dirty="0">
                <a:solidFill>
                  <a:srgbClr val="CCCC00"/>
                </a:solidFill>
                <a:latin typeface="Calibri" panose="020F0502020204030204" pitchFamily="34" charset="0"/>
                <a:cs typeface="Times New Roman" panose="02020603050405020304" pitchFamily="18" charset="0"/>
              </a:rPr>
              <a:t>. Surrendering – Devotional Meditation – Meditation is spending time with God in carrying out the following essential steps:  reading scripture, believing God’s word, reflecting on God’s intentions, discerning his will, and applying his principles. This should be done along with God and in a quiet place although you might listen to spiritual music. Meditate using the Book of Psalms starting with Chapter 1.</a:t>
            </a:r>
          </a:p>
          <a:p>
            <a:pPr>
              <a:lnSpc>
                <a:spcPct val="107000"/>
              </a:lnSpc>
            </a:pPr>
            <a:endParaRPr lang="en-US" sz="1800" b="1"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66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B43BDC-3742-40BE-907A-D0897D69D747}" type="slidenum">
              <a:rPr lang="en-US" altLang="en-US" smtClean="0"/>
              <a:pPr/>
              <a:t>21</a:t>
            </a:fld>
            <a:endParaRPr lang="en-US" altLang="en-US" dirty="0"/>
          </a:p>
        </p:txBody>
      </p:sp>
      <p:sp>
        <p:nvSpPr>
          <p:cNvPr id="4" name="TextBox 3">
            <a:extLst>
              <a:ext uri="{FF2B5EF4-FFF2-40B4-BE49-F238E27FC236}">
                <a16:creationId xmlns:a16="http://schemas.microsoft.com/office/drawing/2014/main" id="{4AF173E0-AD79-4562-BBFF-FF1A290A194C}"/>
              </a:ext>
            </a:extLst>
          </p:cNvPr>
          <p:cNvSpPr txBox="1"/>
          <p:nvPr/>
        </p:nvSpPr>
        <p:spPr>
          <a:xfrm>
            <a:off x="178637" y="505833"/>
            <a:ext cx="11697419" cy="6018122"/>
          </a:xfrm>
          <a:prstGeom prst="rect">
            <a:avLst/>
          </a:prstGeom>
          <a:noFill/>
        </p:spPr>
        <p:txBody>
          <a:bodyPr wrap="square" rtlCol="0">
            <a:spAutoFit/>
          </a:bodyPr>
          <a:lstStyle/>
          <a:p>
            <a:pPr marL="0" marR="0" algn="ctr">
              <a:lnSpc>
                <a:spcPct val="107000"/>
              </a:lnSpc>
              <a:spcBef>
                <a:spcPts val="0"/>
              </a:spcBef>
              <a:spcAft>
                <a:spcPts val="800"/>
              </a:spcAft>
            </a:pPr>
            <a:r>
              <a:rPr lang="en-US" sz="3600" b="1" dirty="0">
                <a:solidFill>
                  <a:srgbClr val="996633"/>
                </a:solidFill>
                <a:latin typeface="Calibri" panose="020F0502020204030204" pitchFamily="34" charset="0"/>
                <a:cs typeface="Times New Roman" panose="02020603050405020304" pitchFamily="18" charset="0"/>
              </a:rPr>
              <a:t>Seven Strategies for Recognizing and Destroying Satanic Strongholds</a:t>
            </a:r>
          </a:p>
          <a:p>
            <a:pPr>
              <a:lnSpc>
                <a:spcPct val="107000"/>
              </a:lnSpc>
            </a:pPr>
            <a:r>
              <a:rPr lang="en-US" sz="2800" b="1" dirty="0">
                <a:solidFill>
                  <a:srgbClr val="0070C0"/>
                </a:solidFill>
                <a:latin typeface="Calibri" panose="020F0502020204030204" pitchFamily="34" charset="0"/>
                <a:cs typeface="Times New Roman" panose="02020603050405020304" pitchFamily="18" charset="0"/>
              </a:rPr>
              <a:t>4. Studying – Dedicated Discipleship – This is simply learning the principles of God’s word as shared by one who has the gift of teaching.</a:t>
            </a:r>
          </a:p>
          <a:p>
            <a:pPr>
              <a:lnSpc>
                <a:spcPct val="107000"/>
              </a:lnSpc>
            </a:pPr>
            <a:r>
              <a:rPr lang="en-US" sz="2800" b="1" dirty="0">
                <a:solidFill>
                  <a:schemeClr val="accent2"/>
                </a:solidFill>
                <a:latin typeface="Calibri" panose="020F0502020204030204" pitchFamily="34" charset="0"/>
                <a:cs typeface="Times New Roman" panose="02020603050405020304" pitchFamily="18" charset="0"/>
              </a:rPr>
              <a:t>5. Sharing – Distinct Stewardship – Utilizing time, treasure and talents for God.</a:t>
            </a:r>
          </a:p>
          <a:p>
            <a:pPr>
              <a:lnSpc>
                <a:spcPct val="107000"/>
              </a:lnSpc>
              <a:spcAft>
                <a:spcPts val="800"/>
              </a:spcAft>
            </a:pPr>
            <a:r>
              <a:rPr lang="en-US" sz="2800" b="1" dirty="0">
                <a:solidFill>
                  <a:srgbClr val="FF3399"/>
                </a:solidFill>
                <a:latin typeface="Calibri" panose="020F0502020204030204" pitchFamily="34" charset="0"/>
                <a:cs typeface="Times New Roman" panose="02020603050405020304" pitchFamily="18" charset="0"/>
              </a:rPr>
              <a:t>6. Searching – Directed Companions – Asking God to give you a circle of seven people who are filled with the Holy Ghost so that they might pray and spend time with you for your spiritual growth.</a:t>
            </a:r>
          </a:p>
          <a:p>
            <a:pPr>
              <a:lnSpc>
                <a:spcPct val="107000"/>
              </a:lnSpc>
              <a:spcAft>
                <a:spcPts val="800"/>
              </a:spcAft>
            </a:pPr>
            <a:r>
              <a:rPr lang="en-US" sz="2800" b="1" dirty="0">
                <a:solidFill>
                  <a:srgbClr val="7030A0"/>
                </a:solidFill>
                <a:latin typeface="Calibri" panose="020F0502020204030204" pitchFamily="34" charset="0"/>
                <a:cs typeface="Times New Roman" panose="02020603050405020304" pitchFamily="18" charset="0"/>
              </a:rPr>
              <a:t>7. Shouting – Deliberate Praise – To pour out from one’s spirit and soul as it is expressed through one’s body, truth and spiritual devotion to glorify God.</a:t>
            </a:r>
          </a:p>
          <a:p>
            <a:pPr marL="0" marR="0" algn="ctr">
              <a:lnSpc>
                <a:spcPct val="107000"/>
              </a:lnSpc>
              <a:spcBef>
                <a:spcPts val="0"/>
              </a:spcBef>
              <a:spcAft>
                <a:spcPts val="800"/>
              </a:spcAft>
            </a:pPr>
            <a:endParaRPr lang="en-US" sz="1800" b="1" dirty="0">
              <a:solidFill>
                <a:srgbClr val="99663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94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36666-FBFB-48EE-BAAE-989E03371CFC}"/>
              </a:ext>
            </a:extLst>
          </p:cNvPr>
          <p:cNvSpPr txBox="1"/>
          <p:nvPr/>
        </p:nvSpPr>
        <p:spPr>
          <a:xfrm>
            <a:off x="422031" y="1203569"/>
            <a:ext cx="11519877" cy="4215578"/>
          </a:xfrm>
          <a:prstGeom prst="rect">
            <a:avLst/>
          </a:prstGeom>
          <a:noFill/>
        </p:spPr>
        <p:txBody>
          <a:bodyPr wrap="square">
            <a:spAutoFit/>
          </a:bodyPr>
          <a:lstStyle/>
          <a:p>
            <a:pPr>
              <a:lnSpc>
                <a:spcPct val="107000"/>
              </a:lnSpc>
            </a:pPr>
            <a:r>
              <a:rPr lang="en-US" sz="3600" b="1" dirty="0">
                <a:latin typeface="Calibri" panose="020F0502020204030204" pitchFamily="34" charset="0"/>
                <a:cs typeface="Times New Roman" panose="02020603050405020304" pitchFamily="18" charset="0"/>
              </a:rPr>
              <a:t>Meditation is spending time with God in carrying out the following essential steps:  reading scripture, believing God’s word, reflecting on God’s intentions, discerning his will, and applying his principles. This should be done along with God and in a quiet place although you might listen to spiritual music. Meditate using the Book of Psalms starting with Chapter 1.</a:t>
            </a:r>
          </a:p>
        </p:txBody>
      </p:sp>
      <p:sp>
        <p:nvSpPr>
          <p:cNvPr id="4" name="TextBox 3">
            <a:extLst>
              <a:ext uri="{FF2B5EF4-FFF2-40B4-BE49-F238E27FC236}">
                <a16:creationId xmlns:a16="http://schemas.microsoft.com/office/drawing/2014/main" id="{11717976-420D-4612-B91B-4433EA46E370}"/>
              </a:ext>
            </a:extLst>
          </p:cNvPr>
          <p:cNvSpPr txBox="1"/>
          <p:nvPr/>
        </p:nvSpPr>
        <p:spPr>
          <a:xfrm>
            <a:off x="2477477" y="218831"/>
            <a:ext cx="8886092" cy="707886"/>
          </a:xfrm>
          <a:prstGeom prst="rect">
            <a:avLst/>
          </a:prstGeom>
          <a:noFill/>
        </p:spPr>
        <p:txBody>
          <a:bodyPr wrap="square" rtlCol="0">
            <a:spAutoFit/>
          </a:bodyPr>
          <a:lstStyle/>
          <a:p>
            <a:r>
              <a:rPr lang="en-US" sz="4000" b="1" dirty="0">
                <a:solidFill>
                  <a:srgbClr val="CCCC00"/>
                </a:solidFill>
                <a:highlight>
                  <a:srgbClr val="000000"/>
                </a:highlight>
                <a:latin typeface="Calibri" panose="020F0502020204030204" pitchFamily="34" charset="0"/>
                <a:cs typeface="Times New Roman" panose="02020603050405020304" pitchFamily="18" charset="0"/>
              </a:rPr>
              <a:t>Surrendering – Devotional Meditation</a:t>
            </a:r>
            <a:endParaRPr lang="en-US" sz="4000" dirty="0"/>
          </a:p>
        </p:txBody>
      </p:sp>
      <p:sp>
        <p:nvSpPr>
          <p:cNvPr id="2" name="Slide Number Placeholder 1">
            <a:extLst>
              <a:ext uri="{FF2B5EF4-FFF2-40B4-BE49-F238E27FC236}">
                <a16:creationId xmlns:a16="http://schemas.microsoft.com/office/drawing/2014/main" id="{EBB0E3F2-91B1-4CAF-9497-BB85682FC814}"/>
              </a:ext>
            </a:extLst>
          </p:cNvPr>
          <p:cNvSpPr>
            <a:spLocks noGrp="1"/>
          </p:cNvSpPr>
          <p:nvPr>
            <p:ph type="sldNum" sz="quarter" idx="12"/>
          </p:nvPr>
        </p:nvSpPr>
        <p:spPr/>
        <p:txBody>
          <a:bodyPr/>
          <a:lstStyle/>
          <a:p>
            <a:fld id="{9BB07FEE-E424-4620-A0EA-5F1F48EF1E78}" type="slidenum">
              <a:rPr lang="en-US" smtClean="0"/>
              <a:t>22</a:t>
            </a:fld>
            <a:endParaRPr lang="en-US" dirty="0"/>
          </a:p>
        </p:txBody>
      </p:sp>
    </p:spTree>
    <p:extLst>
      <p:ext uri="{BB962C8B-B14F-4D97-AF65-F5344CB8AC3E}">
        <p14:creationId xmlns:p14="http://schemas.microsoft.com/office/powerpoint/2010/main" val="320123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dirty="0">
                <a:solidFill>
                  <a:srgbClr val="FFFFFF"/>
                </a:solidFill>
              </a:rPr>
              <a:t>Essential Steps of Meditation</a:t>
            </a:r>
          </a:p>
        </p:txBody>
      </p:sp>
      <p:sp>
        <p:nvSpPr>
          <p:cNvPr id="3" name="TextBox 2">
            <a:extLst>
              <a:ext uri="{FF2B5EF4-FFF2-40B4-BE49-F238E27FC236}">
                <a16:creationId xmlns:a16="http://schemas.microsoft.com/office/drawing/2014/main" id="{2B589529-B967-4B41-AE66-EF627E332944}"/>
              </a:ext>
            </a:extLst>
          </p:cNvPr>
          <p:cNvSpPr txBox="1"/>
          <p:nvPr/>
        </p:nvSpPr>
        <p:spPr>
          <a:xfrm>
            <a:off x="1424904" y="2494450"/>
            <a:ext cx="4053545" cy="356315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b="1" dirty="0"/>
              <a:t>Reading Scripture</a:t>
            </a:r>
          </a:p>
          <a:p>
            <a:pPr marL="342900" indent="-228600">
              <a:lnSpc>
                <a:spcPct val="90000"/>
              </a:lnSpc>
              <a:spcAft>
                <a:spcPts val="600"/>
              </a:spcAft>
              <a:buFont typeface="Arial" panose="020B0604020202020204" pitchFamily="34" charset="0"/>
              <a:buChar char="•"/>
            </a:pPr>
            <a:r>
              <a:rPr lang="en-US" sz="2400" b="1" dirty="0"/>
              <a:t>Believing God’s Word</a:t>
            </a:r>
          </a:p>
          <a:p>
            <a:pPr marL="342900" indent="-228600">
              <a:lnSpc>
                <a:spcPct val="90000"/>
              </a:lnSpc>
              <a:spcAft>
                <a:spcPts val="600"/>
              </a:spcAft>
              <a:buFont typeface="Arial" panose="020B0604020202020204" pitchFamily="34" charset="0"/>
              <a:buChar char="•"/>
            </a:pPr>
            <a:r>
              <a:rPr lang="en-US" sz="2400" b="1" dirty="0"/>
              <a:t>Reflecting on God’s Intentions</a:t>
            </a:r>
          </a:p>
          <a:p>
            <a:pPr marL="342900" indent="-228600">
              <a:lnSpc>
                <a:spcPct val="90000"/>
              </a:lnSpc>
              <a:spcAft>
                <a:spcPts val="600"/>
              </a:spcAft>
              <a:buFont typeface="Arial" panose="020B0604020202020204" pitchFamily="34" charset="0"/>
              <a:buChar char="•"/>
            </a:pPr>
            <a:r>
              <a:rPr lang="en-US" sz="2400" b="1" dirty="0"/>
              <a:t>Discerning His Will</a:t>
            </a:r>
          </a:p>
          <a:p>
            <a:pPr marL="342900" indent="-228600">
              <a:lnSpc>
                <a:spcPct val="90000"/>
              </a:lnSpc>
              <a:spcAft>
                <a:spcPts val="600"/>
              </a:spcAft>
              <a:buFont typeface="Arial" panose="020B0604020202020204" pitchFamily="34" charset="0"/>
              <a:buChar char="•"/>
            </a:pPr>
            <a:r>
              <a:rPr lang="en-US" sz="2400" b="1" dirty="0"/>
              <a:t>Applying His Principles</a:t>
            </a:r>
            <a:endParaRPr lang="en-US" sz="2400" dirty="0"/>
          </a:p>
        </p:txBody>
      </p:sp>
      <p:grpSp>
        <p:nvGrpSpPr>
          <p:cNvPr id="6" name="Group 5">
            <a:extLst>
              <a:ext uri="{FF2B5EF4-FFF2-40B4-BE49-F238E27FC236}">
                <a16:creationId xmlns:a16="http://schemas.microsoft.com/office/drawing/2014/main" id="{09611671-8B37-4E1B-8FA0-EDA145BED2C9}"/>
              </a:ext>
            </a:extLst>
          </p:cNvPr>
          <p:cNvGrpSpPr/>
          <p:nvPr/>
        </p:nvGrpSpPr>
        <p:grpSpPr>
          <a:xfrm>
            <a:off x="4665778" y="2390868"/>
            <a:ext cx="7412406" cy="4299205"/>
            <a:chOff x="4665778" y="2390868"/>
            <a:chExt cx="7412406" cy="4299205"/>
          </a:xfrm>
        </p:grpSpPr>
        <p:pic>
          <p:nvPicPr>
            <p:cNvPr id="5" name="Picture 4" descr="Shape, arrow&#10;&#10;Description automatically generated">
              <a:extLst>
                <a:ext uri="{FF2B5EF4-FFF2-40B4-BE49-F238E27FC236}">
                  <a16:creationId xmlns:a16="http://schemas.microsoft.com/office/drawing/2014/main" id="{C9D1C420-0AF8-4840-B69A-A512650B5A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72" r="9245"/>
            <a:stretch/>
          </p:blipFill>
          <p:spPr>
            <a:xfrm>
              <a:off x="7275780" y="2390868"/>
              <a:ext cx="4802404" cy="3563372"/>
            </a:xfrm>
            <a:prstGeom prst="rect">
              <a:avLst/>
            </a:prstGeom>
          </p:spPr>
        </p:pic>
        <p:pic>
          <p:nvPicPr>
            <p:cNvPr id="18" name="Picture 17">
              <a:extLst>
                <a:ext uri="{FF2B5EF4-FFF2-40B4-BE49-F238E27FC236}">
                  <a16:creationId xmlns:a16="http://schemas.microsoft.com/office/drawing/2014/main" id="{FE454112-2264-46E0-8BBF-CFFAA90D683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863"/>
            <a:stretch/>
          </p:blipFill>
          <p:spPr>
            <a:xfrm>
              <a:off x="4665778" y="4726262"/>
              <a:ext cx="2727227" cy="1963811"/>
            </a:xfrm>
            <a:prstGeom prst="rect">
              <a:avLst/>
            </a:prstGeom>
          </p:spPr>
        </p:pic>
      </p:grpSp>
      <p:sp>
        <p:nvSpPr>
          <p:cNvPr id="4" name="Slide Number Placeholder 3">
            <a:extLst>
              <a:ext uri="{FF2B5EF4-FFF2-40B4-BE49-F238E27FC236}">
                <a16:creationId xmlns:a16="http://schemas.microsoft.com/office/drawing/2014/main" id="{28B3C969-6DBE-4DAE-9681-6D87D4A5BEC0}"/>
              </a:ext>
            </a:extLst>
          </p:cNvPr>
          <p:cNvSpPr>
            <a:spLocks noGrp="1"/>
          </p:cNvSpPr>
          <p:nvPr>
            <p:ph type="sldNum" sz="quarter" idx="12"/>
          </p:nvPr>
        </p:nvSpPr>
        <p:spPr/>
        <p:txBody>
          <a:bodyPr/>
          <a:lstStyle/>
          <a:p>
            <a:fld id="{9BB07FEE-E424-4620-A0EA-5F1F48EF1E78}" type="slidenum">
              <a:rPr lang="en-US" smtClean="0"/>
              <a:t>23</a:t>
            </a:fld>
            <a:endParaRPr lang="en-US" dirty="0"/>
          </a:p>
        </p:txBody>
      </p:sp>
    </p:spTree>
    <p:extLst>
      <p:ext uri="{BB962C8B-B14F-4D97-AF65-F5344CB8AC3E}">
        <p14:creationId xmlns:p14="http://schemas.microsoft.com/office/powerpoint/2010/main" val="27611817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F0A69E-6089-4C58-ACC3-C459E3B4D417}"/>
              </a:ext>
            </a:extLst>
          </p:cNvPr>
          <p:cNvSpPr>
            <a:spLocks noGrp="1"/>
          </p:cNvSpPr>
          <p:nvPr>
            <p:ph type="sldNum" sz="quarter" idx="12"/>
          </p:nvPr>
        </p:nvSpPr>
        <p:spPr/>
        <p:txBody>
          <a:bodyPr/>
          <a:lstStyle/>
          <a:p>
            <a:fld id="{9BB07FEE-E424-4620-A0EA-5F1F48EF1E78}" type="slidenum">
              <a:rPr lang="en-US" smtClean="0"/>
              <a:t>24</a:t>
            </a:fld>
            <a:endParaRPr lang="en-US" dirty="0"/>
          </a:p>
        </p:txBody>
      </p:sp>
      <p:grpSp>
        <p:nvGrpSpPr>
          <p:cNvPr id="14" name="Group 13">
            <a:extLst>
              <a:ext uri="{FF2B5EF4-FFF2-40B4-BE49-F238E27FC236}">
                <a16:creationId xmlns:a16="http://schemas.microsoft.com/office/drawing/2014/main" id="{8B128D38-82D1-47F7-A81A-B3BCD73A5A98}"/>
              </a:ext>
            </a:extLst>
          </p:cNvPr>
          <p:cNvGrpSpPr/>
          <p:nvPr/>
        </p:nvGrpSpPr>
        <p:grpSpPr>
          <a:xfrm>
            <a:off x="317635" y="321733"/>
            <a:ext cx="11475780" cy="6222062"/>
            <a:chOff x="317635" y="321733"/>
            <a:chExt cx="11475780" cy="6222062"/>
          </a:xfrm>
        </p:grpSpPr>
        <p:pic>
          <p:nvPicPr>
            <p:cNvPr id="6" name="Picture 5" descr="A picture containing text&#10;&#10;Description automatically generated">
              <a:extLst>
                <a:ext uri="{FF2B5EF4-FFF2-40B4-BE49-F238E27FC236}">
                  <a16:creationId xmlns:a16="http://schemas.microsoft.com/office/drawing/2014/main" id="{13631A47-C478-4C84-914E-A4AC9D2A26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83042" y="3858279"/>
              <a:ext cx="2237930" cy="2685516"/>
            </a:xfrm>
            <a:prstGeom prst="rect">
              <a:avLst/>
            </a:prstGeom>
          </p:spPr>
        </p:pic>
        <p:grpSp>
          <p:nvGrpSpPr>
            <p:cNvPr id="13" name="Group 12">
              <a:extLst>
                <a:ext uri="{FF2B5EF4-FFF2-40B4-BE49-F238E27FC236}">
                  <a16:creationId xmlns:a16="http://schemas.microsoft.com/office/drawing/2014/main" id="{8AFD2358-E808-4DA6-88D1-4EFF63239D7A}"/>
                </a:ext>
              </a:extLst>
            </p:cNvPr>
            <p:cNvGrpSpPr/>
            <p:nvPr/>
          </p:nvGrpSpPr>
          <p:grpSpPr>
            <a:xfrm>
              <a:off x="317635" y="321733"/>
              <a:ext cx="4151681" cy="3107267"/>
              <a:chOff x="317635" y="321733"/>
              <a:chExt cx="4151681" cy="3107267"/>
            </a:xfrm>
          </p:grpSpPr>
          <p:sp>
            <p:nvSpPr>
              <p:cNvPr id="9" name="TextBox 8">
                <a:extLst>
                  <a:ext uri="{FF2B5EF4-FFF2-40B4-BE49-F238E27FC236}">
                    <a16:creationId xmlns:a16="http://schemas.microsoft.com/office/drawing/2014/main" id="{BF669B3F-DA87-4A65-AB89-52DBAEC595DE}"/>
                  </a:ext>
                </a:extLst>
              </p:cNvPr>
              <p:cNvSpPr txBox="1"/>
              <p:nvPr/>
            </p:nvSpPr>
            <p:spPr>
              <a:xfrm>
                <a:off x="667334" y="2321004"/>
                <a:ext cx="3599866" cy="1107996"/>
              </a:xfrm>
              <a:prstGeom prst="rect">
                <a:avLst/>
              </a:prstGeom>
              <a:noFill/>
            </p:spPr>
            <p:txBody>
              <a:bodyPr wrap="square" rtlCol="0">
                <a:spAutoFit/>
              </a:bodyPr>
              <a:lstStyle/>
              <a:p>
                <a:r>
                  <a:rPr lang="en-US" sz="6600" dirty="0">
                    <a:solidFill>
                      <a:srgbClr val="0070C0"/>
                    </a:solidFill>
                  </a:rPr>
                  <a:t>Scripture</a:t>
                </a:r>
              </a:p>
            </p:txBody>
          </p:sp>
          <p:pic>
            <p:nvPicPr>
              <p:cNvPr id="10" name="Picture 9" descr="Text, whiteboard&#10;&#10;Description automatically generated">
                <a:extLst>
                  <a:ext uri="{FF2B5EF4-FFF2-40B4-BE49-F238E27FC236}">
                    <a16:creationId xmlns:a16="http://schemas.microsoft.com/office/drawing/2014/main" id="{0DA295BA-9D7C-4C83-AC37-23072679BE2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39049"/>
              <a:stretch/>
            </p:blipFill>
            <p:spPr>
              <a:xfrm>
                <a:off x="317635" y="321733"/>
                <a:ext cx="4151681" cy="1897836"/>
              </a:xfrm>
              <a:prstGeom prst="rect">
                <a:avLst/>
              </a:prstGeom>
            </p:spPr>
          </p:pic>
        </p:grpSp>
        <p:pic>
          <p:nvPicPr>
            <p:cNvPr id="11" name="Picture 10" descr="A picture containing text, book&#10;&#10;Description automatically generated">
              <a:extLst>
                <a:ext uri="{FF2B5EF4-FFF2-40B4-BE49-F238E27FC236}">
                  <a16:creationId xmlns:a16="http://schemas.microsoft.com/office/drawing/2014/main" id="{4747CD4A-D1E6-4351-A0D0-E4931A37283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6000" y="1156433"/>
              <a:ext cx="5697415" cy="4273061"/>
            </a:xfrm>
            <a:prstGeom prst="rect">
              <a:avLst/>
            </a:prstGeom>
          </p:spPr>
        </p:pic>
      </p:grpSp>
    </p:spTree>
    <p:extLst>
      <p:ext uri="{BB962C8B-B14F-4D97-AF65-F5344CB8AC3E}">
        <p14:creationId xmlns:p14="http://schemas.microsoft.com/office/powerpoint/2010/main" val="240540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9252874-190E-48B9-92E1-3EEABFD97201}"/>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rgbClr val="FFFFFF"/>
                </a:solidFill>
                <a:latin typeface="+mj-lt"/>
                <a:ea typeface="+mj-ea"/>
                <a:cs typeface="+mj-cs"/>
              </a:rPr>
              <a:t>Believing God’s Word</a:t>
            </a:r>
          </a:p>
        </p:txBody>
      </p:sp>
      <p:cxnSp>
        <p:nvCxnSpPr>
          <p:cNvPr id="24" name="Straight Connector 23">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E2AE6ED-50A7-413C-97FA-485DF13ADA76}"/>
              </a:ext>
            </a:extLst>
          </p:cNvPr>
          <p:cNvSpPr>
            <a:spLocks noGrp="1"/>
          </p:cNvSpPr>
          <p:nvPr>
            <p:ph type="sldNum" sz="quarter" idx="12"/>
          </p:nvPr>
        </p:nvSpPr>
        <p:spPr/>
        <p:txBody>
          <a:bodyPr/>
          <a:lstStyle/>
          <a:p>
            <a:fld id="{9BB07FEE-E424-4620-A0EA-5F1F48EF1E78}" type="slidenum">
              <a:rPr lang="en-US" smtClean="0"/>
              <a:t>25</a:t>
            </a:fld>
            <a:endParaRPr lang="en-US" dirty="0"/>
          </a:p>
        </p:txBody>
      </p:sp>
      <p:grpSp>
        <p:nvGrpSpPr>
          <p:cNvPr id="15" name="Group 14">
            <a:extLst>
              <a:ext uri="{FF2B5EF4-FFF2-40B4-BE49-F238E27FC236}">
                <a16:creationId xmlns:a16="http://schemas.microsoft.com/office/drawing/2014/main" id="{3DB255D5-3F17-4B66-B2D6-3AE74A57957C}"/>
              </a:ext>
            </a:extLst>
          </p:cNvPr>
          <p:cNvGrpSpPr/>
          <p:nvPr/>
        </p:nvGrpSpPr>
        <p:grpSpPr>
          <a:xfrm>
            <a:off x="248245" y="187568"/>
            <a:ext cx="10711426" cy="6168781"/>
            <a:chOff x="248245" y="187568"/>
            <a:chExt cx="10711426" cy="6168781"/>
          </a:xfrm>
        </p:grpSpPr>
        <p:pic>
          <p:nvPicPr>
            <p:cNvPr id="9" name="Picture 8" descr="Text&#10;&#10;Description automatically generated">
              <a:extLst>
                <a:ext uri="{FF2B5EF4-FFF2-40B4-BE49-F238E27FC236}">
                  <a16:creationId xmlns:a16="http://schemas.microsoft.com/office/drawing/2014/main" id="{0F9A4D21-777F-40EF-8F6E-FFEEE9DFA4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190" r="3" b="3"/>
            <a:stretch/>
          </p:blipFill>
          <p:spPr>
            <a:xfrm>
              <a:off x="391428" y="187568"/>
              <a:ext cx="4331066" cy="3657600"/>
            </a:xfrm>
            <a:prstGeom prst="rect">
              <a:avLst/>
            </a:prstGeom>
          </p:spPr>
        </p:pic>
        <p:pic>
          <p:nvPicPr>
            <p:cNvPr id="5" name="Picture 4" descr="A picture containing text, nature, night sky, cloud&#10;&#10;Description automatically generated">
              <a:extLst>
                <a:ext uri="{FF2B5EF4-FFF2-40B4-BE49-F238E27FC236}">
                  <a16:creationId xmlns:a16="http://schemas.microsoft.com/office/drawing/2014/main" id="{3FD1089C-A08A-4E96-AE43-32FA6D84F22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8245" y="4060042"/>
              <a:ext cx="4322461" cy="2296307"/>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8615648A-B19F-498A-B24A-B07E539B5F5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49256" y="423214"/>
              <a:ext cx="5410415" cy="3005786"/>
            </a:xfrm>
            <a:prstGeom prst="rect">
              <a:avLst/>
            </a:prstGeom>
          </p:spPr>
        </p:pic>
      </p:grpSp>
    </p:spTree>
    <p:extLst>
      <p:ext uri="{BB962C8B-B14F-4D97-AF65-F5344CB8AC3E}">
        <p14:creationId xmlns:p14="http://schemas.microsoft.com/office/powerpoint/2010/main" val="398573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C1BAF-9839-47F8-9EE8-F2DDC46A38C0}"/>
              </a:ext>
            </a:extLst>
          </p:cNvPr>
          <p:cNvSpPr>
            <a:spLocks noGrp="1"/>
          </p:cNvSpPr>
          <p:nvPr>
            <p:ph type="title"/>
          </p:nvPr>
        </p:nvSpPr>
        <p:spPr>
          <a:xfrm>
            <a:off x="3378200" y="202407"/>
            <a:ext cx="7422662" cy="1044892"/>
          </a:xfrm>
        </p:spPr>
        <p:txBody>
          <a:bodyPr/>
          <a:lstStyle/>
          <a:p>
            <a:r>
              <a:rPr lang="en-US" b="1" dirty="0">
                <a:solidFill>
                  <a:srgbClr val="C00000"/>
                </a:solidFill>
              </a:rPr>
              <a:t>Reflecting on God’s Intentions</a:t>
            </a:r>
          </a:p>
        </p:txBody>
      </p:sp>
      <p:sp>
        <p:nvSpPr>
          <p:cNvPr id="3" name="Slide Number Placeholder 2">
            <a:extLst>
              <a:ext uri="{FF2B5EF4-FFF2-40B4-BE49-F238E27FC236}">
                <a16:creationId xmlns:a16="http://schemas.microsoft.com/office/drawing/2014/main" id="{2F1B40F1-C8D7-4127-B601-D23428510DF5}"/>
              </a:ext>
            </a:extLst>
          </p:cNvPr>
          <p:cNvSpPr>
            <a:spLocks noGrp="1"/>
          </p:cNvSpPr>
          <p:nvPr>
            <p:ph type="sldNum" sz="quarter" idx="12"/>
          </p:nvPr>
        </p:nvSpPr>
        <p:spPr/>
        <p:txBody>
          <a:bodyPr/>
          <a:lstStyle/>
          <a:p>
            <a:fld id="{9BB07FEE-E424-4620-A0EA-5F1F48EF1E78}" type="slidenum">
              <a:rPr lang="en-US" smtClean="0"/>
              <a:t>26</a:t>
            </a:fld>
            <a:endParaRPr lang="en-US" dirty="0"/>
          </a:p>
        </p:txBody>
      </p:sp>
      <p:grpSp>
        <p:nvGrpSpPr>
          <p:cNvPr id="5" name="Group 4">
            <a:extLst>
              <a:ext uri="{FF2B5EF4-FFF2-40B4-BE49-F238E27FC236}">
                <a16:creationId xmlns:a16="http://schemas.microsoft.com/office/drawing/2014/main" id="{F9A9489D-1BD9-4613-BB8C-B1C99DB0E11F}"/>
              </a:ext>
            </a:extLst>
          </p:cNvPr>
          <p:cNvGrpSpPr/>
          <p:nvPr/>
        </p:nvGrpSpPr>
        <p:grpSpPr>
          <a:xfrm>
            <a:off x="234168" y="1247299"/>
            <a:ext cx="11772860" cy="5109051"/>
            <a:chOff x="234168" y="1247299"/>
            <a:chExt cx="11772860" cy="5109051"/>
          </a:xfrm>
        </p:grpSpPr>
        <p:pic>
          <p:nvPicPr>
            <p:cNvPr id="13" name="Picture 12" descr="A picture containing tree, outdoor, fruit, branch&#10;&#10;Description automatically generated">
              <a:extLst>
                <a:ext uri="{FF2B5EF4-FFF2-40B4-BE49-F238E27FC236}">
                  <a16:creationId xmlns:a16="http://schemas.microsoft.com/office/drawing/2014/main" id="{B3F6163B-F505-49E6-9373-2059561B61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92769" y="1247299"/>
              <a:ext cx="3396762" cy="2417215"/>
            </a:xfrm>
            <a:prstGeom prst="rect">
              <a:avLst/>
            </a:prstGeom>
          </p:spPr>
        </p:pic>
        <p:pic>
          <p:nvPicPr>
            <p:cNvPr id="16" name="Picture 15" descr="Map&#10;&#10;Description automatically generated">
              <a:extLst>
                <a:ext uri="{FF2B5EF4-FFF2-40B4-BE49-F238E27FC236}">
                  <a16:creationId xmlns:a16="http://schemas.microsoft.com/office/drawing/2014/main" id="{264061CC-9343-4AE6-94CC-DA55F227CDD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20505"/>
            <a:stretch/>
          </p:blipFill>
          <p:spPr>
            <a:xfrm>
              <a:off x="3378200" y="4094425"/>
              <a:ext cx="3898901" cy="2261925"/>
            </a:xfrm>
            <a:prstGeom prst="rect">
              <a:avLst/>
            </a:prstGeom>
          </p:spPr>
        </p:pic>
        <p:pic>
          <p:nvPicPr>
            <p:cNvPr id="8" name="Picture 7" descr="A close - up of several street signs&#10;&#10;Description automatically generated with medium confidence">
              <a:extLst>
                <a:ext uri="{FF2B5EF4-FFF2-40B4-BE49-F238E27FC236}">
                  <a16:creationId xmlns:a16="http://schemas.microsoft.com/office/drawing/2014/main" id="{83EC1D49-5BF0-4E9C-8140-3AB7FB7C09C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4168" y="1836252"/>
              <a:ext cx="2896191" cy="3868185"/>
            </a:xfrm>
            <a:prstGeom prst="rect">
              <a:avLst/>
            </a:prstGeom>
          </p:spPr>
        </p:pic>
        <p:pic>
          <p:nvPicPr>
            <p:cNvPr id="9" name="Picture 8" descr="A screenshot of a sunset&#10;&#10;Description automatically generated with low confidence">
              <a:extLst>
                <a:ext uri="{FF2B5EF4-FFF2-40B4-BE49-F238E27FC236}">
                  <a16:creationId xmlns:a16="http://schemas.microsoft.com/office/drawing/2014/main" id="{7BFDBE05-2104-43D9-9F77-F989C91583D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646697" y="2455906"/>
              <a:ext cx="4360331" cy="2971879"/>
            </a:xfrm>
            <a:prstGeom prst="rect">
              <a:avLst/>
            </a:prstGeom>
          </p:spPr>
        </p:pic>
      </p:grpSp>
    </p:spTree>
    <p:extLst>
      <p:ext uri="{BB962C8B-B14F-4D97-AF65-F5344CB8AC3E}">
        <p14:creationId xmlns:p14="http://schemas.microsoft.com/office/powerpoint/2010/main" val="251087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88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947EE1-F937-42F4-BFA2-519D7EE1B1A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600" b="1" dirty="0">
                <a:solidFill>
                  <a:srgbClr val="FFFFFF"/>
                </a:solidFill>
              </a:rPr>
              <a:t>Discerning His Will</a:t>
            </a:r>
          </a:p>
        </p:txBody>
      </p:sp>
      <p:sp>
        <p:nvSpPr>
          <p:cNvPr id="3" name="Slide Number Placeholder 2">
            <a:extLst>
              <a:ext uri="{FF2B5EF4-FFF2-40B4-BE49-F238E27FC236}">
                <a16:creationId xmlns:a16="http://schemas.microsoft.com/office/drawing/2014/main" id="{CEA4B726-60E6-40B3-9A1D-764E7FEF0FF7}"/>
              </a:ext>
            </a:extLst>
          </p:cNvPr>
          <p:cNvSpPr>
            <a:spLocks noGrp="1"/>
          </p:cNvSpPr>
          <p:nvPr>
            <p:ph type="sldNum" sz="quarter" idx="12"/>
          </p:nvPr>
        </p:nvSpPr>
        <p:spPr/>
        <p:txBody>
          <a:bodyPr/>
          <a:lstStyle/>
          <a:p>
            <a:fld id="{9BB07FEE-E424-4620-A0EA-5F1F48EF1E78}" type="slidenum">
              <a:rPr lang="en-US" smtClean="0"/>
              <a:t>27</a:t>
            </a:fld>
            <a:endParaRPr lang="en-US" dirty="0"/>
          </a:p>
        </p:txBody>
      </p:sp>
      <p:grpSp>
        <p:nvGrpSpPr>
          <p:cNvPr id="16" name="Group 15">
            <a:extLst>
              <a:ext uri="{FF2B5EF4-FFF2-40B4-BE49-F238E27FC236}">
                <a16:creationId xmlns:a16="http://schemas.microsoft.com/office/drawing/2014/main" id="{CE673FEC-14A5-4342-9A00-04D35FBB1B81}"/>
              </a:ext>
            </a:extLst>
          </p:cNvPr>
          <p:cNvGrpSpPr/>
          <p:nvPr/>
        </p:nvGrpSpPr>
        <p:grpSpPr>
          <a:xfrm>
            <a:off x="3498197" y="710834"/>
            <a:ext cx="8178097" cy="5242902"/>
            <a:chOff x="3498197" y="710834"/>
            <a:chExt cx="8178097" cy="5242902"/>
          </a:xfrm>
        </p:grpSpPr>
        <p:pic>
          <p:nvPicPr>
            <p:cNvPr id="10" name="Picture 9" descr="Graphical user interface&#10;&#10;Description automatically generated">
              <a:extLst>
                <a:ext uri="{FF2B5EF4-FFF2-40B4-BE49-F238E27FC236}">
                  <a16:creationId xmlns:a16="http://schemas.microsoft.com/office/drawing/2014/main" id="{EEDE2836-F185-40FE-937A-48C605D3FB7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98197" y="1071874"/>
              <a:ext cx="4879975" cy="2709275"/>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F0232BD7-C8B5-46AA-B765-B5560C66DF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93804" y="710834"/>
              <a:ext cx="2835442" cy="243095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364C6EF6-203F-4763-8DC3-F98735E370CF}"/>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343" b="12080"/>
            <a:stretch/>
          </p:blipFill>
          <p:spPr>
            <a:xfrm>
              <a:off x="3498197" y="3941329"/>
              <a:ext cx="4879975" cy="1872797"/>
            </a:xfrm>
            <a:prstGeom prst="rect">
              <a:avLst/>
            </a:prstGeom>
          </p:spPr>
        </p:pic>
        <p:pic>
          <p:nvPicPr>
            <p:cNvPr id="14" name="Picture 13" descr="Text&#10;&#10;Description automatically generated with medium confidence">
              <a:extLst>
                <a:ext uri="{FF2B5EF4-FFF2-40B4-BE49-F238E27FC236}">
                  <a16:creationId xmlns:a16="http://schemas.microsoft.com/office/drawing/2014/main" id="{7DB49C53-CF60-4901-9A9A-5EA64C2D00E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35189" y="3338386"/>
              <a:ext cx="3041105" cy="2615350"/>
            </a:xfrm>
            <a:prstGeom prst="rect">
              <a:avLst/>
            </a:prstGeom>
          </p:spPr>
        </p:pic>
      </p:grpSp>
    </p:spTree>
    <p:extLst>
      <p:ext uri="{BB962C8B-B14F-4D97-AF65-F5344CB8AC3E}">
        <p14:creationId xmlns:p14="http://schemas.microsoft.com/office/powerpoint/2010/main" val="3637193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3FBF98-6022-48B2-9C89-C1FC24B925C9}"/>
              </a:ext>
            </a:extLst>
          </p:cNvPr>
          <p:cNvSpPr>
            <a:spLocks noGrp="1"/>
          </p:cNvSpPr>
          <p:nvPr>
            <p:ph type="title"/>
          </p:nvPr>
        </p:nvSpPr>
        <p:spPr>
          <a:xfrm>
            <a:off x="836676" y="184348"/>
            <a:ext cx="10515600" cy="1505883"/>
          </a:xfrm>
        </p:spPr>
        <p:txBody>
          <a:bodyPr anchor="ctr">
            <a:normAutofit/>
          </a:bodyPr>
          <a:lstStyle/>
          <a:p>
            <a:r>
              <a:rPr lang="en-US" sz="5200" b="1" dirty="0">
                <a:solidFill>
                  <a:srgbClr val="FF0000"/>
                </a:solidFill>
              </a:rPr>
              <a:t>Applying His Principles</a:t>
            </a:r>
          </a:p>
        </p:txBody>
      </p:sp>
      <p:sp>
        <p:nvSpPr>
          <p:cNvPr id="3" name="Slide Number Placeholder 2">
            <a:extLst>
              <a:ext uri="{FF2B5EF4-FFF2-40B4-BE49-F238E27FC236}">
                <a16:creationId xmlns:a16="http://schemas.microsoft.com/office/drawing/2014/main" id="{5C5EF9B5-0339-4710-92C7-7E6ADA38687B}"/>
              </a:ext>
            </a:extLst>
          </p:cNvPr>
          <p:cNvSpPr>
            <a:spLocks noGrp="1"/>
          </p:cNvSpPr>
          <p:nvPr>
            <p:ph type="sldNum" sz="quarter" idx="12"/>
          </p:nvPr>
        </p:nvSpPr>
        <p:spPr/>
        <p:txBody>
          <a:bodyPr/>
          <a:lstStyle/>
          <a:p>
            <a:fld id="{9BB07FEE-E424-4620-A0EA-5F1F48EF1E78}" type="slidenum">
              <a:rPr lang="en-US" smtClean="0"/>
              <a:t>28</a:t>
            </a:fld>
            <a:endParaRPr lang="en-US" dirty="0"/>
          </a:p>
        </p:txBody>
      </p:sp>
      <p:grpSp>
        <p:nvGrpSpPr>
          <p:cNvPr id="14" name="Group 13">
            <a:extLst>
              <a:ext uri="{FF2B5EF4-FFF2-40B4-BE49-F238E27FC236}">
                <a16:creationId xmlns:a16="http://schemas.microsoft.com/office/drawing/2014/main" id="{3D8F3197-5A11-4ED5-89AE-E53AC7797141}"/>
              </a:ext>
            </a:extLst>
          </p:cNvPr>
          <p:cNvGrpSpPr/>
          <p:nvPr/>
        </p:nvGrpSpPr>
        <p:grpSpPr>
          <a:xfrm>
            <a:off x="229274" y="598536"/>
            <a:ext cx="11433196" cy="5644078"/>
            <a:chOff x="229274" y="598536"/>
            <a:chExt cx="11433196" cy="5644078"/>
          </a:xfrm>
        </p:grpSpPr>
        <p:pic>
          <p:nvPicPr>
            <p:cNvPr id="10" name="Picture 9" descr="A picture containing text, sky, sign, outdoor&#10;&#10;Description automatically generated">
              <a:extLst>
                <a:ext uri="{FF2B5EF4-FFF2-40B4-BE49-F238E27FC236}">
                  <a16:creationId xmlns:a16="http://schemas.microsoft.com/office/drawing/2014/main" id="{623332A2-4D65-4116-9DFD-032EB53DFC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9274" y="1874579"/>
              <a:ext cx="4159134" cy="4017613"/>
            </a:xfrm>
            <a:prstGeom prst="rect">
              <a:avLst/>
            </a:prstGeom>
          </p:spPr>
        </p:pic>
        <p:pic>
          <p:nvPicPr>
            <p:cNvPr id="16" name="Picture 15" descr="Text&#10;&#10;Description automatically generated">
              <a:extLst>
                <a:ext uri="{FF2B5EF4-FFF2-40B4-BE49-F238E27FC236}">
                  <a16:creationId xmlns:a16="http://schemas.microsoft.com/office/drawing/2014/main" id="{B41674FE-CD38-4AF8-96DF-B354A6C0E75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948" t="15676" b="14956"/>
            <a:stretch/>
          </p:blipFill>
          <p:spPr>
            <a:xfrm>
              <a:off x="4639696" y="1690231"/>
              <a:ext cx="3319098" cy="2596385"/>
            </a:xfrm>
            <a:prstGeom prst="rect">
              <a:avLst/>
            </a:prstGeom>
          </p:spPr>
        </p:pic>
        <p:pic>
          <p:nvPicPr>
            <p:cNvPr id="4" name="Picture 3" descr="A picture containing LEGO, toy&#10;&#10;Description automatically generated">
              <a:extLst>
                <a:ext uri="{FF2B5EF4-FFF2-40B4-BE49-F238E27FC236}">
                  <a16:creationId xmlns:a16="http://schemas.microsoft.com/office/drawing/2014/main" id="{434356F3-A2A8-4E2B-84C0-266380790E6E}"/>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8010" t="11682" b="12127"/>
            <a:stretch/>
          </p:blipFill>
          <p:spPr>
            <a:xfrm>
              <a:off x="4388408" y="4470964"/>
              <a:ext cx="3727450" cy="1771650"/>
            </a:xfrm>
            <a:prstGeom prst="rect">
              <a:avLst/>
            </a:prstGeom>
          </p:spPr>
        </p:pic>
        <p:pic>
          <p:nvPicPr>
            <p:cNvPr id="6" name="Picture 5" descr="Text&#10;&#10;Description automatically generated">
              <a:extLst>
                <a:ext uri="{FF2B5EF4-FFF2-40B4-BE49-F238E27FC236}">
                  <a16:creationId xmlns:a16="http://schemas.microsoft.com/office/drawing/2014/main" id="{637E3295-D885-4335-8BF7-C52B5E267AAA}"/>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286" t="7351" r="6008" b="4445"/>
            <a:stretch/>
          </p:blipFill>
          <p:spPr>
            <a:xfrm>
              <a:off x="8268988" y="598536"/>
              <a:ext cx="3393482" cy="2830463"/>
            </a:xfrm>
            <a:prstGeom prst="rect">
              <a:avLst/>
            </a:prstGeom>
          </p:spPr>
        </p:pic>
        <p:pic>
          <p:nvPicPr>
            <p:cNvPr id="11" name="Picture 10" descr="A picture containing LEGO, toy&#10;&#10;Description automatically generated">
              <a:extLst>
                <a:ext uri="{FF2B5EF4-FFF2-40B4-BE49-F238E27FC236}">
                  <a16:creationId xmlns:a16="http://schemas.microsoft.com/office/drawing/2014/main" id="{2056B868-E210-4508-B4EE-E3124C7424CE}"/>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1144" b="2867"/>
            <a:stretch/>
          </p:blipFill>
          <p:spPr>
            <a:xfrm>
              <a:off x="8115858" y="4114925"/>
              <a:ext cx="3260028" cy="2104900"/>
            </a:xfrm>
            <a:prstGeom prst="rect">
              <a:avLst/>
            </a:prstGeom>
          </p:spPr>
        </p:pic>
      </p:grpSp>
    </p:spTree>
    <p:extLst>
      <p:ext uri="{BB962C8B-B14F-4D97-AF65-F5344CB8AC3E}">
        <p14:creationId xmlns:p14="http://schemas.microsoft.com/office/powerpoint/2010/main" val="173017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7030A0"/>
          </a:solidFill>
        </p:spPr>
        <p:txBody>
          <a:bodyPr vert="horz" lIns="91440" tIns="45720" rIns="91440" bIns="45720" rtlCol="0" anchor="ctr">
            <a:normAutofit/>
          </a:bodyPr>
          <a:lstStyle/>
          <a:p>
            <a:pPr algn="ctr"/>
            <a:r>
              <a:rPr lang="en-US" sz="4000" b="1" dirty="0">
                <a:solidFill>
                  <a:schemeClr val="bg1"/>
                </a:solidFill>
              </a:rPr>
              <a:t>Ephesians 5:11 (NIV)</a:t>
            </a:r>
          </a:p>
        </p:txBody>
      </p:sp>
      <p:sp>
        <p:nvSpPr>
          <p:cNvPr id="3" name="TextBox 2">
            <a:extLst>
              <a:ext uri="{FF2B5EF4-FFF2-40B4-BE49-F238E27FC236}">
                <a16:creationId xmlns:a16="http://schemas.microsoft.com/office/drawing/2014/main" id="{2B589529-B967-4B41-AE66-EF627E332944}"/>
              </a:ext>
            </a:extLst>
          </p:cNvPr>
          <p:cNvSpPr txBox="1"/>
          <p:nvPr/>
        </p:nvSpPr>
        <p:spPr>
          <a:xfrm>
            <a:off x="1315493" y="2578425"/>
            <a:ext cx="5075957" cy="3853636"/>
          </a:xfrm>
          <a:prstGeom prst="rect">
            <a:avLst/>
          </a:prstGeom>
        </p:spPr>
        <p:txBody>
          <a:bodyPr vert="horz" lIns="91440" tIns="45720" rIns="91440" bIns="45720" rtlCol="0">
            <a:noAutofit/>
          </a:bodyPr>
          <a:lstStyle/>
          <a:p>
            <a:r>
              <a:rPr lang="en-US" sz="4800" dirty="0">
                <a:solidFill>
                  <a:srgbClr val="00B050"/>
                </a:solidFill>
              </a:rPr>
              <a:t>Have nothing to do with the fruitless deeds of darkness, but rather expose them.</a:t>
            </a:r>
          </a:p>
        </p:txBody>
      </p:sp>
      <p:pic>
        <p:nvPicPr>
          <p:cNvPr id="20" name="Picture 19">
            <a:extLst>
              <a:ext uri="{FF2B5EF4-FFF2-40B4-BE49-F238E27FC236}">
                <a16:creationId xmlns:a16="http://schemas.microsoft.com/office/drawing/2014/main" id="{CF6AC939-32BD-4D5A-A42D-577256EEBF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3580" y="2501617"/>
            <a:ext cx="4702895" cy="3527171"/>
          </a:xfrm>
          <a:prstGeom prst="rect">
            <a:avLst/>
          </a:prstGeom>
        </p:spPr>
      </p:pic>
      <p:sp>
        <p:nvSpPr>
          <p:cNvPr id="4" name="Slide Number Placeholder 3">
            <a:extLst>
              <a:ext uri="{FF2B5EF4-FFF2-40B4-BE49-F238E27FC236}">
                <a16:creationId xmlns:a16="http://schemas.microsoft.com/office/drawing/2014/main" id="{441AA715-A572-416B-827E-330881A1775C}"/>
              </a:ext>
            </a:extLst>
          </p:cNvPr>
          <p:cNvSpPr>
            <a:spLocks noGrp="1"/>
          </p:cNvSpPr>
          <p:nvPr>
            <p:ph type="sldNum" sz="quarter" idx="12"/>
          </p:nvPr>
        </p:nvSpPr>
        <p:spPr/>
        <p:txBody>
          <a:bodyPr/>
          <a:lstStyle/>
          <a:p>
            <a:fld id="{9BB07FEE-E424-4620-A0EA-5F1F48EF1E78}" type="slidenum">
              <a:rPr lang="en-US" smtClean="0"/>
              <a:t>29</a:t>
            </a:fld>
            <a:endParaRPr lang="en-US" dirty="0"/>
          </a:p>
        </p:txBody>
      </p:sp>
    </p:spTree>
    <p:extLst>
      <p:ext uri="{BB962C8B-B14F-4D97-AF65-F5344CB8AC3E}">
        <p14:creationId xmlns:p14="http://schemas.microsoft.com/office/powerpoint/2010/main" val="1369036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666E30-6F0A-449A-BEC2-DF5912735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259FCEC2-6697-45F8-904A-6829D0377AFF}"/>
              </a:ext>
            </a:extLst>
          </p:cNvPr>
          <p:cNvSpPr>
            <a:spLocks noGrp="1"/>
          </p:cNvSpPr>
          <p:nvPr>
            <p:ph type="title"/>
          </p:nvPr>
        </p:nvSpPr>
        <p:spPr>
          <a:xfrm>
            <a:off x="1366241" y="376579"/>
            <a:ext cx="5309140" cy="1683551"/>
          </a:xfrm>
        </p:spPr>
        <p:txBody>
          <a:bodyPr vert="horz" lIns="91440" tIns="45720" rIns="91440" bIns="45720" rtlCol="0" anchor="b">
            <a:normAutofit/>
          </a:bodyPr>
          <a:lstStyle/>
          <a:p>
            <a:r>
              <a:rPr lang="en-US" sz="5600" dirty="0">
                <a:solidFill>
                  <a:srgbClr val="FFFFFF"/>
                </a:solidFill>
              </a:rPr>
              <a:t>2 Cor. 10:3-5</a:t>
            </a:r>
          </a:p>
        </p:txBody>
      </p:sp>
      <p:grpSp>
        <p:nvGrpSpPr>
          <p:cNvPr id="13" name="Group 12">
            <a:extLst>
              <a:ext uri="{FF2B5EF4-FFF2-40B4-BE49-F238E27FC236}">
                <a16:creationId xmlns:a16="http://schemas.microsoft.com/office/drawing/2014/main" id="{F922E01E-AEA7-4E04-B3AF-10DE5CF279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dirty="0">
                <a:solidFill>
                  <a:srgbClr val="FFFFFF"/>
                </a:solidFill>
              </a:endParaRPr>
            </a:p>
          </p:txBody>
        </p:sp>
        <p:sp>
          <p:nvSpPr>
            <p:cNvPr id="1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dirty="0">
                <a:solidFill>
                  <a:srgbClr val="FFFFFF"/>
                </a:solidFill>
              </a:endParaRPr>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dirty="0">
                <a:solidFill>
                  <a:srgbClr val="FFFFFF"/>
                </a:solidFill>
              </a:endParaRPr>
            </a:p>
          </p:txBody>
        </p:sp>
      </p:grpSp>
      <p:cxnSp>
        <p:nvCxnSpPr>
          <p:cNvPr id="1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49A55D36-9127-4C72-B05D-A36F000CFC7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357" b="-1"/>
          <a:stretch/>
        </p:blipFill>
        <p:spPr>
          <a:xfrm>
            <a:off x="6740358" y="1606411"/>
            <a:ext cx="5451642" cy="5251590"/>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sp>
        <p:nvSpPr>
          <p:cNvPr id="6" name="Slide Number Placeholder 5">
            <a:extLst>
              <a:ext uri="{FF2B5EF4-FFF2-40B4-BE49-F238E27FC236}">
                <a16:creationId xmlns:a16="http://schemas.microsoft.com/office/drawing/2014/main" id="{A56023E9-DA0F-4782-BCE8-D7812354D743}"/>
              </a:ext>
            </a:extLst>
          </p:cNvPr>
          <p:cNvSpPr>
            <a:spLocks noGrp="1"/>
          </p:cNvSpPr>
          <p:nvPr>
            <p:ph type="sldNum" sz="quarter" idx="12"/>
          </p:nvPr>
        </p:nvSpPr>
        <p:spPr/>
        <p:txBody>
          <a:bodyPr/>
          <a:lstStyle/>
          <a:p>
            <a:fld id="{9BB07FEE-E424-4620-A0EA-5F1F48EF1E78}" type="slidenum">
              <a:rPr lang="en-US" smtClean="0"/>
              <a:t>3</a:t>
            </a:fld>
            <a:endParaRPr lang="en-US" dirty="0"/>
          </a:p>
        </p:txBody>
      </p:sp>
    </p:spTree>
    <p:extLst>
      <p:ext uri="{BB962C8B-B14F-4D97-AF65-F5344CB8AC3E}">
        <p14:creationId xmlns:p14="http://schemas.microsoft.com/office/powerpoint/2010/main" val="4271064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6B616C4-3692-440C-B5BF-5B4AA4B57C3A}"/>
              </a:ext>
            </a:extLst>
          </p:cNvPr>
          <p:cNvSpPr>
            <a:spLocks noGrp="1"/>
          </p:cNvSpPr>
          <p:nvPr>
            <p:ph type="title"/>
          </p:nvPr>
        </p:nvSpPr>
        <p:spPr>
          <a:xfrm>
            <a:off x="1047280" y="759805"/>
            <a:ext cx="10306520" cy="1325563"/>
          </a:xfrm>
          <a:solidFill>
            <a:srgbClr val="1EB26F"/>
          </a:solidFill>
        </p:spPr>
        <p:txBody>
          <a:bodyPr vert="horz" lIns="91440" tIns="45720" rIns="91440" bIns="45720" rtlCol="0" anchor="ctr">
            <a:normAutofit/>
          </a:bodyPr>
          <a:lstStyle/>
          <a:p>
            <a:pPr algn="ctr"/>
            <a:r>
              <a:rPr lang="en-US" sz="4000" b="1" dirty="0">
                <a:solidFill>
                  <a:schemeClr val="bg1"/>
                </a:solidFill>
              </a:rPr>
              <a:t>1 Corinthians 2:16 (NIV)</a:t>
            </a:r>
          </a:p>
        </p:txBody>
      </p:sp>
      <p:sp>
        <p:nvSpPr>
          <p:cNvPr id="3" name="TextBox 2">
            <a:extLst>
              <a:ext uri="{FF2B5EF4-FFF2-40B4-BE49-F238E27FC236}">
                <a16:creationId xmlns:a16="http://schemas.microsoft.com/office/drawing/2014/main" id="{2B589529-B967-4B41-AE66-EF627E332944}"/>
              </a:ext>
            </a:extLst>
          </p:cNvPr>
          <p:cNvSpPr txBox="1"/>
          <p:nvPr/>
        </p:nvSpPr>
        <p:spPr>
          <a:xfrm>
            <a:off x="1315493" y="2578425"/>
            <a:ext cx="5075957" cy="3853636"/>
          </a:xfrm>
          <a:prstGeom prst="rect">
            <a:avLst/>
          </a:prstGeom>
        </p:spPr>
        <p:txBody>
          <a:bodyPr vert="horz" lIns="91440" tIns="45720" rIns="91440" bIns="45720" rtlCol="0">
            <a:noAutofit/>
          </a:bodyPr>
          <a:lstStyle/>
          <a:p>
            <a:r>
              <a:rPr lang="en-US" sz="4400" dirty="0">
                <a:solidFill>
                  <a:srgbClr val="7030A0"/>
                </a:solidFill>
              </a:rPr>
              <a:t>“For who has known the mind of the Lord that he may instruct him?” But we have the mind of Christ.</a:t>
            </a:r>
          </a:p>
        </p:txBody>
      </p:sp>
      <p:pic>
        <p:nvPicPr>
          <p:cNvPr id="18" name="Picture 17">
            <a:extLst>
              <a:ext uri="{FF2B5EF4-FFF2-40B4-BE49-F238E27FC236}">
                <a16:creationId xmlns:a16="http://schemas.microsoft.com/office/drawing/2014/main" id="{F61E1BDB-0217-4E11-BCF7-6CE41D78B7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36110" y="2516731"/>
            <a:ext cx="3840397" cy="3876289"/>
          </a:xfrm>
          <a:prstGeom prst="rect">
            <a:avLst/>
          </a:prstGeom>
        </p:spPr>
      </p:pic>
      <p:sp>
        <p:nvSpPr>
          <p:cNvPr id="4" name="Slide Number Placeholder 3">
            <a:extLst>
              <a:ext uri="{FF2B5EF4-FFF2-40B4-BE49-F238E27FC236}">
                <a16:creationId xmlns:a16="http://schemas.microsoft.com/office/drawing/2014/main" id="{F4AA476A-7DA7-4B01-803F-FB7B8BE8F77F}"/>
              </a:ext>
            </a:extLst>
          </p:cNvPr>
          <p:cNvSpPr>
            <a:spLocks noGrp="1"/>
          </p:cNvSpPr>
          <p:nvPr>
            <p:ph type="sldNum" sz="quarter" idx="12"/>
          </p:nvPr>
        </p:nvSpPr>
        <p:spPr/>
        <p:txBody>
          <a:bodyPr/>
          <a:lstStyle/>
          <a:p>
            <a:fld id="{9BB07FEE-E424-4620-A0EA-5F1F48EF1E78}" type="slidenum">
              <a:rPr lang="en-US" smtClean="0"/>
              <a:t>30</a:t>
            </a:fld>
            <a:endParaRPr lang="en-US" dirty="0"/>
          </a:p>
        </p:txBody>
      </p:sp>
    </p:spTree>
    <p:extLst>
      <p:ext uri="{BB962C8B-B14F-4D97-AF65-F5344CB8AC3E}">
        <p14:creationId xmlns:p14="http://schemas.microsoft.com/office/powerpoint/2010/main" val="3337261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80C83-F0DE-4F38-B422-161AB43A7EC9}"/>
              </a:ext>
            </a:extLst>
          </p:cNvPr>
          <p:cNvSpPr txBox="1"/>
          <p:nvPr/>
        </p:nvSpPr>
        <p:spPr>
          <a:xfrm>
            <a:off x="1617784" y="2519124"/>
            <a:ext cx="9534769" cy="2308324"/>
          </a:xfrm>
          <a:prstGeom prst="rect">
            <a:avLst/>
          </a:prstGeom>
          <a:noFill/>
        </p:spPr>
        <p:txBody>
          <a:bodyPr wrap="square" rtlCol="0">
            <a:spAutoFit/>
          </a:bodyPr>
          <a:lstStyle/>
          <a:p>
            <a:pPr marL="400050" indent="-400050">
              <a:buAutoNum type="romanUcPeriod"/>
            </a:pPr>
            <a:r>
              <a:rPr lang="en-US" sz="4800" dirty="0"/>
              <a:t>Ideological strongholds</a:t>
            </a:r>
          </a:p>
          <a:p>
            <a:endParaRPr lang="en-US" sz="4800" dirty="0"/>
          </a:p>
          <a:p>
            <a:r>
              <a:rPr lang="en-US" sz="4800" dirty="0"/>
              <a:t>II. Personal strongholds</a:t>
            </a:r>
          </a:p>
        </p:txBody>
      </p:sp>
      <p:sp>
        <p:nvSpPr>
          <p:cNvPr id="3" name="Title 1">
            <a:extLst>
              <a:ext uri="{FF2B5EF4-FFF2-40B4-BE49-F238E27FC236}">
                <a16:creationId xmlns:a16="http://schemas.microsoft.com/office/drawing/2014/main" id="{150DBC82-5962-4FAE-B296-A1EF1083A12F}"/>
              </a:ext>
            </a:extLst>
          </p:cNvPr>
          <p:cNvSpPr txBox="1">
            <a:spLocks/>
          </p:cNvSpPr>
          <p:nvPr/>
        </p:nvSpPr>
        <p:spPr>
          <a:xfrm>
            <a:off x="838200" y="4628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00" b="1" dirty="0">
                <a:solidFill>
                  <a:srgbClr val="00B050"/>
                </a:solidFill>
              </a:rPr>
              <a:t>Categories of Strongholds</a:t>
            </a:r>
          </a:p>
        </p:txBody>
      </p:sp>
      <p:sp>
        <p:nvSpPr>
          <p:cNvPr id="4" name="Slide Number Placeholder 3">
            <a:extLst>
              <a:ext uri="{FF2B5EF4-FFF2-40B4-BE49-F238E27FC236}">
                <a16:creationId xmlns:a16="http://schemas.microsoft.com/office/drawing/2014/main" id="{B63172F8-FB68-4EA4-9B42-00970F341594}"/>
              </a:ext>
            </a:extLst>
          </p:cNvPr>
          <p:cNvSpPr>
            <a:spLocks noGrp="1"/>
          </p:cNvSpPr>
          <p:nvPr>
            <p:ph type="sldNum" sz="quarter" idx="12"/>
          </p:nvPr>
        </p:nvSpPr>
        <p:spPr/>
        <p:txBody>
          <a:bodyPr/>
          <a:lstStyle/>
          <a:p>
            <a:fld id="{9BB07FEE-E424-4620-A0EA-5F1F48EF1E78}" type="slidenum">
              <a:rPr lang="en-US" smtClean="0"/>
              <a:t>4</a:t>
            </a:fld>
            <a:endParaRPr lang="en-US" dirty="0"/>
          </a:p>
        </p:txBody>
      </p:sp>
    </p:spTree>
    <p:extLst>
      <p:ext uri="{BB962C8B-B14F-4D97-AF65-F5344CB8AC3E}">
        <p14:creationId xmlns:p14="http://schemas.microsoft.com/office/powerpoint/2010/main" val="1992701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80C83-F0DE-4F38-B422-161AB43A7EC9}"/>
              </a:ext>
            </a:extLst>
          </p:cNvPr>
          <p:cNvSpPr txBox="1"/>
          <p:nvPr/>
        </p:nvSpPr>
        <p:spPr>
          <a:xfrm>
            <a:off x="207107" y="960384"/>
            <a:ext cx="11418277" cy="535531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latin typeface="+mj-lt"/>
                <a:ea typeface="+mj-ea"/>
                <a:cs typeface="+mj-cs"/>
              </a:rPr>
              <a:t>Ideological Strongholds </a:t>
            </a:r>
            <a:r>
              <a:rPr lang="en-US" sz="2400" dirty="0"/>
              <a:t>are built around systems of thought and ideas that are embodied in cultures and that exert pressure on members of that culture. Through this influence, which the Bible calls the world, a whole society begins to hold certain values. What Satan does to individuals through the flesh, he does to society through the world. Over time personal strongholds become embodied in cultures as strongholds.</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In the world you find “arguments and every pretension that sets itself up against the knowledge of God” (2 Cor. 10:5). The world includes the following:</a:t>
            </a:r>
          </a:p>
          <a:p>
            <a:endParaRPr lang="en-US" sz="2400" dirty="0"/>
          </a:p>
          <a:p>
            <a:r>
              <a:rPr lang="en-US" sz="2400" dirty="0"/>
              <a:t>		Philosophical Systems			Educational Systems</a:t>
            </a:r>
          </a:p>
          <a:p>
            <a:r>
              <a:rPr lang="en-US" sz="2400" dirty="0"/>
              <a:t>		Value Systems				Religious Systems</a:t>
            </a:r>
          </a:p>
          <a:p>
            <a:r>
              <a:rPr lang="en-US" sz="2400" dirty="0"/>
              <a:t>		Economic Systems			Political Systems</a:t>
            </a:r>
          </a:p>
          <a:p>
            <a:endParaRPr lang="en-US" dirty="0"/>
          </a:p>
          <a:p>
            <a:r>
              <a:rPr lang="en-US" dirty="0"/>
              <a:t>Avery T. Willis – “Disciple’s Personality</a:t>
            </a:r>
          </a:p>
          <a:p>
            <a:endParaRPr lang="en-US" dirty="0"/>
          </a:p>
        </p:txBody>
      </p:sp>
      <p:sp>
        <p:nvSpPr>
          <p:cNvPr id="3" name="Title 1">
            <a:extLst>
              <a:ext uri="{FF2B5EF4-FFF2-40B4-BE49-F238E27FC236}">
                <a16:creationId xmlns:a16="http://schemas.microsoft.com/office/drawing/2014/main" id="{BAA03F80-2420-4D04-BB4B-B5CCC5DD8E07}"/>
              </a:ext>
            </a:extLst>
          </p:cNvPr>
          <p:cNvSpPr txBox="1">
            <a:spLocks/>
          </p:cNvSpPr>
          <p:nvPr/>
        </p:nvSpPr>
        <p:spPr>
          <a:xfrm>
            <a:off x="838200" y="9941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rPr>
              <a:t>Ideological Strongholds</a:t>
            </a:r>
          </a:p>
        </p:txBody>
      </p:sp>
      <p:sp>
        <p:nvSpPr>
          <p:cNvPr id="4" name="Slide Number Placeholder 3">
            <a:extLst>
              <a:ext uri="{FF2B5EF4-FFF2-40B4-BE49-F238E27FC236}">
                <a16:creationId xmlns:a16="http://schemas.microsoft.com/office/drawing/2014/main" id="{497CA281-5A9E-4E71-BA47-8ABA56FE18EA}"/>
              </a:ext>
            </a:extLst>
          </p:cNvPr>
          <p:cNvSpPr>
            <a:spLocks noGrp="1"/>
          </p:cNvSpPr>
          <p:nvPr>
            <p:ph type="sldNum" sz="quarter" idx="12"/>
          </p:nvPr>
        </p:nvSpPr>
        <p:spPr/>
        <p:txBody>
          <a:bodyPr/>
          <a:lstStyle/>
          <a:p>
            <a:fld id="{9BB07FEE-E424-4620-A0EA-5F1F48EF1E78}" type="slidenum">
              <a:rPr lang="en-US" smtClean="0"/>
              <a:t>5</a:t>
            </a:fld>
            <a:endParaRPr lang="en-US" dirty="0"/>
          </a:p>
        </p:txBody>
      </p:sp>
    </p:spTree>
    <p:extLst>
      <p:ext uri="{BB962C8B-B14F-4D97-AF65-F5344CB8AC3E}">
        <p14:creationId xmlns:p14="http://schemas.microsoft.com/office/powerpoint/2010/main" val="241748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A3AFA-07BF-4D17-8FAE-12CDF37C8E84}"/>
              </a:ext>
            </a:extLst>
          </p:cNvPr>
          <p:cNvSpPr>
            <a:spLocks noGrp="1"/>
          </p:cNvSpPr>
          <p:nvPr>
            <p:ph type="title"/>
          </p:nvPr>
        </p:nvSpPr>
        <p:spPr>
          <a:xfrm>
            <a:off x="838200" y="99412"/>
            <a:ext cx="10515600" cy="1325563"/>
          </a:xfrm>
        </p:spPr>
        <p:txBody>
          <a:bodyPr/>
          <a:lstStyle/>
          <a:p>
            <a:pPr algn="ctr"/>
            <a:r>
              <a:rPr lang="en-US" b="1" dirty="0">
                <a:solidFill>
                  <a:srgbClr val="7030A0"/>
                </a:solidFill>
              </a:rPr>
              <a:t>Personal Strongholds</a:t>
            </a:r>
          </a:p>
        </p:txBody>
      </p:sp>
      <p:sp>
        <p:nvSpPr>
          <p:cNvPr id="3" name="TextBox 2">
            <a:extLst>
              <a:ext uri="{FF2B5EF4-FFF2-40B4-BE49-F238E27FC236}">
                <a16:creationId xmlns:a16="http://schemas.microsoft.com/office/drawing/2014/main" id="{517BF70A-A127-4373-A262-5645E1AB095A}"/>
              </a:ext>
            </a:extLst>
          </p:cNvPr>
          <p:cNvSpPr txBox="1"/>
          <p:nvPr/>
        </p:nvSpPr>
        <p:spPr>
          <a:xfrm>
            <a:off x="515816" y="1164494"/>
            <a:ext cx="11027508" cy="5324535"/>
          </a:xfrm>
          <a:prstGeom prst="rect">
            <a:avLst/>
          </a:prstGeom>
          <a:noFill/>
        </p:spPr>
        <p:txBody>
          <a:bodyPr wrap="square" rtlCol="0">
            <a:spAutoFit/>
          </a:bodyPr>
          <a:lstStyle/>
          <a:p>
            <a:pPr marL="457200" indent="-457200">
              <a:buFont typeface="Wingdings" panose="05000000000000000000" pitchFamily="2" charset="2"/>
              <a:buChar char="v"/>
            </a:pPr>
            <a:r>
              <a:rPr lang="en-US" sz="3200" dirty="0"/>
              <a:t>Watchman Nee defines flesh as “any attitude or action done without total dependence on the Lord Jesus Christ.”</a:t>
            </a:r>
          </a:p>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v"/>
            </a:pPr>
            <a:r>
              <a:rPr lang="en-US" sz="3200" dirty="0"/>
              <a:t>Personal strongholds are areas of our lives in which we are most vulnerable to Satan’s attacks.</a:t>
            </a:r>
          </a:p>
          <a:p>
            <a:pPr marL="457200" indent="-457200">
              <a:buFont typeface="Wingdings" panose="05000000000000000000" pitchFamily="2" charset="2"/>
              <a:buChar char="v"/>
            </a:pPr>
            <a:endParaRPr lang="en-US" sz="3200" dirty="0"/>
          </a:p>
          <a:p>
            <a:pPr marL="457200" indent="-457200">
              <a:buFont typeface="Wingdings" panose="05000000000000000000" pitchFamily="2" charset="2"/>
              <a:buChar char="v"/>
            </a:pPr>
            <a:r>
              <a:rPr lang="en-US" sz="3200" dirty="0"/>
              <a:t>Satan first attacks the flesh, which is the inner tendency and capacity to sin. Through the flesh Satan influences the mind, the will, and the emotions. He wants us to depend on ourselves and on our own strength.</a:t>
            </a:r>
          </a:p>
          <a:p>
            <a:r>
              <a:rPr lang="en-US" sz="2000" dirty="0"/>
              <a:t>Avery T. Willis – “Disciple’s Victory</a:t>
            </a:r>
          </a:p>
        </p:txBody>
      </p:sp>
      <p:sp>
        <p:nvSpPr>
          <p:cNvPr id="4" name="Slide Number Placeholder 3">
            <a:extLst>
              <a:ext uri="{FF2B5EF4-FFF2-40B4-BE49-F238E27FC236}">
                <a16:creationId xmlns:a16="http://schemas.microsoft.com/office/drawing/2014/main" id="{FFBF5D60-45EA-4130-B528-64FD166C42A7}"/>
              </a:ext>
            </a:extLst>
          </p:cNvPr>
          <p:cNvSpPr>
            <a:spLocks noGrp="1"/>
          </p:cNvSpPr>
          <p:nvPr>
            <p:ph type="sldNum" sz="quarter" idx="12"/>
          </p:nvPr>
        </p:nvSpPr>
        <p:spPr/>
        <p:txBody>
          <a:bodyPr/>
          <a:lstStyle/>
          <a:p>
            <a:fld id="{9BB07FEE-E424-4620-A0EA-5F1F48EF1E78}" type="slidenum">
              <a:rPr lang="en-US" smtClean="0"/>
              <a:t>6</a:t>
            </a:fld>
            <a:endParaRPr lang="en-US" dirty="0"/>
          </a:p>
        </p:txBody>
      </p:sp>
    </p:spTree>
    <p:extLst>
      <p:ext uri="{BB962C8B-B14F-4D97-AF65-F5344CB8AC3E}">
        <p14:creationId xmlns:p14="http://schemas.microsoft.com/office/powerpoint/2010/main" val="428933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6A10-63C5-478A-B21A-047C07AA8D2C}"/>
              </a:ext>
            </a:extLst>
          </p:cNvPr>
          <p:cNvSpPr>
            <a:spLocks noGrp="1"/>
          </p:cNvSpPr>
          <p:nvPr>
            <p:ph type="title"/>
          </p:nvPr>
        </p:nvSpPr>
        <p:spPr/>
        <p:txBody>
          <a:bodyPr/>
          <a:lstStyle/>
          <a:p>
            <a:pPr algn="ctr"/>
            <a:r>
              <a:rPr lang="en-US" b="1" dirty="0">
                <a:solidFill>
                  <a:srgbClr val="FF0000"/>
                </a:solidFill>
              </a:rPr>
              <a:t>Strongholds Can BE Pulled Down If You Are Willing To Fight</a:t>
            </a:r>
          </a:p>
        </p:txBody>
      </p:sp>
      <p:sp>
        <p:nvSpPr>
          <p:cNvPr id="3" name="TextBox 2">
            <a:extLst>
              <a:ext uri="{FF2B5EF4-FFF2-40B4-BE49-F238E27FC236}">
                <a16:creationId xmlns:a16="http://schemas.microsoft.com/office/drawing/2014/main" id="{F31D2F07-1481-4A0F-8793-03F348BAF66D}"/>
              </a:ext>
            </a:extLst>
          </p:cNvPr>
          <p:cNvSpPr txBox="1"/>
          <p:nvPr/>
        </p:nvSpPr>
        <p:spPr>
          <a:xfrm>
            <a:off x="1070708" y="1985107"/>
            <a:ext cx="7229230" cy="1754326"/>
          </a:xfrm>
          <a:prstGeom prst="rect">
            <a:avLst/>
          </a:prstGeom>
          <a:noFill/>
        </p:spPr>
        <p:txBody>
          <a:bodyPr wrap="square" rtlCol="0">
            <a:spAutoFit/>
          </a:bodyPr>
          <a:lstStyle/>
          <a:p>
            <a:pPr marL="571500" indent="-571500">
              <a:buFont typeface="Wingdings" panose="05000000000000000000" pitchFamily="2" charset="2"/>
              <a:buChar char="v"/>
            </a:pPr>
            <a:r>
              <a:rPr lang="en-US" sz="3600" dirty="0"/>
              <a:t>Do you just want to give up?</a:t>
            </a:r>
          </a:p>
          <a:p>
            <a:pPr marL="571500" indent="-571500">
              <a:buFont typeface="Wingdings" panose="05000000000000000000" pitchFamily="2" charset="2"/>
              <a:buChar char="v"/>
            </a:pPr>
            <a:r>
              <a:rPr lang="en-US" sz="3600" dirty="0"/>
              <a:t>Do you have gumption?</a:t>
            </a:r>
          </a:p>
          <a:p>
            <a:pPr marL="571500" indent="-571500">
              <a:buFont typeface="Wingdings" panose="05000000000000000000" pitchFamily="2" charset="2"/>
              <a:buChar char="v"/>
            </a:pPr>
            <a:r>
              <a:rPr lang="en-US" sz="3600" dirty="0"/>
              <a:t>Are you willing to fight?</a:t>
            </a:r>
          </a:p>
        </p:txBody>
      </p:sp>
      <p:pic>
        <p:nvPicPr>
          <p:cNvPr id="5" name="Picture 4" descr="Diagram&#10;&#10;Description automatically generated">
            <a:extLst>
              <a:ext uri="{FF2B5EF4-FFF2-40B4-BE49-F238E27FC236}">
                <a16:creationId xmlns:a16="http://schemas.microsoft.com/office/drawing/2014/main" id="{06DB8E6E-738E-4271-BCD9-027E7E1519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96300" y="2057399"/>
            <a:ext cx="2857500" cy="2114550"/>
          </a:xfrm>
          <a:prstGeom prst="rect">
            <a:avLst/>
          </a:prstGeom>
        </p:spPr>
      </p:pic>
      <p:pic>
        <p:nvPicPr>
          <p:cNvPr id="8" name="Picture 7" descr="A picture containing text, outdoor&#10;&#10;Description automatically generated">
            <a:extLst>
              <a:ext uri="{FF2B5EF4-FFF2-40B4-BE49-F238E27FC236}">
                <a16:creationId xmlns:a16="http://schemas.microsoft.com/office/drawing/2014/main" id="{81D55FC3-DD15-46A1-85A3-79A417E89AE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373917" y="4442831"/>
            <a:ext cx="2918192" cy="2110825"/>
          </a:xfrm>
          <a:prstGeom prst="rect">
            <a:avLst/>
          </a:prstGeom>
        </p:spPr>
      </p:pic>
      <p:pic>
        <p:nvPicPr>
          <p:cNvPr id="14" name="Picture 13" descr="A green and black sign on a wood surface&#10;&#10;Description automatically generated with medium confidence">
            <a:extLst>
              <a:ext uri="{FF2B5EF4-FFF2-40B4-BE49-F238E27FC236}">
                <a16:creationId xmlns:a16="http://schemas.microsoft.com/office/drawing/2014/main" id="{933C658C-DA1B-4EC5-B2A4-E57157912CE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99892" y="4538661"/>
            <a:ext cx="3121270" cy="2110825"/>
          </a:xfrm>
          <a:prstGeom prst="rect">
            <a:avLst/>
          </a:prstGeom>
        </p:spPr>
      </p:pic>
      <p:sp>
        <p:nvSpPr>
          <p:cNvPr id="16" name="Slide Number Placeholder 15">
            <a:extLst>
              <a:ext uri="{FF2B5EF4-FFF2-40B4-BE49-F238E27FC236}">
                <a16:creationId xmlns:a16="http://schemas.microsoft.com/office/drawing/2014/main" id="{E2464934-6D3D-4CDB-B6F3-CA4FAEAB875D}"/>
              </a:ext>
            </a:extLst>
          </p:cNvPr>
          <p:cNvSpPr>
            <a:spLocks noGrp="1"/>
          </p:cNvSpPr>
          <p:nvPr>
            <p:ph type="sldNum" sz="quarter" idx="12"/>
          </p:nvPr>
        </p:nvSpPr>
        <p:spPr/>
        <p:txBody>
          <a:bodyPr/>
          <a:lstStyle/>
          <a:p>
            <a:fld id="{9BB07FEE-E424-4620-A0EA-5F1F48EF1E78}" type="slidenum">
              <a:rPr lang="en-US" smtClean="0"/>
              <a:t>7</a:t>
            </a:fld>
            <a:endParaRPr lang="en-US" dirty="0"/>
          </a:p>
        </p:txBody>
      </p:sp>
    </p:spTree>
    <p:extLst>
      <p:ext uri="{BB962C8B-B14F-4D97-AF65-F5344CB8AC3E}">
        <p14:creationId xmlns:p14="http://schemas.microsoft.com/office/powerpoint/2010/main" val="348412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descr="A picture containing text, plant, flower, display&#10;&#10;Description automatically generated">
            <a:extLst>
              <a:ext uri="{FF2B5EF4-FFF2-40B4-BE49-F238E27FC236}">
                <a16:creationId xmlns:a16="http://schemas.microsoft.com/office/drawing/2014/main" id="{F232107E-B71F-4F0F-AC32-3531C8A25D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68"/>
          <a:stretch/>
        </p:blipFill>
        <p:spPr>
          <a:xfrm>
            <a:off x="1871111" y="128964"/>
            <a:ext cx="8684446" cy="6424236"/>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Slide Number Placeholder 3">
            <a:extLst>
              <a:ext uri="{FF2B5EF4-FFF2-40B4-BE49-F238E27FC236}">
                <a16:creationId xmlns:a16="http://schemas.microsoft.com/office/drawing/2014/main" id="{9C191B9B-9D64-4ABD-A92D-0E4A1FAC3CC3}"/>
              </a:ext>
            </a:extLst>
          </p:cNvPr>
          <p:cNvSpPr>
            <a:spLocks noGrp="1"/>
          </p:cNvSpPr>
          <p:nvPr>
            <p:ph type="sldNum" sz="quarter" idx="12"/>
          </p:nvPr>
        </p:nvSpPr>
        <p:spPr/>
        <p:txBody>
          <a:bodyPr/>
          <a:lstStyle/>
          <a:p>
            <a:fld id="{9BB07FEE-E424-4620-A0EA-5F1F48EF1E78}" type="slidenum">
              <a:rPr lang="en-US" smtClean="0"/>
              <a:t>8</a:t>
            </a:fld>
            <a:endParaRPr lang="en-US" dirty="0"/>
          </a:p>
        </p:txBody>
      </p:sp>
    </p:spTree>
    <p:extLst>
      <p:ext uri="{BB962C8B-B14F-4D97-AF65-F5344CB8AC3E}">
        <p14:creationId xmlns:p14="http://schemas.microsoft.com/office/powerpoint/2010/main" val="254735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B5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Shape, circle&#10;&#10;Description automatically generated">
            <a:extLst>
              <a:ext uri="{FF2B5EF4-FFF2-40B4-BE49-F238E27FC236}">
                <a16:creationId xmlns:a16="http://schemas.microsoft.com/office/drawing/2014/main" id="{57C63677-991F-45E1-B7BF-7DD2A846DA7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34103" y="643467"/>
            <a:ext cx="4303648" cy="5571066"/>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icture containing text, outdoor&#10;&#10;Description automatically generated">
            <a:extLst>
              <a:ext uri="{FF2B5EF4-FFF2-40B4-BE49-F238E27FC236}">
                <a16:creationId xmlns:a16="http://schemas.microsoft.com/office/drawing/2014/main" id="{9A56BAEA-CD93-4BBE-80D9-83AD1F9E3BA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4470" y="643467"/>
            <a:ext cx="5083204" cy="5571066"/>
          </a:xfrm>
          <a:prstGeom prst="rect">
            <a:avLst/>
          </a:prstGeom>
        </p:spPr>
      </p:pic>
      <p:sp>
        <p:nvSpPr>
          <p:cNvPr id="4" name="Slide Number Placeholder 3">
            <a:extLst>
              <a:ext uri="{FF2B5EF4-FFF2-40B4-BE49-F238E27FC236}">
                <a16:creationId xmlns:a16="http://schemas.microsoft.com/office/drawing/2014/main" id="{57709D27-BD7A-4521-A0B4-55866DB1589E}"/>
              </a:ext>
            </a:extLst>
          </p:cNvPr>
          <p:cNvSpPr>
            <a:spLocks noGrp="1"/>
          </p:cNvSpPr>
          <p:nvPr>
            <p:ph type="sldNum" sz="quarter" idx="12"/>
          </p:nvPr>
        </p:nvSpPr>
        <p:spPr/>
        <p:txBody>
          <a:bodyPr/>
          <a:lstStyle/>
          <a:p>
            <a:fld id="{9BB07FEE-E424-4620-A0EA-5F1F48EF1E78}" type="slidenum">
              <a:rPr lang="en-US" smtClean="0"/>
              <a:t>9</a:t>
            </a:fld>
            <a:endParaRPr lang="en-US" dirty="0"/>
          </a:p>
        </p:txBody>
      </p:sp>
    </p:spTree>
    <p:extLst>
      <p:ext uri="{BB962C8B-B14F-4D97-AF65-F5344CB8AC3E}">
        <p14:creationId xmlns:p14="http://schemas.microsoft.com/office/powerpoint/2010/main" val="1329906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189</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PowerPoint Presentation</vt:lpstr>
      <vt:lpstr>PowerPoint Presentation</vt:lpstr>
      <vt:lpstr>2 Cor. 10:3-5</vt:lpstr>
      <vt:lpstr>PowerPoint Presentation</vt:lpstr>
      <vt:lpstr>PowerPoint Presentation</vt:lpstr>
      <vt:lpstr>Personal Strongholds</vt:lpstr>
      <vt:lpstr>Strongholds Can BE Pulled Down If You Are Willing To Fight</vt:lpstr>
      <vt:lpstr>PowerPoint Presentation</vt:lpstr>
      <vt:lpstr>PowerPoint Presentation</vt:lpstr>
      <vt:lpstr>Strongholds Are Places NOT People</vt:lpstr>
      <vt:lpstr>Psalms 26:2 (NIV)</vt:lpstr>
      <vt:lpstr>The Natural Mind</vt:lpstr>
      <vt:lpstr>Romans 8:5-6 (NIV)</vt:lpstr>
      <vt:lpstr>The Depraved Mind – Romans 1:28-31</vt:lpstr>
      <vt:lpstr>List of Mind</vt:lpstr>
      <vt:lpstr>Emotions</vt:lpstr>
      <vt:lpstr>List of Emotions</vt:lpstr>
      <vt:lpstr>List of Emotions Continued</vt:lpstr>
      <vt:lpstr>List of Emotions Continued</vt:lpstr>
      <vt:lpstr>PowerPoint Presentation</vt:lpstr>
      <vt:lpstr>PowerPoint Presentation</vt:lpstr>
      <vt:lpstr>PowerPoint Presentation</vt:lpstr>
      <vt:lpstr>Essential Steps of Meditation</vt:lpstr>
      <vt:lpstr>PowerPoint Presentation</vt:lpstr>
      <vt:lpstr>PowerPoint Presentation</vt:lpstr>
      <vt:lpstr>Reflecting on God’s Intentions</vt:lpstr>
      <vt:lpstr>Discerning His Will</vt:lpstr>
      <vt:lpstr>Applying His Principles</vt:lpstr>
      <vt:lpstr>Ephesians 5:11 (NIV)</vt:lpstr>
      <vt:lpstr>1 Corinthians 2:16 (NIV)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7</cp:revision>
  <cp:lastPrinted>2021-01-21T15:05:19Z</cp:lastPrinted>
  <dcterms:created xsi:type="dcterms:W3CDTF">2021-01-20T19:25:51Z</dcterms:created>
  <dcterms:modified xsi:type="dcterms:W3CDTF">2021-01-21T15:11:17Z</dcterms:modified>
</cp:coreProperties>
</file>