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1" r:id="rId2"/>
    <p:sldId id="376" r:id="rId3"/>
    <p:sldId id="378" r:id="rId4"/>
    <p:sldId id="379" r:id="rId5"/>
    <p:sldId id="380" r:id="rId6"/>
    <p:sldId id="381" r:id="rId7"/>
    <p:sldId id="377" r:id="rId8"/>
    <p:sldId id="371" r:id="rId9"/>
    <p:sldId id="373" r:id="rId10"/>
    <p:sldId id="383" r:id="rId11"/>
    <p:sldId id="382" r:id="rId12"/>
    <p:sldId id="384" r:id="rId13"/>
    <p:sldId id="385" r:id="rId14"/>
    <p:sldId id="367" r:id="rId15"/>
    <p:sldId id="370"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FF3399"/>
    <a:srgbClr val="CCCC00"/>
    <a:srgbClr val="9966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6E2FB3-85E8-44BA-BC3B-56974EA7FD83}" v="19" dt="2021-01-06T16:47:42.3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26" autoAdjust="0"/>
    <p:restoredTop sz="94660"/>
  </p:normalViewPr>
  <p:slideViewPr>
    <p:cSldViewPr snapToGrid="0">
      <p:cViewPr varScale="1">
        <p:scale>
          <a:sx n="36" d="100"/>
          <a:sy n="36" d="100"/>
        </p:scale>
        <p:origin x="27" y="507"/>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35BF182-405D-4C98-95E1-ED3A219F46E9}" type="datetimeFigureOut">
              <a:rPr lang="en-US" smtClean="0"/>
              <a:t>1/21/2021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A73AF7B-0F1E-40DC-95DC-ABFC8C048E56}" type="slidenum">
              <a:rPr lang="en-US" smtClean="0"/>
              <a:t>‹#›</a:t>
            </a:fld>
            <a:endParaRPr lang="en-US"/>
          </a:p>
        </p:txBody>
      </p:sp>
    </p:spTree>
    <p:extLst>
      <p:ext uri="{BB962C8B-B14F-4D97-AF65-F5344CB8AC3E}">
        <p14:creationId xmlns:p14="http://schemas.microsoft.com/office/powerpoint/2010/main" val="580204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1</a:t>
            </a:fld>
            <a:endParaRPr lang="en-US"/>
          </a:p>
        </p:txBody>
      </p:sp>
    </p:spTree>
    <p:extLst>
      <p:ext uri="{BB962C8B-B14F-4D97-AF65-F5344CB8AC3E}">
        <p14:creationId xmlns:p14="http://schemas.microsoft.com/office/powerpoint/2010/main" val="9068292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10</a:t>
            </a:fld>
            <a:endParaRPr lang="en-US"/>
          </a:p>
        </p:txBody>
      </p:sp>
    </p:spTree>
    <p:extLst>
      <p:ext uri="{BB962C8B-B14F-4D97-AF65-F5344CB8AC3E}">
        <p14:creationId xmlns:p14="http://schemas.microsoft.com/office/powerpoint/2010/main" val="1851619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11</a:t>
            </a:fld>
            <a:endParaRPr lang="en-US"/>
          </a:p>
        </p:txBody>
      </p:sp>
    </p:spTree>
    <p:extLst>
      <p:ext uri="{BB962C8B-B14F-4D97-AF65-F5344CB8AC3E}">
        <p14:creationId xmlns:p14="http://schemas.microsoft.com/office/powerpoint/2010/main" val="2052780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12</a:t>
            </a:fld>
            <a:endParaRPr lang="en-US"/>
          </a:p>
        </p:txBody>
      </p:sp>
    </p:spTree>
    <p:extLst>
      <p:ext uri="{BB962C8B-B14F-4D97-AF65-F5344CB8AC3E}">
        <p14:creationId xmlns:p14="http://schemas.microsoft.com/office/powerpoint/2010/main" val="676724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13</a:t>
            </a:fld>
            <a:endParaRPr lang="en-US"/>
          </a:p>
        </p:txBody>
      </p:sp>
    </p:spTree>
    <p:extLst>
      <p:ext uri="{BB962C8B-B14F-4D97-AF65-F5344CB8AC3E}">
        <p14:creationId xmlns:p14="http://schemas.microsoft.com/office/powerpoint/2010/main" val="46454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anose="020B0604020202020204" pitchFamily="34" charset="0"/>
              </a:defRPr>
            </a:lvl1pPr>
            <a:lvl2pPr marL="757066" indent="-291179" eaLnBrk="0" hangingPunct="0">
              <a:spcBef>
                <a:spcPct val="30000"/>
              </a:spcBef>
              <a:defRPr sz="1200">
                <a:solidFill>
                  <a:schemeClr val="tx1"/>
                </a:solidFill>
                <a:latin typeface="Arial" panose="020B0604020202020204" pitchFamily="34" charset="0"/>
              </a:defRPr>
            </a:lvl2pPr>
            <a:lvl3pPr marL="1164717" indent="-232943" eaLnBrk="0" hangingPunct="0">
              <a:spcBef>
                <a:spcPct val="30000"/>
              </a:spcBef>
              <a:defRPr sz="1200">
                <a:solidFill>
                  <a:schemeClr val="tx1"/>
                </a:solidFill>
                <a:latin typeface="Arial" panose="020B0604020202020204" pitchFamily="34" charset="0"/>
              </a:defRPr>
            </a:lvl3pPr>
            <a:lvl4pPr marL="1630604" indent="-232943" eaLnBrk="0" hangingPunct="0">
              <a:spcBef>
                <a:spcPct val="30000"/>
              </a:spcBef>
              <a:defRPr sz="1200">
                <a:solidFill>
                  <a:schemeClr val="tx1"/>
                </a:solidFill>
                <a:latin typeface="Arial" panose="020B0604020202020204" pitchFamily="34" charset="0"/>
              </a:defRPr>
            </a:lvl4pPr>
            <a:lvl5pPr marL="2096491" indent="-232943" eaLnBrk="0" hangingPunct="0">
              <a:spcBef>
                <a:spcPct val="30000"/>
              </a:spcBef>
              <a:defRPr sz="1200">
                <a:solidFill>
                  <a:schemeClr val="tx1"/>
                </a:solidFill>
                <a:latin typeface="Arial" panose="020B0604020202020204" pitchFamily="34" charset="0"/>
              </a:defRPr>
            </a:lvl5pPr>
            <a:lvl6pPr marL="2562377" indent="-232943" eaLnBrk="0" fontAlgn="base" hangingPunct="0">
              <a:spcBef>
                <a:spcPct val="30000"/>
              </a:spcBef>
              <a:spcAft>
                <a:spcPct val="0"/>
              </a:spcAft>
              <a:defRPr sz="1200">
                <a:solidFill>
                  <a:schemeClr val="tx1"/>
                </a:solidFill>
                <a:latin typeface="Arial" panose="020B0604020202020204" pitchFamily="34" charset="0"/>
              </a:defRPr>
            </a:lvl6pPr>
            <a:lvl7pPr marL="3028264" indent="-232943" eaLnBrk="0" fontAlgn="base" hangingPunct="0">
              <a:spcBef>
                <a:spcPct val="30000"/>
              </a:spcBef>
              <a:spcAft>
                <a:spcPct val="0"/>
              </a:spcAft>
              <a:defRPr sz="1200">
                <a:solidFill>
                  <a:schemeClr val="tx1"/>
                </a:solidFill>
                <a:latin typeface="Arial" panose="020B0604020202020204" pitchFamily="34" charset="0"/>
              </a:defRPr>
            </a:lvl7pPr>
            <a:lvl8pPr marL="3494151" indent="-232943" eaLnBrk="0" fontAlgn="base" hangingPunct="0">
              <a:spcBef>
                <a:spcPct val="30000"/>
              </a:spcBef>
              <a:spcAft>
                <a:spcPct val="0"/>
              </a:spcAft>
              <a:defRPr sz="1200">
                <a:solidFill>
                  <a:schemeClr val="tx1"/>
                </a:solidFill>
                <a:latin typeface="Arial" panose="020B0604020202020204" pitchFamily="34" charset="0"/>
              </a:defRPr>
            </a:lvl8pPr>
            <a:lvl9pPr marL="3960038" indent="-232943" eaLnBrk="0" fontAlgn="base" hangingPunct="0">
              <a:spcBef>
                <a:spcPct val="30000"/>
              </a:spcBef>
              <a:spcAft>
                <a:spcPct val="0"/>
              </a:spcAft>
              <a:defRPr sz="1200">
                <a:solidFill>
                  <a:schemeClr val="tx1"/>
                </a:solidFill>
                <a:latin typeface="Arial" panose="020B0604020202020204" pitchFamily="34" charset="0"/>
              </a:defRPr>
            </a:lvl9pPr>
          </a:lstStyle>
          <a:p>
            <a:pPr defTabSz="931774" eaLnBrk="1" hangingPunct="1">
              <a:spcBef>
                <a:spcPct val="0"/>
              </a:spcBef>
              <a:defRPr/>
            </a:pPr>
            <a:fld id="{18AB8A83-9BCF-4B97-9CE9-9AE7F1D8E8C7}" type="slidenum">
              <a:rPr lang="en-US" altLang="en-US" kern="0"/>
              <a:pPr defTabSz="931774" eaLnBrk="1" hangingPunct="1">
                <a:spcBef>
                  <a:spcPct val="0"/>
                </a:spcBef>
                <a:defRPr/>
              </a:pPr>
              <a:t>14</a:t>
            </a:fld>
            <a:endParaRPr lang="en-US" altLang="en-US" kern="0" dirty="0"/>
          </a:p>
        </p:txBody>
      </p:sp>
      <p:sp>
        <p:nvSpPr>
          <p:cNvPr id="4099" name="Rectangle 2"/>
          <p:cNvSpPr>
            <a:spLocks noGrp="1" noRot="1" noChangeAspect="1" noChangeArrowheads="1" noTextEdit="1"/>
          </p:cNvSpPr>
          <p:nvPr>
            <p:ph type="sldImg"/>
          </p:nvPr>
        </p:nvSpPr>
        <p:spPr>
          <a:xfrm>
            <a:off x="2338388" y="534988"/>
            <a:ext cx="4751387" cy="2671762"/>
          </a:xfrm>
          <a:ln/>
        </p:spPr>
      </p:sp>
      <p:sp>
        <p:nvSpPr>
          <p:cNvPr id="4100" name="Rectangle 3"/>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976642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panose="020B0604020202020204" pitchFamily="34" charset="0"/>
              </a:defRPr>
            </a:lvl1pPr>
            <a:lvl2pPr marL="757066" indent="-291179" eaLnBrk="0" hangingPunct="0">
              <a:spcBef>
                <a:spcPct val="30000"/>
              </a:spcBef>
              <a:defRPr sz="1200">
                <a:solidFill>
                  <a:schemeClr val="tx1"/>
                </a:solidFill>
                <a:latin typeface="Arial" panose="020B0604020202020204" pitchFamily="34" charset="0"/>
              </a:defRPr>
            </a:lvl2pPr>
            <a:lvl3pPr marL="1164717" indent="-232943" eaLnBrk="0" hangingPunct="0">
              <a:spcBef>
                <a:spcPct val="30000"/>
              </a:spcBef>
              <a:defRPr sz="1200">
                <a:solidFill>
                  <a:schemeClr val="tx1"/>
                </a:solidFill>
                <a:latin typeface="Arial" panose="020B0604020202020204" pitchFamily="34" charset="0"/>
              </a:defRPr>
            </a:lvl3pPr>
            <a:lvl4pPr marL="1630604" indent="-232943" eaLnBrk="0" hangingPunct="0">
              <a:spcBef>
                <a:spcPct val="30000"/>
              </a:spcBef>
              <a:defRPr sz="1200">
                <a:solidFill>
                  <a:schemeClr val="tx1"/>
                </a:solidFill>
                <a:latin typeface="Arial" panose="020B0604020202020204" pitchFamily="34" charset="0"/>
              </a:defRPr>
            </a:lvl4pPr>
            <a:lvl5pPr marL="2096491" indent="-232943" eaLnBrk="0" hangingPunct="0">
              <a:spcBef>
                <a:spcPct val="30000"/>
              </a:spcBef>
              <a:defRPr sz="1200">
                <a:solidFill>
                  <a:schemeClr val="tx1"/>
                </a:solidFill>
                <a:latin typeface="Arial" panose="020B0604020202020204" pitchFamily="34" charset="0"/>
              </a:defRPr>
            </a:lvl5pPr>
            <a:lvl6pPr marL="2562377" indent="-232943" eaLnBrk="0" fontAlgn="base" hangingPunct="0">
              <a:spcBef>
                <a:spcPct val="30000"/>
              </a:spcBef>
              <a:spcAft>
                <a:spcPct val="0"/>
              </a:spcAft>
              <a:defRPr sz="1200">
                <a:solidFill>
                  <a:schemeClr val="tx1"/>
                </a:solidFill>
                <a:latin typeface="Arial" panose="020B0604020202020204" pitchFamily="34" charset="0"/>
              </a:defRPr>
            </a:lvl6pPr>
            <a:lvl7pPr marL="3028264" indent="-232943" eaLnBrk="0" fontAlgn="base" hangingPunct="0">
              <a:spcBef>
                <a:spcPct val="30000"/>
              </a:spcBef>
              <a:spcAft>
                <a:spcPct val="0"/>
              </a:spcAft>
              <a:defRPr sz="1200">
                <a:solidFill>
                  <a:schemeClr val="tx1"/>
                </a:solidFill>
                <a:latin typeface="Arial" panose="020B0604020202020204" pitchFamily="34" charset="0"/>
              </a:defRPr>
            </a:lvl7pPr>
            <a:lvl8pPr marL="3494151" indent="-232943" eaLnBrk="0" fontAlgn="base" hangingPunct="0">
              <a:spcBef>
                <a:spcPct val="30000"/>
              </a:spcBef>
              <a:spcAft>
                <a:spcPct val="0"/>
              </a:spcAft>
              <a:defRPr sz="1200">
                <a:solidFill>
                  <a:schemeClr val="tx1"/>
                </a:solidFill>
                <a:latin typeface="Arial" panose="020B0604020202020204" pitchFamily="34" charset="0"/>
              </a:defRPr>
            </a:lvl8pPr>
            <a:lvl9pPr marL="3960038" indent="-232943" eaLnBrk="0" fontAlgn="base" hangingPunct="0">
              <a:spcBef>
                <a:spcPct val="30000"/>
              </a:spcBef>
              <a:spcAft>
                <a:spcPct val="0"/>
              </a:spcAft>
              <a:defRPr sz="1200">
                <a:solidFill>
                  <a:schemeClr val="tx1"/>
                </a:solidFill>
                <a:latin typeface="Arial" panose="020B0604020202020204" pitchFamily="34" charset="0"/>
              </a:defRPr>
            </a:lvl9pPr>
          </a:lstStyle>
          <a:p>
            <a:pPr defTabSz="931774" eaLnBrk="1" hangingPunct="1">
              <a:spcBef>
                <a:spcPct val="0"/>
              </a:spcBef>
              <a:defRPr/>
            </a:pPr>
            <a:fld id="{18AB8A83-9BCF-4B97-9CE9-9AE7F1D8E8C7}" type="slidenum">
              <a:rPr lang="en-US" altLang="en-US" kern="0"/>
              <a:pPr defTabSz="931774" eaLnBrk="1" hangingPunct="1">
                <a:spcBef>
                  <a:spcPct val="0"/>
                </a:spcBef>
                <a:defRPr/>
              </a:pPr>
              <a:t>15</a:t>
            </a:fld>
            <a:endParaRPr lang="en-US" altLang="en-US" kern="0" dirty="0"/>
          </a:p>
        </p:txBody>
      </p:sp>
      <p:sp>
        <p:nvSpPr>
          <p:cNvPr id="4099" name="Rectangle 2"/>
          <p:cNvSpPr>
            <a:spLocks noGrp="1" noRot="1" noChangeAspect="1" noChangeArrowheads="1" noTextEdit="1"/>
          </p:cNvSpPr>
          <p:nvPr>
            <p:ph type="sldImg"/>
          </p:nvPr>
        </p:nvSpPr>
        <p:spPr>
          <a:xfrm>
            <a:off x="2338388" y="534988"/>
            <a:ext cx="4751387" cy="2671762"/>
          </a:xfrm>
          <a:ln/>
        </p:spPr>
      </p:sp>
      <p:sp>
        <p:nvSpPr>
          <p:cNvPr id="4100" name="Rectangle 3"/>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567731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2</a:t>
            </a:fld>
            <a:endParaRPr lang="en-US"/>
          </a:p>
        </p:txBody>
      </p:sp>
    </p:spTree>
    <p:extLst>
      <p:ext uri="{BB962C8B-B14F-4D97-AF65-F5344CB8AC3E}">
        <p14:creationId xmlns:p14="http://schemas.microsoft.com/office/powerpoint/2010/main" val="3802749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3</a:t>
            </a:fld>
            <a:endParaRPr lang="en-US"/>
          </a:p>
        </p:txBody>
      </p:sp>
    </p:spTree>
    <p:extLst>
      <p:ext uri="{BB962C8B-B14F-4D97-AF65-F5344CB8AC3E}">
        <p14:creationId xmlns:p14="http://schemas.microsoft.com/office/powerpoint/2010/main" val="2296233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4</a:t>
            </a:fld>
            <a:endParaRPr lang="en-US"/>
          </a:p>
        </p:txBody>
      </p:sp>
    </p:spTree>
    <p:extLst>
      <p:ext uri="{BB962C8B-B14F-4D97-AF65-F5344CB8AC3E}">
        <p14:creationId xmlns:p14="http://schemas.microsoft.com/office/powerpoint/2010/main" val="1506482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5</a:t>
            </a:fld>
            <a:endParaRPr lang="en-US"/>
          </a:p>
        </p:txBody>
      </p:sp>
    </p:spTree>
    <p:extLst>
      <p:ext uri="{BB962C8B-B14F-4D97-AF65-F5344CB8AC3E}">
        <p14:creationId xmlns:p14="http://schemas.microsoft.com/office/powerpoint/2010/main" val="354098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6</a:t>
            </a:fld>
            <a:endParaRPr lang="en-US"/>
          </a:p>
        </p:txBody>
      </p:sp>
    </p:spTree>
    <p:extLst>
      <p:ext uri="{BB962C8B-B14F-4D97-AF65-F5344CB8AC3E}">
        <p14:creationId xmlns:p14="http://schemas.microsoft.com/office/powerpoint/2010/main" val="1986901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7</a:t>
            </a:fld>
            <a:endParaRPr lang="en-US"/>
          </a:p>
        </p:txBody>
      </p:sp>
    </p:spTree>
    <p:extLst>
      <p:ext uri="{BB962C8B-B14F-4D97-AF65-F5344CB8AC3E}">
        <p14:creationId xmlns:p14="http://schemas.microsoft.com/office/powerpoint/2010/main" val="1021132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8</a:t>
            </a:fld>
            <a:endParaRPr lang="en-US"/>
          </a:p>
        </p:txBody>
      </p:sp>
    </p:spTree>
    <p:extLst>
      <p:ext uri="{BB962C8B-B14F-4D97-AF65-F5344CB8AC3E}">
        <p14:creationId xmlns:p14="http://schemas.microsoft.com/office/powerpoint/2010/main" val="2191734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73AF7B-0F1E-40DC-95DC-ABFC8C048E56}" type="slidenum">
              <a:rPr lang="en-US" smtClean="0"/>
              <a:t>9</a:t>
            </a:fld>
            <a:endParaRPr lang="en-US"/>
          </a:p>
        </p:txBody>
      </p:sp>
    </p:spTree>
    <p:extLst>
      <p:ext uri="{BB962C8B-B14F-4D97-AF65-F5344CB8AC3E}">
        <p14:creationId xmlns:p14="http://schemas.microsoft.com/office/powerpoint/2010/main" val="1052376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2F45D-8EB4-4D38-8B89-219FBEF94B7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44A20E-884D-4FAB-86FA-0F36377C3C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DD349F-89EC-4DF6-B14D-D12FEB5D7456}"/>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5" name="Footer Placeholder 4">
            <a:extLst>
              <a:ext uri="{FF2B5EF4-FFF2-40B4-BE49-F238E27FC236}">
                <a16:creationId xmlns:a16="http://schemas.microsoft.com/office/drawing/2014/main" id="{D9EA6500-3A91-4EC7-A182-4A1C16EA9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E28ACB-86AA-4503-ADCE-98D51E5A0001}"/>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154350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8EC36-601F-4503-89C6-D2364C24CA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B0BE4E-6D42-454F-A797-672154B3B8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282C1-0D82-44F7-AA6F-09E9E6E1313B}"/>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5" name="Footer Placeholder 4">
            <a:extLst>
              <a:ext uri="{FF2B5EF4-FFF2-40B4-BE49-F238E27FC236}">
                <a16:creationId xmlns:a16="http://schemas.microsoft.com/office/drawing/2014/main" id="{892CFB63-30AF-4F31-AA09-3C88A4B056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0EB530-39C3-4075-AB02-6F1145B7EB88}"/>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2286533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42A52-6E5F-4A35-9AE9-689C720241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A5EFBA-C236-4CF9-B25C-5DFBC7A519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09BF49-4D53-47D1-89D1-4AEA14D0095B}"/>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5" name="Footer Placeholder 4">
            <a:extLst>
              <a:ext uri="{FF2B5EF4-FFF2-40B4-BE49-F238E27FC236}">
                <a16:creationId xmlns:a16="http://schemas.microsoft.com/office/drawing/2014/main" id="{40B59076-5B27-4855-9978-B957F01C4D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774D22-FF41-4E78-9E5E-373A28BD1E30}"/>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2154438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2595A-39BF-4256-964D-CF2A250A6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640398-0EE5-4BEF-BA06-8B1E9F63A9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6EA19-F049-4B87-9F65-9F38FABC1BB3}"/>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5" name="Footer Placeholder 4">
            <a:extLst>
              <a:ext uri="{FF2B5EF4-FFF2-40B4-BE49-F238E27FC236}">
                <a16:creationId xmlns:a16="http://schemas.microsoft.com/office/drawing/2014/main" id="{25619FCB-9A50-4941-BBA6-DCB934BA3A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78F08F-E9A8-47DE-BEA3-B1A94D8696AF}"/>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4281237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EB1F9-2CFC-486F-A5E9-388CBB252A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F2AD5A-317A-4ECF-8537-393A733FDC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24F01F-B8E1-48A1-92B2-6E713F617FA4}"/>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5" name="Footer Placeholder 4">
            <a:extLst>
              <a:ext uri="{FF2B5EF4-FFF2-40B4-BE49-F238E27FC236}">
                <a16:creationId xmlns:a16="http://schemas.microsoft.com/office/drawing/2014/main" id="{656A2441-C23F-433B-B97F-72551F4E8B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CB81B-A924-47CB-A67E-49CDB647FFC8}"/>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2489845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4C43B-8B67-4E69-9165-A1D4E7D253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3DAF1B-3405-497E-8BE2-556C0910FE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472600-F3C5-4E7A-A251-7A3E7AC5E2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E58C5D-46EC-4104-AE74-5A1A23BD6B22}"/>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6" name="Footer Placeholder 5">
            <a:extLst>
              <a:ext uri="{FF2B5EF4-FFF2-40B4-BE49-F238E27FC236}">
                <a16:creationId xmlns:a16="http://schemas.microsoft.com/office/drawing/2014/main" id="{0A7BD768-C7C2-41E5-8CAB-7A712C1383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A2245-5108-4615-B14A-C4B0509EDE21}"/>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3036331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8004F-CA52-4A59-9328-6996C247F7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7BF60E-8AD8-4FCD-BCB9-056C1F3C6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F53FA8-44E0-4030-B37F-9E307D4130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C0B93E-C2EC-47FF-93C2-7D274ABB31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14D086-07BC-4401-9704-81957E6C35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1141F-4B6A-4D87-AEEE-0773D2556366}"/>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8" name="Footer Placeholder 7">
            <a:extLst>
              <a:ext uri="{FF2B5EF4-FFF2-40B4-BE49-F238E27FC236}">
                <a16:creationId xmlns:a16="http://schemas.microsoft.com/office/drawing/2014/main" id="{97319791-DA23-4485-B257-6E8270F11D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94A642-7EA5-42C9-BADA-223B722C0546}"/>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304604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4C30A-65A6-4146-B5CE-124AB2F205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1E46A8-7312-4395-BCF5-FA7D5438C1CC}"/>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4" name="Footer Placeholder 3">
            <a:extLst>
              <a:ext uri="{FF2B5EF4-FFF2-40B4-BE49-F238E27FC236}">
                <a16:creationId xmlns:a16="http://schemas.microsoft.com/office/drawing/2014/main" id="{91188980-6A67-4417-898D-B6C5D96CE6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293335-8154-413E-B6E7-D5A6D43E44AC}"/>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368371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14CD9B-1282-44B9-84A6-EBFC13B8588B}"/>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3" name="Footer Placeholder 2">
            <a:extLst>
              <a:ext uri="{FF2B5EF4-FFF2-40B4-BE49-F238E27FC236}">
                <a16:creationId xmlns:a16="http://schemas.microsoft.com/office/drawing/2014/main" id="{D8EFC990-5211-48AC-AD7F-6235C1CDB5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C563FB-6E0A-4277-A43B-7241DEEBEE86}"/>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206610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75C83-21AC-48C6-9A5E-1AA522E10F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533545-75E0-40E4-882A-DDEF5E7913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C7E081-58CF-4E50-9BE2-CA9B0E4E0B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B43BFA-CB48-4FD6-8CB0-1FD0F3196EF3}"/>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6" name="Footer Placeholder 5">
            <a:extLst>
              <a:ext uri="{FF2B5EF4-FFF2-40B4-BE49-F238E27FC236}">
                <a16:creationId xmlns:a16="http://schemas.microsoft.com/office/drawing/2014/main" id="{11E2B834-44CF-4927-8E8F-763055F893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9E8F60-64E0-4B56-8FA9-C5F900C71882}"/>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1724382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C9088-65A5-4C28-83A4-823BCCDA0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5A3D97-C360-4D91-A458-A9A47C70E7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B76F85-066A-4074-8E55-7B015C03F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5AE4F3-DD9F-4665-9032-7BB31E2BD766}"/>
              </a:ext>
            </a:extLst>
          </p:cNvPr>
          <p:cNvSpPr>
            <a:spLocks noGrp="1"/>
          </p:cNvSpPr>
          <p:nvPr>
            <p:ph type="dt" sz="half" idx="10"/>
          </p:nvPr>
        </p:nvSpPr>
        <p:spPr/>
        <p:txBody>
          <a:bodyPr/>
          <a:lstStyle/>
          <a:p>
            <a:fld id="{FBBD6F94-C3D8-4A0A-817F-0C6F15EE94D4}" type="datetimeFigureOut">
              <a:rPr lang="en-US" smtClean="0"/>
              <a:t>1/21/2021</a:t>
            </a:fld>
            <a:endParaRPr lang="en-US"/>
          </a:p>
        </p:txBody>
      </p:sp>
      <p:sp>
        <p:nvSpPr>
          <p:cNvPr id="6" name="Footer Placeholder 5">
            <a:extLst>
              <a:ext uri="{FF2B5EF4-FFF2-40B4-BE49-F238E27FC236}">
                <a16:creationId xmlns:a16="http://schemas.microsoft.com/office/drawing/2014/main" id="{9140FE84-CA8B-4BA6-87DB-27AC86A028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B7AB06-A96E-4EBD-9B3E-1EC5397FE13F}"/>
              </a:ext>
            </a:extLst>
          </p:cNvPr>
          <p:cNvSpPr>
            <a:spLocks noGrp="1"/>
          </p:cNvSpPr>
          <p:nvPr>
            <p:ph type="sldNum" sz="quarter" idx="12"/>
          </p:nvPr>
        </p:nvSpPr>
        <p:spPr/>
        <p:txBody>
          <a:bodyPr/>
          <a:lstStyle/>
          <a:p>
            <a:fld id="{9BB07FEE-E424-4620-A0EA-5F1F48EF1E78}" type="slidenum">
              <a:rPr lang="en-US" smtClean="0"/>
              <a:t>‹#›</a:t>
            </a:fld>
            <a:endParaRPr lang="en-US"/>
          </a:p>
        </p:txBody>
      </p:sp>
    </p:spTree>
    <p:extLst>
      <p:ext uri="{BB962C8B-B14F-4D97-AF65-F5344CB8AC3E}">
        <p14:creationId xmlns:p14="http://schemas.microsoft.com/office/powerpoint/2010/main" val="156791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826C2C-F9C1-4FD4-8BF5-AE16D38502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8D1310-94F8-4D87-98CD-3CD9A12FA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94B501-A5EB-405E-B78B-FC1CEEF303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D6F94-C3D8-4A0A-817F-0C6F15EE94D4}" type="datetimeFigureOut">
              <a:rPr lang="en-US" smtClean="0"/>
              <a:t>1/21/2021</a:t>
            </a:fld>
            <a:endParaRPr lang="en-US"/>
          </a:p>
        </p:txBody>
      </p:sp>
      <p:sp>
        <p:nvSpPr>
          <p:cNvPr id="5" name="Footer Placeholder 4">
            <a:extLst>
              <a:ext uri="{FF2B5EF4-FFF2-40B4-BE49-F238E27FC236}">
                <a16:creationId xmlns:a16="http://schemas.microsoft.com/office/drawing/2014/main" id="{61DE7765-D8B9-4C57-BA3F-AB0B86B13E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8F6C9D-7497-4556-AC5A-31A0072B4B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B07FEE-E424-4620-A0EA-5F1F48EF1E78}" type="slidenum">
              <a:rPr lang="en-US" smtClean="0"/>
              <a:t>‹#›</a:t>
            </a:fld>
            <a:endParaRPr lang="en-US"/>
          </a:p>
        </p:txBody>
      </p:sp>
    </p:spTree>
    <p:extLst>
      <p:ext uri="{BB962C8B-B14F-4D97-AF65-F5344CB8AC3E}">
        <p14:creationId xmlns:p14="http://schemas.microsoft.com/office/powerpoint/2010/main" val="685643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hyperlink" Target="http://wmconnection.blogspot.com/2013/02/complete-in-christ-part-one.html"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pngimg.com/download/5570" TargetMode="External"/><Relationship Id="rId5" Type="http://schemas.openxmlformats.org/officeDocument/2006/relationships/image" Target="../media/image3.png"/><Relationship Id="rId4" Type="http://schemas.openxmlformats.org/officeDocument/2006/relationships/hyperlink" Target="http://jayve1.deviantart.com/art/Lucky-Number-7-166457460"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hyperlink" Target="https://en.wikipedia.org/wiki/Liberty_Defined" TargetMode="External"/><Relationship Id="rId5" Type="http://schemas.openxmlformats.org/officeDocument/2006/relationships/image" Target="../media/image6.jpg"/><Relationship Id="rId4" Type="http://schemas.openxmlformats.org/officeDocument/2006/relationships/hyperlink" Target="http://www.slideshare.net/RMNI/strongholds-33713576"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58831" y="982176"/>
            <a:ext cx="10029644" cy="4893647"/>
          </a:xfrm>
          <a:prstGeom prst="rect">
            <a:avLst/>
          </a:prstGeom>
          <a:noFill/>
        </p:spPr>
        <p:txBody>
          <a:bodyPr wrap="square" rtlCol="0">
            <a:spAutoFit/>
          </a:bodyPr>
          <a:lstStyle/>
          <a:p>
            <a:pPr algn="ctr"/>
            <a:r>
              <a:rPr lang="en-US" sz="4800" b="1" cap="small" dirty="0">
                <a:solidFill>
                  <a:srgbClr val="FF0000"/>
                </a:solidFill>
              </a:rPr>
              <a:t>Springfield Baptist Church</a:t>
            </a:r>
          </a:p>
          <a:p>
            <a:pPr algn="ctr"/>
            <a:r>
              <a:rPr lang="en-US" sz="4400" b="1" cap="small" dirty="0">
                <a:solidFill>
                  <a:schemeClr val="accent6">
                    <a:lumMod val="75000"/>
                  </a:schemeClr>
                </a:solidFill>
              </a:rPr>
              <a:t>Destroying Satanic Strongholds </a:t>
            </a:r>
          </a:p>
          <a:p>
            <a:pPr algn="ctr"/>
            <a:r>
              <a:rPr lang="en-US" sz="4400" b="1" cap="small" dirty="0">
                <a:solidFill>
                  <a:schemeClr val="accent6">
                    <a:lumMod val="75000"/>
                  </a:schemeClr>
                </a:solidFill>
              </a:rPr>
              <a:t>1 Corinthians 10:4-5</a:t>
            </a:r>
          </a:p>
          <a:p>
            <a:pPr algn="ctr"/>
            <a:r>
              <a:rPr lang="en-US" sz="4400" b="1" cap="small" dirty="0"/>
              <a:t>Based On - Pulling Down Strongholds: Strategies from Ancient and Modern Israel Messiah Conference 2000</a:t>
            </a:r>
          </a:p>
          <a:p>
            <a:pPr algn="ctr"/>
            <a:r>
              <a:rPr lang="en-US" sz="4400" b="1" cap="small" dirty="0">
                <a:solidFill>
                  <a:srgbClr val="FF0000"/>
                </a:solidFill>
              </a:rPr>
              <a:t>Lesson 1 </a:t>
            </a:r>
          </a:p>
        </p:txBody>
      </p:sp>
      <p:sp>
        <p:nvSpPr>
          <p:cNvPr id="3" name="Slide Number Placeholder 2"/>
          <p:cNvSpPr>
            <a:spLocks noGrp="1"/>
          </p:cNvSpPr>
          <p:nvPr>
            <p:ph type="sldNum" sz="quarter" idx="12"/>
          </p:nvPr>
        </p:nvSpPr>
        <p:spPr/>
        <p:txBody>
          <a:bodyPr/>
          <a:lstStyle/>
          <a:p>
            <a:fld id="{9389BFF6-185B-4A4B-9817-2C4E657B8386}" type="slidenum">
              <a:rPr lang="en-US" smtClean="0"/>
              <a:t>1</a:t>
            </a:fld>
            <a:endParaRPr lang="en-US" dirty="0"/>
          </a:p>
        </p:txBody>
      </p:sp>
    </p:spTree>
    <p:extLst>
      <p:ext uri="{BB962C8B-B14F-4D97-AF65-F5344CB8AC3E}">
        <p14:creationId xmlns:p14="http://schemas.microsoft.com/office/powerpoint/2010/main" val="210584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03ABD4-98FA-4073-BBD2-E3E4639C59DB}"/>
              </a:ext>
            </a:extLst>
          </p:cNvPr>
          <p:cNvSpPr txBox="1"/>
          <p:nvPr/>
        </p:nvSpPr>
        <p:spPr>
          <a:xfrm>
            <a:off x="776967" y="1532592"/>
            <a:ext cx="10460966" cy="3682675"/>
          </a:xfrm>
          <a:prstGeom prst="rect">
            <a:avLst/>
          </a:prstGeom>
          <a:noFill/>
        </p:spPr>
        <p:txBody>
          <a:bodyPr wrap="square">
            <a:spAutoFit/>
          </a:bodyPr>
          <a:lstStyle/>
          <a:p>
            <a:pPr marR="0" lvl="0">
              <a:lnSpc>
                <a:spcPct val="107000"/>
              </a:lnSpc>
              <a:spcBef>
                <a:spcPts val="0"/>
              </a:spcBef>
              <a:spcAft>
                <a:spcPts val="0"/>
              </a:spcAft>
            </a:pPr>
            <a:r>
              <a:rPr lang="en-US" sz="4400" b="1" dirty="0">
                <a:latin typeface="Calibri" panose="020F0502020204030204" pitchFamily="34" charset="0"/>
                <a:cs typeface="Times New Roman" panose="02020603050405020304" pitchFamily="18" charset="0"/>
              </a:rPr>
              <a:t>A spiritual stronghold is a habitual pattern of thought, built into one’s thought life. A stronghold is a way of thinking and feeling that has developed a life of its own in a person. </a:t>
            </a:r>
          </a:p>
        </p:txBody>
      </p:sp>
    </p:spTree>
    <p:extLst>
      <p:ext uri="{BB962C8B-B14F-4D97-AF65-F5344CB8AC3E}">
        <p14:creationId xmlns:p14="http://schemas.microsoft.com/office/powerpoint/2010/main" val="678211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8E2CCE0-BC91-44E6-B132-CC37235A70D3}"/>
              </a:ext>
            </a:extLst>
          </p:cNvPr>
          <p:cNvSpPr txBox="1"/>
          <p:nvPr/>
        </p:nvSpPr>
        <p:spPr>
          <a:xfrm>
            <a:off x="1117601" y="1578708"/>
            <a:ext cx="10675815" cy="4616648"/>
          </a:xfrm>
          <a:prstGeom prst="rect">
            <a:avLst/>
          </a:prstGeom>
          <a:noFill/>
        </p:spPr>
        <p:txBody>
          <a:bodyPr wrap="square" rtlCol="0">
            <a:spAutoFit/>
          </a:bodyPr>
          <a:lstStyle/>
          <a:p>
            <a:pPr algn="ctr"/>
            <a:r>
              <a:rPr lang="en-US" sz="4000" b="1" dirty="0">
                <a:solidFill>
                  <a:srgbClr val="FF3399"/>
                </a:solidFill>
              </a:rPr>
              <a:t>Satanic Strongholds</a:t>
            </a:r>
          </a:p>
          <a:p>
            <a:pPr algn="ctr"/>
            <a:endParaRPr lang="en-US" sz="4000" b="1" dirty="0">
              <a:solidFill>
                <a:srgbClr val="FF3399"/>
              </a:solidFill>
            </a:endParaRPr>
          </a:p>
          <a:p>
            <a:r>
              <a:rPr lang="en-US" sz="4000" b="1" dirty="0"/>
              <a:t>Satan and his demons want to capture the minds of people. The </a:t>
            </a:r>
            <a:r>
              <a:rPr lang="en-US" sz="4000" b="1" dirty="0">
                <a:effectLst/>
                <a:latin typeface="Calibri" panose="020F0502020204030204" pitchFamily="34" charset="0"/>
                <a:ea typeface="Calibri" panose="020F0502020204030204" pitchFamily="34" charset="0"/>
                <a:cs typeface="Times New Roman" panose="02020603050405020304" pitchFamily="18" charset="0"/>
              </a:rPr>
              <a:t>mind is the citadel of the soul. He who controls the mind, controls a very strategic place.</a:t>
            </a:r>
          </a:p>
          <a:p>
            <a:endParaRPr lang="en-US" dirty="0"/>
          </a:p>
          <a:p>
            <a:endParaRPr lang="en-US" dirty="0"/>
          </a:p>
          <a:p>
            <a:r>
              <a:rPr lang="en-US" dirty="0"/>
              <a:t>  </a:t>
            </a:r>
          </a:p>
        </p:txBody>
      </p:sp>
    </p:spTree>
    <p:extLst>
      <p:ext uri="{BB962C8B-B14F-4D97-AF65-F5344CB8AC3E}">
        <p14:creationId xmlns:p14="http://schemas.microsoft.com/office/powerpoint/2010/main" val="1870428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F43A15-5F86-441D-8522-C191347C07A3}"/>
              </a:ext>
            </a:extLst>
          </p:cNvPr>
          <p:cNvSpPr txBox="1"/>
          <p:nvPr/>
        </p:nvSpPr>
        <p:spPr>
          <a:xfrm>
            <a:off x="1641230" y="539262"/>
            <a:ext cx="9151816" cy="707886"/>
          </a:xfrm>
          <a:prstGeom prst="rect">
            <a:avLst/>
          </a:prstGeom>
          <a:noFill/>
        </p:spPr>
        <p:txBody>
          <a:bodyPr wrap="square" rtlCol="0">
            <a:spAutoFit/>
          </a:bodyPr>
          <a:lstStyle/>
          <a:p>
            <a:pPr algn="ctr"/>
            <a:r>
              <a:rPr lang="en-US" sz="4000" b="1" dirty="0">
                <a:solidFill>
                  <a:srgbClr val="990033"/>
                </a:solidFill>
              </a:rPr>
              <a:t>Examples of Satanic Strongholds</a:t>
            </a:r>
          </a:p>
        </p:txBody>
      </p:sp>
      <p:sp>
        <p:nvSpPr>
          <p:cNvPr id="3" name="TextBox 2">
            <a:extLst>
              <a:ext uri="{FF2B5EF4-FFF2-40B4-BE49-F238E27FC236}">
                <a16:creationId xmlns:a16="http://schemas.microsoft.com/office/drawing/2014/main" id="{24C42D06-25B2-4960-A892-8AE5AB2E1A3A}"/>
              </a:ext>
            </a:extLst>
          </p:cNvPr>
          <p:cNvSpPr txBox="1"/>
          <p:nvPr/>
        </p:nvSpPr>
        <p:spPr>
          <a:xfrm>
            <a:off x="1899138" y="1445846"/>
            <a:ext cx="8636000" cy="4401205"/>
          </a:xfrm>
          <a:prstGeom prst="rect">
            <a:avLst/>
          </a:prstGeom>
          <a:noFill/>
        </p:spPr>
        <p:txBody>
          <a:bodyPr wrap="square" rtlCol="0">
            <a:spAutoFit/>
          </a:bodyPr>
          <a:lstStyle/>
          <a:p>
            <a:r>
              <a:rPr lang="en-US" sz="4000" b="1" dirty="0"/>
              <a:t>Satanic strongholds can be the works of the flesh like pride, idolatry, witchcraft, hatred, heresies, drunkenness, sexual immortality, etc. Moreover, satanic strongholds such as lack of faith, fear, hopelessness, slothfulness are exceedingly displeasing to God.</a:t>
            </a:r>
          </a:p>
        </p:txBody>
      </p:sp>
    </p:spTree>
    <p:extLst>
      <p:ext uri="{BB962C8B-B14F-4D97-AF65-F5344CB8AC3E}">
        <p14:creationId xmlns:p14="http://schemas.microsoft.com/office/powerpoint/2010/main" val="1574684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FE244B-0A8F-45E1-8E66-49A8596AC110}"/>
              </a:ext>
            </a:extLst>
          </p:cNvPr>
          <p:cNvSpPr txBox="1"/>
          <p:nvPr/>
        </p:nvSpPr>
        <p:spPr>
          <a:xfrm>
            <a:off x="1625600" y="750277"/>
            <a:ext cx="9526954" cy="646331"/>
          </a:xfrm>
          <a:prstGeom prst="rect">
            <a:avLst/>
          </a:prstGeom>
          <a:noFill/>
        </p:spPr>
        <p:txBody>
          <a:bodyPr wrap="square" rtlCol="0">
            <a:spAutoFit/>
          </a:bodyPr>
          <a:lstStyle/>
          <a:p>
            <a:r>
              <a:rPr lang="en-US" sz="3600" b="1" dirty="0">
                <a:solidFill>
                  <a:schemeClr val="accent1">
                    <a:lumMod val="75000"/>
                  </a:schemeClr>
                </a:solidFill>
              </a:rPr>
              <a:t>How Satanic Strongholds Can Impact Your Life</a:t>
            </a:r>
          </a:p>
        </p:txBody>
      </p:sp>
      <p:sp>
        <p:nvSpPr>
          <p:cNvPr id="3" name="TextBox 2">
            <a:extLst>
              <a:ext uri="{FF2B5EF4-FFF2-40B4-BE49-F238E27FC236}">
                <a16:creationId xmlns:a16="http://schemas.microsoft.com/office/drawing/2014/main" id="{9E49E609-27D2-4F9F-A1D4-D334A2813486}"/>
              </a:ext>
            </a:extLst>
          </p:cNvPr>
          <p:cNvSpPr txBox="1"/>
          <p:nvPr/>
        </p:nvSpPr>
        <p:spPr>
          <a:xfrm>
            <a:off x="1234831" y="1938215"/>
            <a:ext cx="9269046" cy="4247317"/>
          </a:xfrm>
          <a:prstGeom prst="rect">
            <a:avLst/>
          </a:prstGeom>
          <a:noFill/>
        </p:spPr>
        <p:txBody>
          <a:bodyPr wrap="square" rtlCol="0">
            <a:spAutoFit/>
          </a:bodyPr>
          <a:lstStyle/>
          <a:p>
            <a:pPr marL="571500" indent="-571500">
              <a:buFont typeface="Wingdings" panose="05000000000000000000" pitchFamily="2" charset="2"/>
              <a:buChar char="v"/>
            </a:pPr>
            <a:r>
              <a:rPr lang="en-US" sz="3600" dirty="0"/>
              <a:t>Habitually bad temper</a:t>
            </a:r>
          </a:p>
          <a:p>
            <a:pPr marL="571500" indent="-571500">
              <a:buFont typeface="Wingdings" panose="05000000000000000000" pitchFamily="2" charset="2"/>
              <a:buChar char="v"/>
            </a:pPr>
            <a:r>
              <a:rPr lang="en-US" sz="3600" dirty="0"/>
              <a:t>Rut of depression</a:t>
            </a:r>
          </a:p>
          <a:p>
            <a:pPr marL="571500" indent="-571500">
              <a:buFont typeface="Wingdings" panose="05000000000000000000" pitchFamily="2" charset="2"/>
              <a:buChar char="v"/>
            </a:pPr>
            <a:r>
              <a:rPr lang="en-US" sz="3600" dirty="0"/>
              <a:t>Recurring unbelief </a:t>
            </a:r>
          </a:p>
          <a:p>
            <a:pPr marL="571500" indent="-571500">
              <a:buFont typeface="Wingdings" panose="05000000000000000000" pitchFamily="2" charset="2"/>
              <a:buChar char="v"/>
            </a:pPr>
            <a:r>
              <a:rPr lang="en-US" sz="3600" dirty="0"/>
              <a:t>Provoke others to reject you</a:t>
            </a:r>
          </a:p>
          <a:p>
            <a:pPr marL="571500" indent="-571500">
              <a:buFont typeface="Wingdings" panose="05000000000000000000" pitchFamily="2" charset="2"/>
              <a:buChar char="v"/>
            </a:pPr>
            <a:r>
              <a:rPr lang="en-US" sz="3600" dirty="0"/>
              <a:t>Resentment</a:t>
            </a:r>
          </a:p>
          <a:p>
            <a:pPr marL="571500" indent="-571500">
              <a:buFont typeface="Wingdings" panose="05000000000000000000" pitchFamily="2" charset="2"/>
              <a:buChar char="v"/>
            </a:pPr>
            <a:r>
              <a:rPr lang="en-US" sz="3600" dirty="0"/>
              <a:t>Worthlessness</a:t>
            </a:r>
          </a:p>
          <a:p>
            <a:pPr marL="571500" indent="-571500">
              <a:buFont typeface="Wingdings" panose="05000000000000000000" pitchFamily="2" charset="2"/>
              <a:buChar char="v"/>
            </a:pPr>
            <a:r>
              <a:rPr lang="en-US" sz="3600"/>
              <a:t>Create </a:t>
            </a:r>
            <a:r>
              <a:rPr lang="en-US" sz="3600" dirty="0"/>
              <a:t>negative thoughts</a:t>
            </a:r>
          </a:p>
          <a:p>
            <a:endParaRPr lang="en-US" dirty="0"/>
          </a:p>
        </p:txBody>
      </p:sp>
    </p:spTree>
    <p:extLst>
      <p:ext uri="{BB962C8B-B14F-4D97-AF65-F5344CB8AC3E}">
        <p14:creationId xmlns:p14="http://schemas.microsoft.com/office/powerpoint/2010/main" val="2372685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B43BDC-3742-40BE-907A-D0897D69D747}" type="slidenum">
              <a:rPr lang="en-US" altLang="en-US" smtClean="0"/>
              <a:pPr/>
              <a:t>14</a:t>
            </a:fld>
            <a:endParaRPr lang="en-US" altLang="en-US" dirty="0"/>
          </a:p>
        </p:txBody>
      </p:sp>
      <p:sp>
        <p:nvSpPr>
          <p:cNvPr id="4" name="TextBox 3">
            <a:extLst>
              <a:ext uri="{FF2B5EF4-FFF2-40B4-BE49-F238E27FC236}">
                <a16:creationId xmlns:a16="http://schemas.microsoft.com/office/drawing/2014/main" id="{4AF173E0-AD79-4562-BBFF-FF1A290A194C}"/>
              </a:ext>
            </a:extLst>
          </p:cNvPr>
          <p:cNvSpPr txBox="1"/>
          <p:nvPr/>
        </p:nvSpPr>
        <p:spPr>
          <a:xfrm>
            <a:off x="181802" y="153212"/>
            <a:ext cx="11697419" cy="6442469"/>
          </a:xfrm>
          <a:prstGeom prst="rect">
            <a:avLst/>
          </a:prstGeom>
          <a:noFill/>
        </p:spPr>
        <p:txBody>
          <a:bodyPr wrap="square" rtlCol="0">
            <a:spAutoFit/>
          </a:bodyPr>
          <a:lstStyle/>
          <a:p>
            <a:pPr marL="0" marR="0" algn="ctr">
              <a:lnSpc>
                <a:spcPct val="107000"/>
              </a:lnSpc>
              <a:spcBef>
                <a:spcPts val="0"/>
              </a:spcBef>
              <a:spcAft>
                <a:spcPts val="800"/>
              </a:spcAft>
            </a:pPr>
            <a:r>
              <a:rPr lang="en-US" sz="3600" b="1" dirty="0">
                <a:solidFill>
                  <a:srgbClr val="996633"/>
                </a:solidFill>
                <a:latin typeface="Calibri" panose="020F0502020204030204" pitchFamily="34" charset="0"/>
                <a:cs typeface="Times New Roman" panose="02020603050405020304" pitchFamily="18" charset="0"/>
              </a:rPr>
              <a:t>Seven Strategies for Recognizing and Destroying Satanic Strongholds</a:t>
            </a:r>
          </a:p>
          <a:p>
            <a:pPr marL="0" marR="0">
              <a:lnSpc>
                <a:spcPct val="107000"/>
              </a:lnSpc>
              <a:spcBef>
                <a:spcPts val="0"/>
              </a:spcBef>
              <a:spcAft>
                <a:spcPts val="800"/>
              </a:spcAft>
            </a:pPr>
            <a:r>
              <a:rPr lang="en-US" sz="2800" b="1" dirty="0">
                <a:solidFill>
                  <a:srgbClr val="FF0000"/>
                </a:solidFill>
                <a:latin typeface="Calibri" panose="020F0502020204030204" pitchFamily="34" charset="0"/>
                <a:cs typeface="Times New Roman" panose="02020603050405020304" pitchFamily="18" charset="0"/>
              </a:rPr>
              <a:t>1. Seeking – Disciplined Prayer – Finding time each day to spend with God to acknowledge or define our strongholds.</a:t>
            </a:r>
          </a:p>
          <a:p>
            <a:pPr>
              <a:lnSpc>
                <a:spcPct val="107000"/>
              </a:lnSpc>
            </a:pPr>
            <a:r>
              <a:rPr lang="en-US" sz="2800" b="1" dirty="0">
                <a:solidFill>
                  <a:srgbClr val="00B050"/>
                </a:solidFill>
                <a:latin typeface="Calibri" panose="020F0502020204030204" pitchFamily="34" charset="0"/>
                <a:cs typeface="Times New Roman" panose="02020603050405020304" pitchFamily="18" charset="0"/>
              </a:rPr>
              <a:t>2. Sacrifice – Divine Fasting – To deny oneself of food for a certain period of time as to be determined by the one who is fasting.</a:t>
            </a:r>
          </a:p>
          <a:p>
            <a:pPr>
              <a:lnSpc>
                <a:spcPct val="107000"/>
              </a:lnSpc>
            </a:pPr>
            <a:r>
              <a:rPr lang="en-US" sz="3200" b="1" dirty="0">
                <a:solidFill>
                  <a:srgbClr val="CCCC00"/>
                </a:solidFill>
                <a:latin typeface="Calibri" panose="020F0502020204030204" pitchFamily="34" charset="0"/>
                <a:cs typeface="Times New Roman" panose="02020603050405020304" pitchFamily="18" charset="0"/>
              </a:rPr>
              <a:t>3</a:t>
            </a:r>
            <a:r>
              <a:rPr lang="en-US" sz="2800" b="1" dirty="0">
                <a:solidFill>
                  <a:srgbClr val="CCCC00"/>
                </a:solidFill>
                <a:latin typeface="Calibri" panose="020F0502020204030204" pitchFamily="34" charset="0"/>
                <a:cs typeface="Times New Roman" panose="02020603050405020304" pitchFamily="18" charset="0"/>
              </a:rPr>
              <a:t>. Surrendering – Devotional Meditation – Meditation is spending time with God in carrying out the following essential steps:  reading scripture, believing God’s word, reflecting on God’s intentions, discerning his will, and applying his principles. This should be done along with God and in a quiet place although you might listen to spiritual music. Meditate using the Book of Psalms starting with Chapter 1.</a:t>
            </a:r>
          </a:p>
          <a:p>
            <a:pPr>
              <a:lnSpc>
                <a:spcPct val="107000"/>
              </a:lnSpc>
            </a:pPr>
            <a:endParaRPr lang="en-US" sz="1800" b="1" dirty="0">
              <a:solidFill>
                <a:srgbClr val="996633"/>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7661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B43BDC-3742-40BE-907A-D0897D69D747}" type="slidenum">
              <a:rPr lang="en-US" altLang="en-US" smtClean="0"/>
              <a:pPr/>
              <a:t>15</a:t>
            </a:fld>
            <a:endParaRPr lang="en-US" altLang="en-US" dirty="0"/>
          </a:p>
        </p:txBody>
      </p:sp>
      <p:sp>
        <p:nvSpPr>
          <p:cNvPr id="4" name="TextBox 3">
            <a:extLst>
              <a:ext uri="{FF2B5EF4-FFF2-40B4-BE49-F238E27FC236}">
                <a16:creationId xmlns:a16="http://schemas.microsoft.com/office/drawing/2014/main" id="{4AF173E0-AD79-4562-BBFF-FF1A290A194C}"/>
              </a:ext>
            </a:extLst>
          </p:cNvPr>
          <p:cNvSpPr txBox="1"/>
          <p:nvPr/>
        </p:nvSpPr>
        <p:spPr>
          <a:xfrm>
            <a:off x="178637" y="505833"/>
            <a:ext cx="11697419" cy="6018122"/>
          </a:xfrm>
          <a:prstGeom prst="rect">
            <a:avLst/>
          </a:prstGeom>
          <a:noFill/>
        </p:spPr>
        <p:txBody>
          <a:bodyPr wrap="square" rtlCol="0">
            <a:spAutoFit/>
          </a:bodyPr>
          <a:lstStyle/>
          <a:p>
            <a:pPr marL="0" marR="0" algn="ctr">
              <a:lnSpc>
                <a:spcPct val="107000"/>
              </a:lnSpc>
              <a:spcBef>
                <a:spcPts val="0"/>
              </a:spcBef>
              <a:spcAft>
                <a:spcPts val="800"/>
              </a:spcAft>
            </a:pPr>
            <a:r>
              <a:rPr lang="en-US" sz="3600" b="1" dirty="0">
                <a:solidFill>
                  <a:srgbClr val="996633"/>
                </a:solidFill>
                <a:latin typeface="Calibri" panose="020F0502020204030204" pitchFamily="34" charset="0"/>
                <a:cs typeface="Times New Roman" panose="02020603050405020304" pitchFamily="18" charset="0"/>
              </a:rPr>
              <a:t>Seven Strategies for Recognizing and Destroying Satanic Strongholds</a:t>
            </a:r>
          </a:p>
          <a:p>
            <a:pPr>
              <a:lnSpc>
                <a:spcPct val="107000"/>
              </a:lnSpc>
            </a:pPr>
            <a:r>
              <a:rPr lang="en-US" sz="2800" b="1" dirty="0">
                <a:solidFill>
                  <a:srgbClr val="0070C0"/>
                </a:solidFill>
                <a:latin typeface="Calibri" panose="020F0502020204030204" pitchFamily="34" charset="0"/>
                <a:cs typeface="Times New Roman" panose="02020603050405020304" pitchFamily="18" charset="0"/>
              </a:rPr>
              <a:t>4. Studying – Dedicated Discipleship – This is simply learning the principles of God’s word as shared by one who has the gift of teaching.</a:t>
            </a:r>
          </a:p>
          <a:p>
            <a:pPr>
              <a:lnSpc>
                <a:spcPct val="107000"/>
              </a:lnSpc>
            </a:pPr>
            <a:r>
              <a:rPr lang="en-US" sz="2800" b="1" dirty="0">
                <a:solidFill>
                  <a:schemeClr val="accent2"/>
                </a:solidFill>
                <a:latin typeface="Calibri" panose="020F0502020204030204" pitchFamily="34" charset="0"/>
                <a:cs typeface="Times New Roman" panose="02020603050405020304" pitchFamily="18" charset="0"/>
              </a:rPr>
              <a:t>5. Sharing – Distinct Stewardship – Utilizing time, treasure and talents for God.</a:t>
            </a:r>
          </a:p>
          <a:p>
            <a:pPr>
              <a:lnSpc>
                <a:spcPct val="107000"/>
              </a:lnSpc>
              <a:spcAft>
                <a:spcPts val="800"/>
              </a:spcAft>
            </a:pPr>
            <a:r>
              <a:rPr lang="en-US" sz="2800" b="1" dirty="0">
                <a:solidFill>
                  <a:srgbClr val="FF3399"/>
                </a:solidFill>
                <a:latin typeface="Calibri" panose="020F0502020204030204" pitchFamily="34" charset="0"/>
                <a:cs typeface="Times New Roman" panose="02020603050405020304" pitchFamily="18" charset="0"/>
              </a:rPr>
              <a:t>6. Searching – Directed Companions – Asking God to give you a circle of seven people who are filled with the Holy Ghost so that they might pray and spend time with you for your spiritual growth.</a:t>
            </a:r>
          </a:p>
          <a:p>
            <a:pPr>
              <a:lnSpc>
                <a:spcPct val="107000"/>
              </a:lnSpc>
              <a:spcAft>
                <a:spcPts val="800"/>
              </a:spcAft>
            </a:pPr>
            <a:r>
              <a:rPr lang="en-US" sz="2800" b="1" dirty="0">
                <a:solidFill>
                  <a:srgbClr val="7030A0"/>
                </a:solidFill>
                <a:latin typeface="Calibri" panose="020F0502020204030204" pitchFamily="34" charset="0"/>
                <a:cs typeface="Times New Roman" panose="02020603050405020304" pitchFamily="18" charset="0"/>
              </a:rPr>
              <a:t>7. Shouting – Deliberate Praise – To pour out from one’s spirit and soul as it is expressed through one’s body, truth and spiritual devotion to glorify God.</a:t>
            </a:r>
          </a:p>
          <a:p>
            <a:pPr marL="0" marR="0" algn="ctr">
              <a:lnSpc>
                <a:spcPct val="107000"/>
              </a:lnSpc>
              <a:spcBef>
                <a:spcPts val="0"/>
              </a:spcBef>
              <a:spcAft>
                <a:spcPts val="800"/>
              </a:spcAft>
            </a:pPr>
            <a:endParaRPr lang="en-US" sz="1800" b="1" dirty="0">
              <a:solidFill>
                <a:srgbClr val="996633"/>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6943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E4C12932-5858-4F63-A242-AD850CA07C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3809" y="-23191"/>
            <a:ext cx="7099852" cy="7099852"/>
          </a:xfrm>
          <a:prstGeom prst="rect">
            <a:avLst/>
          </a:prstGeom>
        </p:spPr>
      </p:pic>
    </p:spTree>
    <p:extLst>
      <p:ext uri="{BB962C8B-B14F-4D97-AF65-F5344CB8AC3E}">
        <p14:creationId xmlns:p14="http://schemas.microsoft.com/office/powerpoint/2010/main" val="4141908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F4E6EC-E370-4FC3-AF94-5B7BE4547B17}"/>
              </a:ext>
            </a:extLst>
          </p:cNvPr>
          <p:cNvSpPr txBox="1"/>
          <p:nvPr/>
        </p:nvSpPr>
        <p:spPr>
          <a:xfrm>
            <a:off x="2504832" y="625231"/>
            <a:ext cx="7659076" cy="830997"/>
          </a:xfrm>
          <a:prstGeom prst="rect">
            <a:avLst/>
          </a:prstGeom>
          <a:noFill/>
        </p:spPr>
        <p:txBody>
          <a:bodyPr wrap="square" rtlCol="0">
            <a:spAutoFit/>
          </a:bodyPr>
          <a:lstStyle/>
          <a:p>
            <a:pPr algn="ctr"/>
            <a:r>
              <a:rPr lang="en-US" sz="4800" b="1" dirty="0">
                <a:solidFill>
                  <a:srgbClr val="7030A0"/>
                </a:solidFill>
              </a:rPr>
              <a:t>Covenant</a:t>
            </a:r>
          </a:p>
        </p:txBody>
      </p:sp>
      <p:sp>
        <p:nvSpPr>
          <p:cNvPr id="3" name="TextBox 2">
            <a:extLst>
              <a:ext uri="{FF2B5EF4-FFF2-40B4-BE49-F238E27FC236}">
                <a16:creationId xmlns:a16="http://schemas.microsoft.com/office/drawing/2014/main" id="{6664BE5F-98B7-4D8D-8DE5-87ED7409EF7F}"/>
              </a:ext>
            </a:extLst>
          </p:cNvPr>
          <p:cNvSpPr txBox="1"/>
          <p:nvPr/>
        </p:nvSpPr>
        <p:spPr>
          <a:xfrm>
            <a:off x="1101970" y="1852246"/>
            <a:ext cx="10464800" cy="3170099"/>
          </a:xfrm>
          <a:prstGeom prst="rect">
            <a:avLst/>
          </a:prstGeom>
          <a:noFill/>
        </p:spPr>
        <p:txBody>
          <a:bodyPr wrap="square" rtlCol="0">
            <a:spAutoFit/>
          </a:bodyPr>
          <a:lstStyle/>
          <a:p>
            <a:r>
              <a:rPr lang="en-US" sz="4000" b="1" dirty="0">
                <a:solidFill>
                  <a:srgbClr val="FF0000"/>
                </a:solidFill>
              </a:rPr>
              <a:t>The conditional promises made to humanity by God, as revealed in scripture. God promised to protect Israel if they kept his law and were faithful to him. God made covenants with individuals, families, and nations.</a:t>
            </a:r>
          </a:p>
        </p:txBody>
      </p:sp>
    </p:spTree>
    <p:extLst>
      <p:ext uri="{BB962C8B-B14F-4D97-AF65-F5344CB8AC3E}">
        <p14:creationId xmlns:p14="http://schemas.microsoft.com/office/powerpoint/2010/main" val="3339750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0B3AC0E-E9C4-4678-AE0E-259A76BF3E21}"/>
              </a:ext>
            </a:extLst>
          </p:cNvPr>
          <p:cNvSpPr txBox="1"/>
          <p:nvPr/>
        </p:nvSpPr>
        <p:spPr>
          <a:xfrm>
            <a:off x="1758461" y="983077"/>
            <a:ext cx="8972062" cy="4154984"/>
          </a:xfrm>
          <a:prstGeom prst="rect">
            <a:avLst/>
          </a:prstGeom>
          <a:noFill/>
        </p:spPr>
        <p:txBody>
          <a:bodyPr wrap="square" rtlCol="0">
            <a:spAutoFit/>
          </a:bodyPr>
          <a:lstStyle/>
          <a:p>
            <a:r>
              <a:rPr lang="en-US" sz="4000" b="1" dirty="0">
                <a:solidFill>
                  <a:srgbClr val="7030A0"/>
                </a:solidFill>
              </a:rPr>
              <a:t>There are Seven Covenants in the Bible</a:t>
            </a:r>
          </a:p>
          <a:p>
            <a:pPr marL="342900" indent="-342900">
              <a:buAutoNum type="arabicPeriod"/>
            </a:pPr>
            <a:r>
              <a:rPr lang="en-US" sz="3200" dirty="0"/>
              <a:t>Edenic Covenant</a:t>
            </a:r>
          </a:p>
          <a:p>
            <a:pPr marL="342900" indent="-342900">
              <a:buAutoNum type="arabicPeriod"/>
            </a:pPr>
            <a:r>
              <a:rPr lang="en-US" sz="3200" dirty="0"/>
              <a:t>Noahic Covenant</a:t>
            </a:r>
          </a:p>
          <a:p>
            <a:pPr marL="342900" indent="-342900">
              <a:buAutoNum type="arabicPeriod"/>
            </a:pPr>
            <a:r>
              <a:rPr lang="en-US" sz="3200" dirty="0"/>
              <a:t>Abrahamic Covenant</a:t>
            </a:r>
          </a:p>
          <a:p>
            <a:pPr marL="342900" indent="-342900">
              <a:buAutoNum type="arabicPeriod"/>
            </a:pPr>
            <a:r>
              <a:rPr lang="en-US" sz="3200" dirty="0"/>
              <a:t>Mosaic Covenant</a:t>
            </a:r>
          </a:p>
          <a:p>
            <a:pPr marL="342900" indent="-342900">
              <a:buAutoNum type="arabicPeriod"/>
            </a:pPr>
            <a:r>
              <a:rPr lang="en-US" sz="3200" dirty="0"/>
              <a:t>Priestly Covenant</a:t>
            </a:r>
          </a:p>
          <a:p>
            <a:pPr marL="342900" indent="-342900">
              <a:buAutoNum type="arabicPeriod"/>
            </a:pPr>
            <a:r>
              <a:rPr lang="en-US" sz="3200" dirty="0"/>
              <a:t>Davidic Covenant</a:t>
            </a:r>
          </a:p>
          <a:p>
            <a:pPr marL="342900" indent="-342900">
              <a:buAutoNum type="arabicPeriod"/>
            </a:pPr>
            <a:r>
              <a:rPr lang="en-US" sz="3200" dirty="0"/>
              <a:t>New Covenant (Christians)</a:t>
            </a:r>
          </a:p>
        </p:txBody>
      </p:sp>
    </p:spTree>
    <p:extLst>
      <p:ext uri="{BB962C8B-B14F-4D97-AF65-F5344CB8AC3E}">
        <p14:creationId xmlns:p14="http://schemas.microsoft.com/office/powerpoint/2010/main" val="2055471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D9C2C1-A699-48E8-BE95-5FC97793A4D5}"/>
              </a:ext>
            </a:extLst>
          </p:cNvPr>
          <p:cNvSpPr txBox="1"/>
          <p:nvPr/>
        </p:nvSpPr>
        <p:spPr>
          <a:xfrm>
            <a:off x="484554" y="406401"/>
            <a:ext cx="11480800" cy="4801314"/>
          </a:xfrm>
          <a:prstGeom prst="rect">
            <a:avLst/>
          </a:prstGeom>
          <a:noFill/>
        </p:spPr>
        <p:txBody>
          <a:bodyPr wrap="square" rtlCol="0">
            <a:spAutoFit/>
          </a:bodyPr>
          <a:lstStyle/>
          <a:p>
            <a:r>
              <a:rPr lang="en-US" sz="3600" b="1" cap="small" dirty="0">
                <a:solidFill>
                  <a:schemeClr val="accent2">
                    <a:lumMod val="75000"/>
                  </a:schemeClr>
                </a:solidFill>
              </a:rPr>
              <a:t>The number Seven (7) represents completeness and perfection</a:t>
            </a:r>
          </a:p>
          <a:p>
            <a:endParaRPr lang="en-US" sz="3600" dirty="0"/>
          </a:p>
          <a:p>
            <a:pPr marL="285750" indent="-285750">
              <a:buFont typeface="Wingdings" panose="05000000000000000000" pitchFamily="2" charset="2"/>
              <a:buChar char="v"/>
            </a:pPr>
            <a:r>
              <a:rPr lang="en-US" sz="2600" dirty="0"/>
              <a:t>Creation in 7 days</a:t>
            </a:r>
          </a:p>
          <a:p>
            <a:pPr marL="285750" indent="-285750">
              <a:buFont typeface="Wingdings" panose="05000000000000000000" pitchFamily="2" charset="2"/>
              <a:buChar char="v"/>
            </a:pPr>
            <a:r>
              <a:rPr lang="en-US" sz="2600" dirty="0"/>
              <a:t>The sabbath year is 7 years</a:t>
            </a:r>
          </a:p>
          <a:p>
            <a:pPr marL="285750" indent="-285750">
              <a:buFont typeface="Wingdings" panose="05000000000000000000" pitchFamily="2" charset="2"/>
              <a:buChar char="v"/>
            </a:pPr>
            <a:r>
              <a:rPr lang="en-US" sz="2600" dirty="0"/>
              <a:t>Jubilee year comes after the Seventh Sabbath year</a:t>
            </a:r>
          </a:p>
          <a:p>
            <a:pPr marL="285750" indent="-285750">
              <a:buFont typeface="Wingdings" panose="05000000000000000000" pitchFamily="2" charset="2"/>
              <a:buChar char="v"/>
            </a:pPr>
            <a:r>
              <a:rPr lang="en-US" sz="2600" dirty="0"/>
              <a:t>Seven plaques on Egypt</a:t>
            </a:r>
          </a:p>
          <a:p>
            <a:pPr marL="285750" indent="-285750">
              <a:buFont typeface="Wingdings" panose="05000000000000000000" pitchFamily="2" charset="2"/>
              <a:buChar char="v"/>
            </a:pPr>
            <a:r>
              <a:rPr lang="en-US" sz="2600" dirty="0"/>
              <a:t>Seven deadly sins</a:t>
            </a:r>
          </a:p>
          <a:p>
            <a:pPr marL="285750" indent="-285750">
              <a:buFont typeface="Wingdings" panose="05000000000000000000" pitchFamily="2" charset="2"/>
              <a:buChar char="v"/>
            </a:pPr>
            <a:r>
              <a:rPr lang="en-US" sz="2600" dirty="0"/>
              <a:t>Seven Holy Days</a:t>
            </a:r>
          </a:p>
          <a:p>
            <a:pPr marL="285750" indent="-285750">
              <a:buFont typeface="Wingdings" panose="05000000000000000000" pitchFamily="2" charset="2"/>
              <a:buChar char="v"/>
            </a:pPr>
            <a:r>
              <a:rPr lang="en-US" sz="2600" dirty="0"/>
              <a:t>In the Book of Revelation – Seven seals, Seven Candles and Seven Churches</a:t>
            </a:r>
          </a:p>
          <a:p>
            <a:pPr marL="285750" indent="-285750">
              <a:buFont typeface="Wingdings" panose="05000000000000000000" pitchFamily="2" charset="2"/>
              <a:buChar char="v"/>
            </a:pPr>
            <a:r>
              <a:rPr lang="en-US" sz="2600" dirty="0"/>
              <a:t>Joshua is charged to march around Jericho for 7 days and on the 7</a:t>
            </a:r>
            <a:r>
              <a:rPr lang="en-US" sz="2600" baseline="30000" dirty="0"/>
              <a:t>th</a:t>
            </a:r>
            <a:r>
              <a:rPr lang="en-US" sz="2600" dirty="0"/>
              <a:t> day 7 times</a:t>
            </a:r>
          </a:p>
          <a:p>
            <a:pPr marL="285750" indent="-285750">
              <a:buFont typeface="Wingdings" panose="05000000000000000000" pitchFamily="2" charset="2"/>
              <a:buChar char="v"/>
            </a:pPr>
            <a:r>
              <a:rPr lang="en-US" sz="2600" dirty="0"/>
              <a:t>The covenant made with Noah was the rainbow and it had seven colors</a:t>
            </a:r>
          </a:p>
        </p:txBody>
      </p:sp>
    </p:spTree>
    <p:extLst>
      <p:ext uri="{BB962C8B-B14F-4D97-AF65-F5344CB8AC3E}">
        <p14:creationId xmlns:p14="http://schemas.microsoft.com/office/powerpoint/2010/main" val="2640074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8210A-BB55-46A0-A0BE-B24A5F2BC6ED}"/>
              </a:ext>
            </a:extLst>
          </p:cNvPr>
          <p:cNvSpPr txBox="1"/>
          <p:nvPr/>
        </p:nvSpPr>
        <p:spPr>
          <a:xfrm>
            <a:off x="1234830" y="508000"/>
            <a:ext cx="9722339" cy="5548827"/>
          </a:xfrm>
          <a:prstGeom prst="rect">
            <a:avLst/>
          </a:prstGeom>
          <a:noFill/>
        </p:spPr>
        <p:txBody>
          <a:bodyPr wrap="square" rtlCol="0">
            <a:spAutoFit/>
          </a:bodyPr>
          <a:lstStyle/>
          <a:p>
            <a:endParaRPr lang="en-US" dirty="0"/>
          </a:p>
          <a:p>
            <a:pPr marL="0" marR="0" algn="ctr">
              <a:lnSpc>
                <a:spcPct val="107000"/>
              </a:lnSpc>
              <a:spcBef>
                <a:spcPts val="0"/>
              </a:spcBef>
              <a:spcAft>
                <a:spcPts val="800"/>
              </a:spcAft>
            </a:pPr>
            <a:r>
              <a:rPr lang="en-US" sz="3200" b="1" dirty="0">
                <a:solidFill>
                  <a:srgbClr val="990033"/>
                </a:solidFill>
                <a:effectLst/>
                <a:latin typeface="Calibri" panose="020F0502020204030204" pitchFamily="34" charset="0"/>
                <a:ea typeface="Calibri" panose="020F0502020204030204" pitchFamily="34" charset="0"/>
                <a:cs typeface="Times New Roman" panose="02020603050405020304" pitchFamily="18" charset="0"/>
              </a:rPr>
              <a:t>Springfield Baptist Church Theme</a:t>
            </a:r>
          </a:p>
          <a:p>
            <a:pPr marL="0" marR="0" algn="ctr">
              <a:lnSpc>
                <a:spcPct val="107000"/>
              </a:lnSpc>
              <a:spcBef>
                <a:spcPts val="0"/>
              </a:spcBef>
              <a:spcAft>
                <a:spcPts val="800"/>
              </a:spcAft>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Covenant to Completeness</a:t>
            </a:r>
          </a:p>
          <a:p>
            <a:pPr marL="0" marR="0" algn="ctr">
              <a:lnSpc>
                <a:spcPct val="107000"/>
              </a:lnSpc>
              <a:spcBef>
                <a:spcPts val="0"/>
              </a:spcBef>
              <a:spcAft>
                <a:spcPts val="800"/>
              </a:spcAft>
            </a:pPr>
            <a:r>
              <a:rPr lang="en-US"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2021 – 2027</a:t>
            </a:r>
          </a:p>
          <a:p>
            <a:pPr marL="0" marR="0">
              <a:lnSpc>
                <a:spcPct val="107000"/>
              </a:lnSpc>
              <a:spcBef>
                <a:spcPts val="0"/>
              </a:spcBef>
              <a:spcAft>
                <a:spcPts val="800"/>
              </a:spcAft>
            </a:pPr>
            <a:r>
              <a:rPr lang="en-US" sz="2800" b="1" dirty="0">
                <a:effectLst/>
                <a:latin typeface="Calibri" panose="020F0502020204030204" pitchFamily="34" charset="0"/>
                <a:ea typeface="Calibri" panose="020F0502020204030204" pitchFamily="34" charset="0"/>
                <a:cs typeface="Times New Roman" panose="02020603050405020304" pitchFamily="18" charset="0"/>
              </a:rPr>
              <a:t>Our church family will seek God for individual and collective spiritual growth over the next 7 years. This will be done in line with our overall mission and vision. We will employ certain strategies to bring God’s desires for us to fruition. The hope we share is that our church family and individual members will </a:t>
            </a:r>
            <a:r>
              <a:rPr lang="en-US" sz="2800" b="1" cap="all" dirty="0">
                <a:effectLst/>
                <a:latin typeface="Calibri" panose="020F0502020204030204" pitchFamily="34" charset="0"/>
                <a:ea typeface="Calibri" panose="020F0502020204030204" pitchFamily="34" charset="0"/>
                <a:cs typeface="Times New Roman" panose="02020603050405020304" pitchFamily="18" charset="0"/>
              </a:rPr>
              <a:t>walk in victory</a:t>
            </a:r>
            <a:r>
              <a:rPr lang="en-US" sz="2800" b="1" dirty="0">
                <a:effectLst/>
                <a:latin typeface="Calibri" panose="020F0502020204030204" pitchFamily="34" charset="0"/>
                <a:ea typeface="Calibri" panose="020F0502020204030204" pitchFamily="34" charset="0"/>
                <a:cs typeface="Times New Roman" panose="02020603050405020304" pitchFamily="18" charset="0"/>
              </a:rPr>
              <a:t> as we work toward God’s promises.</a:t>
            </a:r>
          </a:p>
          <a:p>
            <a:endParaRPr lang="en-US" dirty="0"/>
          </a:p>
          <a:p>
            <a:endParaRPr lang="en-US" dirty="0"/>
          </a:p>
        </p:txBody>
      </p:sp>
    </p:spTree>
    <p:extLst>
      <p:ext uri="{BB962C8B-B14F-4D97-AF65-F5344CB8AC3E}">
        <p14:creationId xmlns:p14="http://schemas.microsoft.com/office/powerpoint/2010/main" val="632297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E609A6-A307-4145-A730-239F04D522A0}"/>
              </a:ext>
            </a:extLst>
          </p:cNvPr>
          <p:cNvSpPr txBox="1"/>
          <p:nvPr/>
        </p:nvSpPr>
        <p:spPr>
          <a:xfrm>
            <a:off x="2703640" y="239322"/>
            <a:ext cx="6742702" cy="3416320"/>
          </a:xfrm>
          <a:prstGeom prst="rect">
            <a:avLst/>
          </a:prstGeom>
          <a:noFill/>
        </p:spPr>
        <p:txBody>
          <a:bodyPr wrap="square" rtlCol="0">
            <a:spAutoFit/>
          </a:bodyPr>
          <a:lstStyle/>
          <a:p>
            <a:pPr marL="342900" indent="-342900">
              <a:buFont typeface="Wingdings" panose="05000000000000000000" pitchFamily="2" charset="2"/>
              <a:buChar char="v"/>
            </a:pPr>
            <a:r>
              <a:rPr lang="en-US" sz="2200" b="1" dirty="0">
                <a:solidFill>
                  <a:schemeClr val="accent2"/>
                </a:solidFill>
              </a:rPr>
              <a:t>Covenant (rainbow) is an agreement with God</a:t>
            </a:r>
          </a:p>
          <a:p>
            <a:pPr marL="342900" indent="-342900">
              <a:buFont typeface="Wingdings" panose="05000000000000000000" pitchFamily="2" charset="2"/>
              <a:buChar char="v"/>
            </a:pPr>
            <a:r>
              <a:rPr lang="en-US" sz="2200" b="1" dirty="0">
                <a:solidFill>
                  <a:schemeClr val="accent2"/>
                </a:solidFill>
              </a:rPr>
              <a:t>Rainbow is representative of a covenant</a:t>
            </a:r>
          </a:p>
          <a:p>
            <a:pPr marL="342900" indent="-342900">
              <a:buFont typeface="Wingdings" panose="05000000000000000000" pitchFamily="2" charset="2"/>
              <a:buChar char="v"/>
            </a:pPr>
            <a:r>
              <a:rPr lang="en-US" sz="2200" b="1" dirty="0">
                <a:solidFill>
                  <a:schemeClr val="accent2"/>
                </a:solidFill>
              </a:rPr>
              <a:t>7 (Seven) – Biblical teaching on completeness</a:t>
            </a:r>
          </a:p>
          <a:p>
            <a:pPr marL="342900" indent="-342900">
              <a:buFont typeface="Wingdings" panose="05000000000000000000" pitchFamily="2" charset="2"/>
              <a:buChar char="v"/>
            </a:pPr>
            <a:r>
              <a:rPr lang="en-US" sz="2200" b="1" dirty="0">
                <a:solidFill>
                  <a:schemeClr val="accent2"/>
                </a:solidFill>
              </a:rPr>
              <a:t>Picture represents Christ</a:t>
            </a:r>
          </a:p>
          <a:p>
            <a:endParaRPr lang="en-US" sz="2200" dirty="0"/>
          </a:p>
          <a:p>
            <a:pPr algn="ctr"/>
            <a:r>
              <a:rPr lang="en-US" sz="2200" b="1" u="sng" dirty="0">
                <a:solidFill>
                  <a:srgbClr val="990033"/>
                </a:solidFill>
              </a:rPr>
              <a:t>Three Requests of the Covenant</a:t>
            </a:r>
          </a:p>
          <a:p>
            <a:pPr marL="342900" indent="-342900">
              <a:buAutoNum type="arabicPeriod"/>
            </a:pPr>
            <a:r>
              <a:rPr lang="en-US" sz="2200" b="1" dirty="0">
                <a:solidFill>
                  <a:srgbClr val="7030A0"/>
                </a:solidFill>
              </a:rPr>
              <a:t>Destroying Satanic Strongholds – 2 Corinthians 10:4-5</a:t>
            </a:r>
          </a:p>
          <a:p>
            <a:pPr marL="342900" indent="-342900">
              <a:buAutoNum type="arabicPeriod"/>
            </a:pPr>
            <a:r>
              <a:rPr lang="en-US" sz="2200" b="1" dirty="0">
                <a:solidFill>
                  <a:srgbClr val="7030A0"/>
                </a:solidFill>
              </a:rPr>
              <a:t>Developing Spiritual Strengths – Romans 8:5-6</a:t>
            </a:r>
          </a:p>
          <a:p>
            <a:pPr marL="342900" indent="-342900">
              <a:buAutoNum type="arabicPeriod"/>
            </a:pPr>
            <a:r>
              <a:rPr lang="en-US" sz="2200" b="1" dirty="0">
                <a:solidFill>
                  <a:srgbClr val="7030A0"/>
                </a:solidFill>
              </a:rPr>
              <a:t>Declaring Scriptural Supplication – 2 Corinthians 9</a:t>
            </a:r>
          </a:p>
          <a:p>
            <a:endParaRPr lang="en-US" dirty="0"/>
          </a:p>
        </p:txBody>
      </p:sp>
      <p:pic>
        <p:nvPicPr>
          <p:cNvPr id="4" name="Picture 3">
            <a:extLst>
              <a:ext uri="{FF2B5EF4-FFF2-40B4-BE49-F238E27FC236}">
                <a16:creationId xmlns:a16="http://schemas.microsoft.com/office/drawing/2014/main" id="{354BB625-269E-4FD7-BC45-3FAE0DC9D830}"/>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16917" t="22580" r="10099" b="20000"/>
          <a:stretch/>
        </p:blipFill>
        <p:spPr>
          <a:xfrm>
            <a:off x="132735" y="184354"/>
            <a:ext cx="2419400" cy="2691582"/>
          </a:xfrm>
          <a:prstGeom prst="rect">
            <a:avLst/>
          </a:prstGeom>
        </p:spPr>
      </p:pic>
      <p:pic>
        <p:nvPicPr>
          <p:cNvPr id="7" name="Picture 6" descr="A picture containing text, transport, balloon, aircraft&#10;&#10;Description automatically generated">
            <a:extLst>
              <a:ext uri="{FF2B5EF4-FFF2-40B4-BE49-F238E27FC236}">
                <a16:creationId xmlns:a16="http://schemas.microsoft.com/office/drawing/2014/main" id="{3FE6FA63-3226-42F2-808B-A5F6631A5F34}"/>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8221785" y="144143"/>
            <a:ext cx="3910003" cy="2020734"/>
          </a:xfrm>
          <a:prstGeom prst="rect">
            <a:avLst/>
          </a:prstGeom>
        </p:spPr>
      </p:pic>
      <p:pic>
        <p:nvPicPr>
          <p:cNvPr id="10" name="Picture 9">
            <a:extLst>
              <a:ext uri="{FF2B5EF4-FFF2-40B4-BE49-F238E27FC236}">
                <a16:creationId xmlns:a16="http://schemas.microsoft.com/office/drawing/2014/main" id="{30CA1B2A-6EFA-498F-A957-F24C45C23ADB}"/>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2898058" y="3930589"/>
            <a:ext cx="5859511" cy="2783268"/>
          </a:xfrm>
          <a:prstGeom prst="rect">
            <a:avLst/>
          </a:prstGeom>
        </p:spPr>
      </p:pic>
    </p:spTree>
    <p:extLst>
      <p:ext uri="{BB962C8B-B14F-4D97-AF65-F5344CB8AC3E}">
        <p14:creationId xmlns:p14="http://schemas.microsoft.com/office/powerpoint/2010/main" val="2472426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green, screenshot&#10;&#10;Description automatically generated">
            <a:extLst>
              <a:ext uri="{FF2B5EF4-FFF2-40B4-BE49-F238E27FC236}">
                <a16:creationId xmlns:a16="http://schemas.microsoft.com/office/drawing/2014/main" id="{E11F1EB5-2DE5-4358-A7AA-74FDE00A600C}"/>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7437" t="18357" r="26083" b="55338"/>
          <a:stretch/>
        </p:blipFill>
        <p:spPr>
          <a:xfrm>
            <a:off x="2694472" y="753375"/>
            <a:ext cx="6996597" cy="2078472"/>
          </a:xfrm>
          <a:prstGeom prst="rect">
            <a:avLst/>
          </a:prstGeom>
        </p:spPr>
      </p:pic>
      <p:pic>
        <p:nvPicPr>
          <p:cNvPr id="8" name="Picture 7" descr="Text&#10;&#10;Description automatically generated">
            <a:extLst>
              <a:ext uri="{FF2B5EF4-FFF2-40B4-BE49-F238E27FC236}">
                <a16:creationId xmlns:a16="http://schemas.microsoft.com/office/drawing/2014/main" id="{7F69E5F0-636C-45B8-B2B9-7F5C6F9EA963}"/>
              </a:ext>
            </a:extLst>
          </p:cNvPr>
          <p:cNvPicPr>
            <a:picLocks noChangeAspect="1"/>
          </p:cNvPicPr>
          <p:nvPr/>
        </p:nvPicPr>
        <p:blipFill rotWithShape="1">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t="24817" b="57800"/>
          <a:stretch/>
        </p:blipFill>
        <p:spPr>
          <a:xfrm>
            <a:off x="2307516" y="2831847"/>
            <a:ext cx="7868481" cy="2078471"/>
          </a:xfrm>
          <a:prstGeom prst="rect">
            <a:avLst/>
          </a:prstGeom>
        </p:spPr>
      </p:pic>
    </p:spTree>
    <p:extLst>
      <p:ext uri="{BB962C8B-B14F-4D97-AF65-F5344CB8AC3E}">
        <p14:creationId xmlns:p14="http://schemas.microsoft.com/office/powerpoint/2010/main" val="2269051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E03ABD4-98FA-4073-BBD2-E3E4639C59DB}"/>
              </a:ext>
            </a:extLst>
          </p:cNvPr>
          <p:cNvSpPr txBox="1"/>
          <p:nvPr/>
        </p:nvSpPr>
        <p:spPr>
          <a:xfrm>
            <a:off x="607315" y="1048038"/>
            <a:ext cx="10977370" cy="4407169"/>
          </a:xfrm>
          <a:prstGeom prst="rect">
            <a:avLst/>
          </a:prstGeom>
          <a:noFill/>
        </p:spPr>
        <p:txBody>
          <a:bodyPr wrap="square">
            <a:spAutoFit/>
          </a:bodyPr>
          <a:lstStyle/>
          <a:p>
            <a:pPr marR="0" lvl="0">
              <a:lnSpc>
                <a:spcPct val="107000"/>
              </a:lnSpc>
              <a:spcBef>
                <a:spcPts val="0"/>
              </a:spcBef>
              <a:spcAft>
                <a:spcPts val="0"/>
              </a:spcAft>
            </a:pPr>
            <a:r>
              <a:rPr lang="en-US" sz="4400" b="1" dirty="0">
                <a:effectLst/>
                <a:latin typeface="Calibri" panose="020F0502020204030204" pitchFamily="34" charset="0"/>
                <a:ea typeface="Calibri" panose="020F0502020204030204" pitchFamily="34" charset="0"/>
                <a:cs typeface="Times New Roman" panose="02020603050405020304" pitchFamily="18" charset="0"/>
              </a:rPr>
              <a:t>Stronghold is literally a defensive structure like a cliff (or other lofty or inaccessible place); a fort, a tower that can also be a storage place for holding food, water, or weapons. A stronghold is a place and not a person. Strongholds can be either satanic or sacred. </a:t>
            </a:r>
          </a:p>
        </p:txBody>
      </p:sp>
    </p:spTree>
    <p:extLst>
      <p:ext uri="{BB962C8B-B14F-4D97-AF65-F5344CB8AC3E}">
        <p14:creationId xmlns:p14="http://schemas.microsoft.com/office/powerpoint/2010/main" val="1806298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782</Words>
  <Application>Microsoft Office PowerPoint</Application>
  <PresentationFormat>Widescreen</PresentationFormat>
  <Paragraphs>85</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Michelle Collins</dc:creator>
  <cp:lastModifiedBy>Michelle Collins</cp:lastModifiedBy>
  <cp:revision>5</cp:revision>
  <cp:lastPrinted>2021-01-13T18:40:07Z</cp:lastPrinted>
  <dcterms:created xsi:type="dcterms:W3CDTF">2021-01-04T20:32:35Z</dcterms:created>
  <dcterms:modified xsi:type="dcterms:W3CDTF">2021-01-21T20:16:18Z</dcterms:modified>
</cp:coreProperties>
</file>