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76" r:id="rId2"/>
    <p:sldId id="623" r:id="rId3"/>
    <p:sldId id="387" r:id="rId4"/>
    <p:sldId id="571" r:id="rId5"/>
    <p:sldId id="568" r:id="rId6"/>
    <p:sldId id="588" r:id="rId7"/>
    <p:sldId id="572" r:id="rId8"/>
    <p:sldId id="578" r:id="rId9"/>
    <p:sldId id="610" r:id="rId10"/>
    <p:sldId id="611" r:id="rId11"/>
    <p:sldId id="577" r:id="rId12"/>
    <p:sldId id="573" r:id="rId13"/>
    <p:sldId id="585" r:id="rId14"/>
    <p:sldId id="567" r:id="rId15"/>
    <p:sldId id="624" r:id="rId16"/>
    <p:sldId id="589" r:id="rId17"/>
    <p:sldId id="594" r:id="rId18"/>
    <p:sldId id="595" r:id="rId19"/>
    <p:sldId id="596" r:id="rId20"/>
    <p:sldId id="597" r:id="rId21"/>
    <p:sldId id="601" r:id="rId22"/>
    <p:sldId id="602" r:id="rId23"/>
    <p:sldId id="600" r:id="rId24"/>
    <p:sldId id="603" r:id="rId25"/>
    <p:sldId id="625" r:id="rId26"/>
    <p:sldId id="583" r:id="rId27"/>
    <p:sldId id="565" r:id="rId28"/>
    <p:sldId id="605" r:id="rId29"/>
    <p:sldId id="604" r:id="rId30"/>
    <p:sldId id="634" r:id="rId31"/>
    <p:sldId id="630" r:id="rId32"/>
    <p:sldId id="632" r:id="rId33"/>
    <p:sldId id="633" r:id="rId34"/>
    <p:sldId id="613" r:id="rId35"/>
    <p:sldId id="631" r:id="rId36"/>
    <p:sldId id="582" r:id="rId37"/>
    <p:sldId id="629" r:id="rId38"/>
    <p:sldId id="628" r:id="rId39"/>
    <p:sldId id="612" r:id="rId40"/>
    <p:sldId id="614" r:id="rId41"/>
    <p:sldId id="615" r:id="rId42"/>
    <p:sldId id="616" r:id="rId43"/>
    <p:sldId id="587" r:id="rId44"/>
    <p:sldId id="618" r:id="rId45"/>
    <p:sldId id="621" r:id="rId46"/>
    <p:sldId id="622" r:id="rId47"/>
    <p:sldId id="607" r:id="rId48"/>
    <p:sldId id="609" r:id="rId49"/>
    <p:sldId id="617" r:id="rId50"/>
    <p:sldId id="581" r:id="rId51"/>
    <p:sldId id="257" r:id="rId52"/>
    <p:sldId id="374" r:id="rId53"/>
    <p:sldId id="606" r:id="rId54"/>
    <p:sldId id="380" r:id="rId55"/>
    <p:sldId id="381" r:id="rId56"/>
    <p:sldId id="382" r:id="rId57"/>
    <p:sldId id="383" r:id="rId58"/>
    <p:sldId id="384" r:id="rId59"/>
    <p:sldId id="385" r:id="rId60"/>
    <p:sldId id="379"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9EC24-8D04-42E9-82E1-60E982A9B56A}">
          <p14:sldIdLst>
            <p14:sldId id="376"/>
            <p14:sldId id="623"/>
            <p14:sldId id="387"/>
            <p14:sldId id="571"/>
            <p14:sldId id="568"/>
            <p14:sldId id="588"/>
            <p14:sldId id="572"/>
            <p14:sldId id="578"/>
            <p14:sldId id="610"/>
            <p14:sldId id="611"/>
            <p14:sldId id="577"/>
            <p14:sldId id="573"/>
            <p14:sldId id="585"/>
            <p14:sldId id="567"/>
            <p14:sldId id="624"/>
            <p14:sldId id="589"/>
            <p14:sldId id="594"/>
            <p14:sldId id="595"/>
            <p14:sldId id="596"/>
            <p14:sldId id="597"/>
            <p14:sldId id="601"/>
            <p14:sldId id="602"/>
            <p14:sldId id="600"/>
            <p14:sldId id="603"/>
            <p14:sldId id="625"/>
            <p14:sldId id="583"/>
            <p14:sldId id="565"/>
            <p14:sldId id="605"/>
            <p14:sldId id="604"/>
            <p14:sldId id="634"/>
            <p14:sldId id="630"/>
            <p14:sldId id="632"/>
            <p14:sldId id="633"/>
          </p14:sldIdLst>
        </p14:section>
        <p14:section name="Untitled Section" id="{E27284D4-26FF-48B9-863A-241B9991B43A}">
          <p14:sldIdLst>
            <p14:sldId id="613"/>
            <p14:sldId id="631"/>
            <p14:sldId id="582"/>
            <p14:sldId id="629"/>
            <p14:sldId id="628"/>
            <p14:sldId id="612"/>
            <p14:sldId id="614"/>
            <p14:sldId id="615"/>
            <p14:sldId id="616"/>
            <p14:sldId id="587"/>
            <p14:sldId id="618"/>
            <p14:sldId id="621"/>
            <p14:sldId id="622"/>
            <p14:sldId id="607"/>
            <p14:sldId id="609"/>
            <p14:sldId id="617"/>
            <p14:sldId id="581"/>
            <p14:sldId id="257"/>
            <p14:sldId id="374"/>
            <p14:sldId id="606"/>
            <p14:sldId id="380"/>
            <p14:sldId id="381"/>
            <p14:sldId id="382"/>
            <p14:sldId id="383"/>
            <p14:sldId id="384"/>
            <p14:sldId id="385"/>
            <p14:sldId id="3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524" autoAdjust="0"/>
    <p:restoredTop sz="94660"/>
  </p:normalViewPr>
  <p:slideViewPr>
    <p:cSldViewPr snapToGrid="0">
      <p:cViewPr varScale="1">
        <p:scale>
          <a:sx n="82" d="100"/>
          <a:sy n="82" d="100"/>
        </p:scale>
        <p:origin x="42" y="396"/>
      </p:cViewPr>
      <p:guideLst/>
    </p:cSldViewPr>
  </p:slideViewPr>
  <p:notesTextViewPr>
    <p:cViewPr>
      <p:scale>
        <a:sx n="1" d="1"/>
        <a:sy n="1" d="1"/>
      </p:scale>
      <p:origin x="0" y="0"/>
    </p:cViewPr>
  </p:notesTextViewPr>
  <p:sorterViewPr>
    <p:cViewPr varScale="1">
      <p:scale>
        <a:sx n="100" d="100"/>
        <a:sy n="100" d="100"/>
      </p:scale>
      <p:origin x="0" y="-1569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3:11.955"/>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10241 11790,'-70'0,"-375"-10,394 3,1-1,0-3,1-2,-82-33,-124-77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1:28.555"/>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3225 3285,'5'59,"1"-22,1 0,3-1,0-1,3 1,0-2,2 0,21 32,4-5,70 80,-7-10,-84-98,-14-23,-12-22,-45-89,-85-150,112 211,-2 1,-2 1,-2 2,-36-35,-194-152,225 196,-2 2,0 2,-1 1,-2 2,-69-24,77 35,-1 1,0 2,-68-3,-110 13,68 0,79-5,29-1,-1 2,1 2,0 1,-71 15,31 3,23-7,0 3,-71 32,108-41,0 0,1 2,0 0,0 0,1 1,1 1,0 1,1 0,0 0,1 1,-16 25,3 8,13-23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6676 3626,'-166'79,"-119"71,-305 217,426-250,4 8,7 6,5 7,-210 253,338-364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2"/>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7118 3574,'38'-20,"53"-32,-84 47,0 1,-1-1,0 0,0-1,0 0,0 0,-1 0,8-13,-12 18,-1 1,1-1,-1 0,0 0,1 1,-1-1,0 0,1 0,-1 0,0 0,0 1,0-1,0 0,0 0,0 0,0 0,0 0,0 0,0 1,0-1,-1 0,1 0,0 0,0 0,-1 1,1-1,-1 0,1 0,-1 1,1-1,-1 0,0 1,1-1,-1 0,1 1,-1-1,0 1,0-1,1 1,-1 0,0-1,0 1,0 0,0-1,1 1,-3 0,-5-1,-1 0,0 0,0 1,0 1,1-1,-1 1,0 1,-11 3,-73 22,40-9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7960 4668,'-379'-10,"218"11,-112 8,-407 64,593-60,-92 1,132-14,1-1,0-3,-81-16,-19-16,42 9,-1 4,-129-10,214 32,3 1,1-1,-1-1,1 0,-19-5,34 7,-1-1,1 1,-1-1,0 1,1-1,-1 1,1-1,-1 0,1 1,0-1,-1 0,1 0,0 0,0 0,-1-1,1 1,0 0,0 0,0-1,0 1,1 0,-1-1,0 1,1-1,-1 1,1-1,-1 0,1 1,0-1,-1 1,1-1,0 0,0 1,0-1,0 1,1-1,-1 0,0 1,1-1,-1 1,1-1,-1 1,1-1,0 1,0-1,-1 1,1 0,0-1,0 1,2-2,5-7,0 0,0 1,1 0,0 0,0 1,22-14,78-40,-73 43,681-322,-222 112,-331 145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30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13306 4305,'-1096'294,"181"-46,-192-22,1067-221,0-1,-1-2,1-2,-1-1,1-2,0-3,0 0,1-3,-61-21,-59-28,-18-3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9.26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13658 4206,'579'-59,"-196"-4,-161 16,-212 45,0-1,-1 0,1 0,-1-1,0 0,9-6,-18 10,0 0,0 0,0 0,0 0,1-1,-1 1,0 0,0 0,0-1,0 1,0 0,0 0,0 0,0-1,0 1,0 0,0 0,0-1,0 1,0 0,0 0,0-1,0 1,0 0,0 0,0-1,0 1,0 0,0 0,0 0,0-1,-1 1,1 0,0 0,0 0,0-1,0 1,-1 0,1 0,0 0,0 0,0 0,-1-1,1 1,0 0,0 0,-1 0,1 0,0 0,0 0,-1 0,1 0,0 0,0 0,-1 0,1 0,0 0,0 0,-1 0,1 0,-46-3,-64 10,-199 41,295-46,-760 171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6.84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13253 3048,'-2174'591,"994"-215,805-237,300-107,2 4,-121 81,189-113,-29 23,34-26,-1-1,1 1,-1-1,0 1,1 0,-1-1,1 1,-1 0,1 0,0 0,-1-1,1 1,0 0,-1 0,1 0,0-1,0 1,0 0,0 0,0 0,0 0,0 0,0 0,0-1,0 1,1 0,-1 0,0 0,0 0,1-1,-1 1,1 0,-1 0,1-1,-1 1,1 0,-1-1,1 1,-1 0,1-1,1 1,5 3,1 0,0-1,-1 0,1-1,0 0,0 0,14 1,102 10,150-2,-207-10,372 4,134-7,137-19,1188-170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6.83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13587 2909,'263'-48,"-11"4,-215 38,-33 6,-9 2,-63 16,6-2,-235 64,173-48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2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13552 2358,'27'-4,"362"-78,-5-17,466-185,-523 140,-146 49,-151 76,0-1,-2-1,30-28,-51 43,-1 0,0 0,-1 0,0-1,0 0,0 0,-1-1,5-10,-8 16,0 0,-1 0,1 0,-1-1,0 1,1 0,-1 0,0-1,-1 1,1 0,0-1,0 1,-1 0,0 0,1 0,-1 0,0-1,0 1,0 0,0 0,0 1,-1-1,1 0,-1 0,1 1,-1-1,1 0,-1 1,0 0,0-1,0 1,0 0,0 0,-3-1,-15-6,0 0,-1 2,0 0,0 2,0 0,-1 1,-21 1,39 1,-443-16,415 17,-381-3,-154 2,-3729 7,4548-19,945-93,-36-18,-1039 107,-119 17,0-1,0 1,0 0,0 0,0 1,0-1,0 1,-1-1,1 1,3 1,-5-2,-1 1,1-1,-1 0,1 1,-1-1,1 1,-1-1,1 1,-1-1,0 1,1-1,-1 1,0-1,1 1,-1-1,0 1,0-1,0 1,1 0,-1-1,0 1,0-1,0 1,0 0,0-1,0 1,0-1,0 1,-1 1,-1 4,-1 0,0 0,-1 0,1 0,-1 0,0-1,-6 6,-54 62,-105 90,147-143,-715 596,-39-39,508-381,-716 470,935-636,30-20,0 2,0 0,1 1,-19 19,34-26,14-6,26-10,51-19,-14 4,830-202,23 73,-513 91,-411 62,409-80,-392 76,-1-1,0-1,19-10,-21 2,-17 15,0 0,0-1,0 1,0-1,0 1,1-1,-1 1,0-1,0 1,0 0,-1-1,1 1,0-1,0 1,0-1,0 1,0 0,0-1,-1 1,1-1,0 1,0 0,-1-1,1 1,0 0,-1-1,1 1,0 0,-1-1,1 1,-1-1,-6-2,1 0,-1 1,0 0,0 0,0 0,-1 1,1 0,-13 0,-58-1,1 5,-1 2,-124 26,-1028 263,531-85,29 56,624-242,-52 34,95-56,-1 2,0-1,0 0,1 1,0-1,-1 1,1 0,0 0,0 0,1 1,-1-1,1 1,-4 6,6-9,0 0,0-1,1 1,-1-1,0 1,1-1,-1 1,0-1,1 1,-1-1,1 0,-1 1,1-1,-1 1,1-1,-1 0,1 0,-1 1,1-1,-1 0,1 0,0 0,-1 1,1-1,-1 0,1 0,0 0,-1 0,1 0,0 0,48-3,128-33,118-35,129-44,133-26,1027-199,-648 170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2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12724 1694,'-665'45,"-1273"148,11 63,1506-193,152-20,240-38,-2-2,-35 0,65-3,0 0,0 0,0 0,0 0,0 0,0 0,0-1,0 1,0 0,0 0,0-1,1 1,-1-1,0 1,0-1,0 1,0-1,1 1,-2-2,2 1,0 1,0-1,0 0,0 0,0 1,1-1,-1 0,0 1,0-1,0 0,1 1,-1-1,0 0,1 1,-1-1,1 0,-1 1,1-1,-1 1,1-1,-1 1,1-1,1 0,26-20,1 1,1 1,0 1,65-26,-29 14,1040-465,21 35,-820 348,-253 96,0 3,1 3,101-7,687 23,-284 6,-516-12,1-1,-1-2,49-9,-61 0,-31 11,0 1,0 0,0 0,1 0,-1-1,0 1,0 0,0 0,0-1,1 1,-1 0,0 0,0-1,0 1,0 0,0 0,0-1,0 1,0 0,0-1,0 1,0 0,0 0,0-1,0 1,0 0,0-1,0 1,0 0,-1 0,1-1,0 1,0 0,0 0,0 0,0-1,-1 1,1 0,0 0,0 0,-1-1,1 1,0 0,0 0,0 0,-1-1,-5-1,1-1,-1 1,0 0,0 0,0 1,-11-2,-21-1,0 2,-1 2,-75 8,-124 34,165-27,-1352 251,1399-261,-35 6,-92 28,130-28,23-11,0 0,0-1,0 1,0 0,1 0,-1 0,0 0,0 0,0 0,0 0,0 0,0 0,0 0,0 0,1 0,-1 0,0 0,0 0,0 0,0 0,0 0,0 0,0 0,1 1,-1-1,0 0,0 0,0 0,0 0,0 0,0 0,0 0,0 0,0 0,0 0,0 0,0 1,1-1,-1 0,0 0,0 0,0 0,0 0,0 0,0 0,0 0,0 1,0-1,0 0,0 0,0 0,0 0,0 0,0 0,0 0,0 0,0 1,0-1,0 0,-1 0,1 0,50-10,112-52,155-83,-144 62,771-332,24 56,-572 240,78-26,-431 126,-37 12,-25 9,-36 12,1 3,1 3,-91 46,96-43,-291 148,-319 216,-275 279,883-627,-227 170,187-148,-117 61,181-109,-352 189,257-131,-117 93,227-156,0 1,1 0,1 1,0 0,0 0,1 1,-9 15,15-24,0 1,1 0,0 0,-1 0,1 0,0 0,0 0,1 0,-1 1,1-1,-1 0,1 0,0 0,0 1,0-1,1 0,-1 0,1 0,0 1,0-1,0 0,0 0,0 0,1 0,-1-1,1 1,0 0,0-1,0 1,0-1,0 1,1-1,-1 0,1 0,-1 0,1 0,3 1,11 6,0 0,0-2,0 0,1-1,29 7,113 13,130 2,124-10,142-10,126-27,-134-23,42-44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2.45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13146 1665,'1031'-2,"-1371"2,-80 3,149 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9:52.526"/>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8897 596,'-103'-57,"-32"-25,-174-77,-158-33,419 178,-1 3,0 1,0 3,-76-2,50 4,-116-16,-125-6,179 26,-527 5,635-1,0 1,0 1,1 2,0 1,0 1,1 1,0 1,1 2,0 1,1 0,-35 28,29-18,1 2,1 0,2 2,1 1,1 1,2 1,0 2,-20 40,24-28,2 1,1 1,3 0,-10 68,-6 21,12-68,-8 79,21-118,4-24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1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6714 330,'-104'14,"100"-13,0 0,0 0,0 0,1 0,-1 1,0 0,1-1,-1 1,1 1,0-1,-1 0,1 1,-3 2,5-3,0 0,0-1,0 1,0 0,0 0,1 0,-1 0,0 0,1 0,-1-1,1 1,0 0,0 0,0 0,0 0,0 0,0 0,1 4,3 5,1 0,-1 0,2-1,0 0,0 0,15 18,-3-2,-10-14,1-1,0 0,1 0,0-1,1 0,0-1,0 0,1-1,0 0,1-1,23 10,8-1,1-2,72 11,152 22,97 5,103 4,102-6,1465 48,-1497-78,-72-3,26 2,-463-17,-28-2,-7 1,-55 0,29 0,-195 5,-111 14,-782 97,-11 36,463-61,-464 87,1127-178,-61 15,65-16,0 0,-1 0,1 0,0 0,-1 0,1 0,0 0,-1 0,1 0,0 0,-1 0,1 0,0 0,-1 0,1 0,0 1,0-1,-1 0,1 0,0 0,0 1,-1-1,1 0,0 0,0 1,-1-1,1 0,0 0,0 1,0-1,0 0,0 1,-1-1,1 0,0 1,0-1,0 0,0 1,0-1,0 1,31 5,286 0,-210-6,280-2,131 0,1932 0,-971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1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13199 1699,'183'-54,"-56"23,229-27,-13 55,-185 6,1626-2,-1647 4,-1 5,0 7,-1 6,256 78,491 239,-827-317,-3-2,0-2,106 23,-128-37,0-1,0-1,1-1,-1-2,0-1,55-10,-82 11,0 0,0 0,0-1,0 1,0-1,-1 0,1 0,0 0,-1 0,1-1,-1 1,1-1,-1 1,1-1,-1 0,0 0,0 0,0 0,0 0,0-1,-1 1,1 0,-1-1,3-4,-4 3,-1 0,1 0,-1 1,0-1,0 0,0 1,-1-1,1 1,-1-1,0 1,0-1,0 1,0 0,0 0,-1 0,1 1,-1-1,0 0,0 1,0 0,-4-3,-22-16,0 1,-57-28,-191-71,-153-28,-133-10,-2059-366,2514 506,-1 5,0 5,-156 8,-598 15,847-16,1-1,-1-1,1 0,-19-6,34 8,0 0,0 0,0 0,1-1,-1 1,0 0,0 0,0 0,1 0,-1-1,0 1,0 0,0 0,0-1,1 1,-1 0,0 0,0 0,0-1,0 1,0 0,0 0,0-1,0 1,0 0,0 0,0-1,0 1,0 0,0 0,0-1,0 1,0 0,0 0,0-1,0 1,-1 0,1 0,0-1,0 1,0 0,0 0,0 0,-1-1,1 1,0 0,0 0,0 0,-1 0,1-1,0 1,0 0,-1 0,1 0,0 0,0 0,0 0,-1 0,1 0,0 0,-1 0,1 0,0 0,0 0,-1 0,1 0,26-10,-26 10,492-107,-431 96,562-80,131-25,-733 111,13-1,45-16,-71 19,0 0,0 0,0-1,0-1,-1 1,0-1,0 0,0-1,0 1,6-9,-12 13,0-1,1 1,-1 0,-1-1,1 1,0-1,0 1,0-1,-1 1,1-1,-1 1,1-1,-1 0,0 1,1-1,-1 0,0 1,0-1,0 0,-1 0,1 1,0-1,-1 1,1-1,-2-2,0 0,0 1,0-1,-1 1,1 0,-1 0,0 0,0 0,0 1,0-1,-6-2,-8-5,0 1,0 1,-25-8,42 16,-144-53,54 18,-156-39,-635-53,597 94,-178 3,4 33,130 1,74-3,-283-4,463 1,0-4,0-3,-82-21,108 21,0 1,0 3,-1 2,-62 4,38-1,-2004 2,2006-1,-1 4,1 3,1 3,0 3,0 3,-108 43,-121 48,291-104,0-1,0 1,0 1,0 0,0 0,1 0,0 1,0 0,1 0,-1 1,2-1,-1 1,1 1,-1-1,2 1,-1 0,1 0,1 0,0 1,0 0,0-1,1 1,0 0,0 11,2-17,0 0,0 0,1-1,-1 1,1 0,-1 0,1-1,0 1,0 0,1-1,-1 1,0-1,1 1,0-1,-1 0,1 0,0 0,0 0,0 0,0 0,1 0,-1-1,0 1,1-1,-1 1,1-1,5 2,6 1,1 0,0 0,0-1,18 0,-27-2,132 10,193-9,148-35,-474 33,524-48,672-43,110 78,-797 15,-866-2,-45 0,-149 0,-145 0,-2089 0,2398 1,372-1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1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12892 1964,'-4'-1,"-12"-1,0-1,0-1,0-1,1 0,-25-12,38 16,0 0,0 0,0 0,0 0,0 0,0 0,0 0,0-1,1 1,-1-1,0 1,1-1,0 0,-1 0,1 1,0-1,0 0,0 0,0 0,0 0,0 0,1-1,-1 1,0-4,2 3,0 1,0-1,0 1,0-1,0 1,1 0,-1-1,1 1,-1 0,1 0,0 0,0 0,0 1,0-1,0 0,1 1,2-2,16-9,-13 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7.87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5415 2560,'-21'-15,"-20"-13,-72-37,102 60,1-1,0 0,0 0,1-1,0-1,0 0,0 0,-10-13,15 14,0 0,0 0,0 0,1 0,0-1,0 0,0 1,1-1,1 0,-1 0,2 0,-1-17,8-98,-3 92,-1 0,-2 0,-1 0,-1 1,-9-52,6 70,0 1,-1 0,0 0,-1 0,0 1,-1 0,0 0,0 0,-1 1,0 0,-1 1,0 0,0 0,-1 1,0 0,0 0,-1 2,0-1,-15-5,-11-3,0 2,-1 1,0 2,-64-6,-145-20,49 11,8 1,-210 0,228 21,-135 6,274 0,1 2,-1 1,1 2,0 1,1 2,0 1,1 1,1 1,0 2,1 1,-47 40,67-50,0 0,0 1,1 0,1 1,0-1,0 1,1 0,0 0,0 1,1 0,1 0,0 0,0 0,-1 21,1 14,1 0,7 66,0-30,-4-42,1 8,-2-1,-8 55,6-88,0 1,-2-1,1-1,-2 1,0 0,-1-1,0 0,0-1,-2 1,0-1,-14 17,-8 2,20-22,1 1,0 1,0-1,-7 13,13-18,1-1,0 1,0-1,1 1,-1 0,1-1,0 1,0 0,1 0,-1 0,1 0,0 0,1 0,-1 0,2 5,0-2,0-1,0 0,0 0,1 0,0-1,1 1,-1-1,1 1,1-1,-1 0,1-1,0 1,0-1,1 0,-1 0,1-1,0 0,0 0,1 0,9 4,11 3,0-2,1 0,56 8,-38-8,35 7,84 5,-149-19,0 1,-1 1,1 0,-1 0,0 2,-1 0,1 0,-1 2,15 9,16 14,54 48,-34-24,-44-38,0 1,-2 1,0 1,30 41,20 19,-55-67,0 1,-1 1,-1 0,0 1,-1 1,12 24,106 238,-120-256,6 17,2-1,2-1,2 0,44 61,-43-73,0 1,-2 1,-1 1,-2 1,-1 0,22 57,-20-30,-4-18,-2 0,-2 0,-2 1,5 50,-16 323,1-400,0 0,-2 0,1 0,-2 0,1-1,-2 0,0 0,0 0,-1 0,0-1,-1 0,0-1,-1 0,0 0,-1-1,0 0,0-1,-16 10,4-3,-1-1,-1-1,0-2,0 0,-1-1,-1-1,0-2,-31 6,-35-3,0-4,0-3,-99-11,180 7,0 0,1-1,-1 0,1 0,-1-1,1 0,0-1,0 0,0-1,1 0,-15-11,12 6,0-1,1 0,1-1,0 0,0-1,1 0,-7-16,-17-36,3-2,-30-96,35 82,19 57,0 0,-2 1,-1 0,-1 0,-1 1,0 0,-2 0,-25-31,20 35,0 1,-2 0,0 1,-1 1,-1 1,0 2,0 0,-38-14,13 9,0 3,-1 1,-73-9,43 16,0 2,-106 10,165-4,1 0,0 1,-1 1,1 0,1 2,-1 0,1 1,-25 14,14-4,0 2,2 1,-45 43,-9 11,-68 70,143-139,0 0,0 0,-1 0,1 0,-1-1,-1 0,1 0,0-1,-1 1,0-1,0-1,0 1,0-1,0-1,0 1,-12 0,14-2,-1-1,1 1,0-1,-1 0,1 0,0 0,0-1,0 0,0 0,0 0,0-1,0 1,1-1,-1-1,1 1,0 0,0-1,0 0,0 0,1 0,-1 0,1-1,-3-5,-81-125,73 118,0 0,-2 0,0 1,0 1,-22-14,2 3,12 8,0 0,-2 2,0 1,-41-17,59 29,0 0,0 1,0 0,0 1,0 0,-1 0,1 1,0-1,-1 2,1-1,0 1,0 1,0 0,0 0,0 0,0 1,0 0,1 0,-1 1,1 0,-7 6,0-1,2 2,-1-1,2 2,-1-1,2 2,-1-1,2 2,0-1,0 1,-9 22,0 8,3 1,-13 59,28-103,-18 53,-1 0,-3-1,-37 65,2-5,50-95,1 0,1 1,1-1,1 1,0 0,1 0,1 27,0-20,0 1,-11 48,-22 83,28-143,1-13,-2-29,2-46,6-170,-1 239,0 0,0 1,-1-1,1 0,-1 1,0-1,0 0,0 1,-1-1,1 1,-1-1,0 1,0 0,0 0,0 0,-1 0,1 0,-1 0,-3-2,4 4,0 0,0 0,0 0,0 0,0 0,-1 0,1 1,0-1,0 1,-1 0,1-1,0 1,0 0,-1 1,1-1,0 0,-1 0,1 1,0 0,0-1,0 1,0 0,-1 0,1 0,0 0,0 0,1 1,-1-1,0 1,0-1,1 1,-1 0,-1 2,-9 10,0 0,1 1,1 0,0 1,2 0,-1 0,2 1,0 0,-7 29,11-33,0-1,1 1,1-1,-1 1,2 0,0 0,0 0,2 0,-1-1,2 1,-1 0,2-1,0 0,9 21,30 49,-9-15,3-1,3-2,56 71,-89-125,0 0,-1 1,0 0,0 1,-2-1,1 1,-1 0,-1 0,2 17,17 48,-8-40,-2-10,-1 2,-1-1,-2 1,-1 1,-1-1,3 43,-10 270,-2-123,1-159,-13 69,6-67,-1 64,9-10,5 204,0-289,1-1,2 0,1 0,2 0,0-1,2 0,2-1,29 47,-20-39,2 0,1-2,2-1,48 45,-49-55,1-1,1-1,1-1,1-1,1-2,0-2,1 0,0-3,1 0,1-3,0 0,0-2,0-2,1-2,42 0,26-2,174-6,-258 1,1 0,-1-2,-1 0,1-1,-1-1,-1-1,1-1,29-21,-19 13,0 2,40-17,21-2,-49 16,1 2,1 3,1 1,0 2,74-9,165 19,-146 3,-124-3,0 2,0-1,0 2,0-1,0 2,20 6,-29-8,0 1,0 0,-1 0,1 1,-1-1,1 1,-1 0,0-1,0 1,0 1,0-1,-1 0,1 1,-1-1,0 1,0 0,0 0,-1 0,1 0,-1 0,0 0,0 0,0 0,0 6,1 38,-1 0,-7 58,0 17,9 92,-6 188,1-389,0 1,-1 0,-1-1,0 0,-1 0,0 0,-1 0,-1-1,0 0,-1 0,0-1,-1 0,-16 17,8-11,-2 0,0-2,-1 0,-1-1,0-1,-1-1,-25 11,-6 4,1 2,2 2,1 3,2 2,1 1,-57 63,93-88,0-1,0 1,1 1,0 0,1 0,1 1,1-1,0 2,0-1,2 1,0-1,1 1,-2 18,2 17,1 0,10 96,-7-137,0 0,1 0,0 0,1 0,0 0,1-1,0 1,0-1,1 0,0 0,1 0,0-1,0 0,0 0,1 0,1-1,-1 0,1-1,0 0,17 10,-6-6,0-2,1 1,0-2,1-1,-1-1,1 0,0-2,1 0,22-1,244-3,-119-2,-144 2,0-1,0-1,-1-2,43-12,92-43,-152 57,6-2,18-7,-1 0,0-2,-1-2,-1 0,46-35,-51 30,2 1,0 2,2 0,0 2,55-25,-59 32,-1 2,1 0,1 1,-1 2,1 0,0 2,-1 1,34 2,-52-1,0 0,1 1,-1-1,0 1,-1 1,1-1,0 1,0-1,-1 1,1 1,-1-1,1 1,-1 0,0 0,0 0,0 0,5 7,-3-2,-1 0,0 1,-1-1,0 1,0 0,-1 0,0 1,2 12,8 50,-5 1,-2 0,-7 133,-1-86,0-83,-2 0,-11 48,3-21,0-11,8-36,0-1,1 1,1 0,-1 32,3-45,0 0,1 0,0 0,-1 0,2 0,-1 0,0 0,1 0,0-1,-1 1,1 0,1-1,-1 0,1 1,-1-1,1 0,0 0,0 0,0-1,0 1,1-1,-1 0,1 0,7 3,7 2,1-2,1-1,-1 0,1-1,-1-1,1-1,0-1,30-3,-23 1,1 1,0 2,42 6,6 4,0-3,151-4,-148-5,-70 0,-1 0,1 0,0 0,-1-1,1-1,-1 1,0-1,0-1,0 0,0 0,0 0,-1-1,0 0,0 0,0-1,-1 0,11-13,5-8,-2-1,-2-1,20-39,-13 23,-13 20,0-1,9-33,-13 35,2 0,22-43,-27 59,0 1,0-1,1 1,0 1,0-1,0 1,1 0,0 1,1-1,-1 1,1 1,10-6,45-13,1 2,78-14,-62 16,33-2,-80 17,-1-2,0-1,34-12,-30 8,1 2,0 2,0 1,1 1,-1 3,65 2,-56 2,1-3,0-2,84-16,-89 8,-1-2,0-1,-1-2,53-29,-71 32,0-1,-2-1,0-1,0-1,-2 0,0-1,-1-1,28-42,97-128,-116 151,3 1,40-42,-53 63,0 2,1 0,0 1,1 1,0 0,1 2,24-10,-14 6,0-1,33-24,37-18,-94 54,0 1,0 1,0-1,1 1,-1-1,1 2,-1-1,1 0,-1 1,1 0,-1 1,1-1,-1 1,10 2,-5 0,-1 1,0 0,0 0,-1 1,1 0,-1 0,14 13,-7-4,0 0,-1 2,-1 0,0 0,-1 1,-1 1,11 24,-8-6,-1 1,-2 1,-2 0,-1 0,5 69,-13-96,1-1,1 0,0 0,0 0,7 18,-7-25,0 0,-1 0,1 0,0 0,1-1,-1 1,0 0,1-1,-1 0,1 1,0-1,0 0,0-1,0 1,0 0,0-1,1 0,-1 1,0-1,6 1,42 4,0-2,0-2,83-8,-40 1,-13 4,-29 1,0-2,0-2,89-18,-126 18,0-1,0 0,-1-1,0 0,0-2,-1 1,1-1,-2-1,1-1,-2 1,1-2,-1 0,-1 0,1-1,-2 0,0-1,8-15,3-8,-2 0,-1-2,-2 0,-2 0,-1-2,-3 1,0-1,-3-1,2-56,-7 74,1 0,2 0,0 0,1 1,1 0,2 0,0 0,1 1,20-34,-1 9,2 2,1 1,42-43,71-91,146-134,-274 291,0 0,-1 0,-1-1,-1-1,0-1,-2 1,10-32,-15 32,-1 0,-1-1,-1 1,-1-1,-1 0,-3-40,1 37,0-1,2 0,1 0,8-38,23-114,-22 108,0-28,-4-1,-9-140,-1 77,3 101,-5-181,1 194,-3 0,-23-92,19 103,-2-3,2 0,1-1,-6-72,-5-39,7 63,6 44,-21-64,-3-20,20 77,-26-70,20 71,-14-70,30 112,1 0,1 0,-1 0,2-1,-1 1,1 0,1 0,0 0,0 0,1 0,0 1,1-1,0 1,1 0,-1 0,2 0,-1 1,13-14,-10 13,0 1,0 0,1 0,0 1,1 1,-1-1,1 1,1 1,-1 0,1 1,0 0,0 0,0 1,0 0,0 1,16-1,30 2,-28 1,-1-1,35-7,43-10,-37 7,75-22,-93 21,1 2,96-6,-16 3,329-48,-293 44,332 9,-266 12,527-5,-719 3,0 1,0 2,0 2,-1 2,80 27,-89-26,-1-2,48 6,-46-9,61 17,-90-21,-1 0,0 0,0 0,0 0,0 1,0-1,-1 1,1 0,0 0,-1 0,1 0,-1 0,0 0,1 1,-1-1,0 1,2 4,-4-5,0-1,0 1,1 0,-1 0,-1 0,1 0,0 0,0 0,-1 0,1 0,-1-1,0 1,1 0,-1 0,0-1,0 1,0 0,0-1,0 1,-1-1,1 1,0-1,-1 0,1 1,-1-1,1 0,-1 0,0 0,-2 1,-7 4,-1 1,0-2,0 0,0 0,0-1,-1 0,0-2,0 1,-20 0,-19 0,-56-5,62 0,-79 0,34 2,-113-15,167 11,0-2,1-1,0-2,0-2,-67-29,35 10,0 3,-128-33,19 8,157 47,0 0,0 1,-1 1,-39 0,-29-4,-16-17,-9-2,-56 13,-209 10,248 4,183 2,71 12,48 3,487-17,-308-3,-286-1,68-12,59-3,-17 21,-1 8,0 7,-1 7,170 49,-304-65,102 31,-125-35,1 2,-1 0,-1 0,1 2,-1-1,19 17,-28-19,0-1,0 1,0 0,-1 1,0-1,0 1,-1-1,0 1,0 0,0 1,-1-1,0 0,-1 1,0-1,0 1,0 0,-1-1,0 1,0-1,-1 1,0 0,-1-1,1 0,-5 13,3-10,-1 0,0 0,0 0,-1-1,0 0,0 0,-1 0,-1 0,1-1,-1 0,-1-1,1 1,-1-1,-1-1,1 0,-1 0,-11 5,7-6,-1-1,0-1,0 0,0-1,-1-1,-21 0,7 1,25-2,1 0,-1 1,1 0,-1 0,1 0,0 0,0 1,-1-1,1 1,0 0,0 0,0 0,1 0,-1 0,0 1,1-1,-1 1,1 0,0 0,0 0,0 0,1 0,-1 0,1 0,-1 0,1 1,0-1,0 1,1-1,-2 6,-1 12,1 1,1 0,3 40,-1-39,1 12,-2 1,0-1,-3 0,-1 0,-1-1,-21 68,-3-21,-42 127,61-170,1 0,2 0,-3 65,9 592,4-323,-3 334,0-676,2 1,1-1,2 0,1 0,1 0,12 33,-14-49,1 0,0 0,1-1,1 0,-1-1,2 1,0-1,1-1,0 0,0 0,1-1,0-1,1 0,22 13,-12-11,1-1,1-1,0-1,0-1,1-1,30 3,-43-7,1-1,0 0,-1-1,1-1,0 0,0 0,-1-1,1-1,-1 0,0-1,0 0,0-1,0 0,13-9,-18 7,0 0,-1 0,1-1,-2 0,1 0,-1-1,0 0,-1 0,0 0,0 0,-1-1,4-16,11-26,4 0,21-47,59-104,-83 172,1 0,2 2,0 0,2 1,2 2,0 0,35-25,-58 49,32-25,73-41,-94 61,0 1,1 0,0 1,0 1,0 0,1 1,-1 1,31-1,-30 2,0 1,0 1,-1 0,1 2,29 7,-39-8,0 1,0 0,0 0,-1 0,0 1,1 0,-1 0,0 0,-1 1,1 0,-1-1,0 2,0-1,-1 0,1 1,-1 0,3 7,3 11,-1 1,-1 0,-1 0,-1 0,-1 1,0 41,-3-3,-12 96,5-116,-1-1,-2 1,-2-1,-26 63,21-59,2 1,-16 96,20-87,-28 91,5-39,25-75,-2-1,-1 0,-1-1,-26 47,-31 27,-5-4,-4-3,-124 123,177-196,0 0,2 2,-36 57,48-65,1 0,0 0,2 1,0 1,2-1,0 1,-4 30,-30 267,24-236,12-69,0 1,1 1,0-1,1 0,1 1,1-1,0 0,1 1,3 17,-3-29,0-1,1 0,-1 0,1 0,-1 0,1 0,0 0,0 0,0-1,1 1,-1-1,1 1,-1-1,1 0,0 0,4 2,-1 0,1-1,0 0,0-1,0 0,1 0,-1 0,9 0,9-1,1 0,-1-2,34-5,-29 2,274-43,-255 37,-1-3,0-3,0-1,47-25,-62 27,1 2,38-10,-44 15,0-2,0 0,50-28,5-11,177-77,-213 114,-26 15,-21-3,1 1,-1-1,1 1,-1-1,1 1,-1-1,0 1,1-1,-1 1,0 0,0-1,0 1,1 0,-1-1,0 1,0 0,0-1,0 1,0 0,0-1,0 1,0 0,0-1,0 1,-1 0,1-1,0 1,0-1,-1 1,1 0,-10 17,-1-1,0 0,-1-1,-1 0,0-1,-31 26,5-1,-36 32,-115 87,168-143,-18 11,-1-2,-1-1,-1-3,-1-1,-46 13,-30 15,83-33,0-1,-1-2,0-2,-1-2,0-1,0-1,-1-3,-48-1,86-2,0 0,0 0,-1-1,1 1,0 0,0-1,0 1,0-1,0 0,0 0,0 0,0 0,-3-2,5 3,0-1,-1 1,1-1,0 1,0-1,0 1,0 0,0-1,0 1,0-1,0 1,0-1,0 1,0-1,0 1,1-1,-1 1,0-1,0 1,0-1,1 1,-1 0,0-1,0 1,1-1,-1 1,0 0,1-1,-1 1,0 0,1-1,-1 1,1 0,0-1,6-3,0-1,1 1,-1 0,1 1,10-4,91-26,-35 11,-2-2,87-42,30-20,48-26,-176 74,106-89,-52 37,-80 63,-2-2,-1-1,-1-1,46-61,16-42,22-27,-106 151,0 1,1 0,1 1,0 0,0 1,0 0,1 1,0 0,0 0,0 2,1-1,-1 2,1-1,18-1,21-1,1 2,66 3,-73 2,-30-2,1 1,0 0,1 1,33 7,-47-7,0 0,0 0,0 1,0-1,0 1,-1 0,1 0,0 0,-1 0,0 1,1 0,-1-1,0 1,0 0,-1 1,1-1,-1 0,0 1,1-1,-2 1,1 0,2 4,9 43,-3-1,7 67,-3-9,-4-24,-2 166,-4-25,2-181,13 53,-12-61,-3-23,0-1,1 0,0 0,1 0,0-1,1 0,0 0,10 11,10 10,35 32,-53-56,1 0,0-1,0-1,1 1,0-2,0 1,0-2,1 1,-1-1,1-1,0 0,21 1,14 0,94-4,-88-2,3 2,-10 0,54-6,-86 4,0-1,0 0,0-1,-1 0,1-1,-1 0,0-1,14-9,21-17,-16 9,1 1,2 2,0 2,52-20,-58 29,-4 1,0 0,33-17,-52 22,-1 0,1 0,-1-1,0 0,0 0,0 0,0 0,-1-1,0 1,0-1,0 0,0-1,-1 1,0-1,3-7,15-60,-19 59,1 0,1 0,0 1,1 0,0 0,1 0,1 0,0 1,1 0,0 1,16-19,145-130,-139 137,61-36,-33 24,-43 25,1 2,0 0,0 0,1 2,0 0,0 0,0 2,25-3,8 2,85 4,-110 2,159-2,114 6,-289-5,0 1,0 0,-1 1,1-1,0 2,-1-1,0 1,0 1,0 0,0 0,0 0,-1 1,0 0,10 9,-6-3,-1 1,-1 0,0 0,-1 1,0 1,-1-1,8 21,23 47,-17-36,19 53,-31-74,1-1,25 41,11 25,-43-80,1-1,0 0,0 0,1 0,0-1,0 0,0 0,1 0,0-1,1 1,0-1,-1-1,2 1,9 4,1-1,1-1,0-1,0-1,0-1,25 4,30 7,1-3,0-4,0-3,101-4,-136-5,382-46,-318 20,-70 18,60-11,29 10,196 7,-273 6,-32-2,0 1,-1-2,1 0,0-1,0 0,-1-1,0 0,0-1,0 0,0-2,-1 1,0-1,0-1,-1 0,0-1,0 0,15-17,-11 7,0 0,-1-1,-1 0,-1-1,0-1,-2 0,0 0,-2-1,8-32,0-16,-3-1,-3 0,1-130,-11 184,1 0,1 0,1 0,0 0,1 1,1-1,1 1,11-26,0 11,2 1,1 1,30-37,-18 23,33-61,21-30,-79 127,-1 1,2 0,-1 0,1 1,0 0,0 0,1 0,0 1,0 1,0 0,0 0,1 0,0 1,13-2,17-2,0 2,53 0,-17 1,282-7,-90 7,-215 1,1-1,-1-3,-1-2,0-3,68-23,-84 20,0 2,1 1,0 2,70-10,-69 15,0-2,0-1,61-23,41-10,-108 34,1-2,-1-1,-1-2,54-27,-15 10,-57 25,1 0,-2-2,1 0,19-12,-28 15,0 0,0-1,0 1,-1-1,1 0,-1 0,0 0,0-1,-1 1,1-1,-1 1,0-1,0 0,-1 0,1 0,0-8,2-9,-2 1,-1 0,0-1,-2 1,0-1,-1 1,-2 0,0 0,-1 0,-1 0,-1 1,0 0,-2 0,-1 1,0 0,-1 1,-1 0,-25-29,26 34,0-1,1-1,1 0,0 0,1 0,-9-26,2-4,-8-51,14 60,0-8,-2-2,-22-67,28 100,-1-1,0 1,-1 1,-1-1,1 1,-2 1,0-1,0 1,-14-11,-272-201,247 189,-46-23,68 43,0-2,1 0,-42-37,60 46,1 0,-1-1,1 1,1-1,0 0,0-1,0 1,1-1,0 0,1 0,0-1,0 1,1-1,0 1,1-1,-1-9,2 8,0 1,0 0,1 0,0 0,0-1,1 1,1 1,0-1,0 0,9-17,-8 21,0 0,0 1,0 0,1-1,0 2,0-1,0 0,0 1,1 0,0 1,0-1,0 1,0 0,0 0,1 1,-1 0,10-2,100-14,-95 17,-1-1,1-1,-1-1,0 0,0-2,-1 0,1-2,-1 0,29-17,14-21,-2-2,95-100,-135 130,0 0,0 2,2 0,0 1,24-11,125-53,-103 58,-52 17,0 0,0-2,27-12,154-97,-192 111,1 0,-1 0,0 0,-1-1,1 0,-1 0,0 0,0-1,-1 1,1-1,-1 0,0 0,-1 0,0 0,0-1,0 1,0 0,-1-1,0 1,-1-1,1 0,-1 1,-1-1,1 0,-1 1,-2-8,-4-19,-2 1,-1 0,-27-59,22 56,4 3,1-2,-11-64,9 35,8 45,0 0,-1 0,-1 1,-12-25,12 33,1-1,-2 1,1 1,-1-1,-1 1,1 0,-1 1,-1 0,-9-7,-34-18,-1 3,-96-39,100 47,23 5,25 15,1 1,0 0,0-1,0 1,1 0,-1 0,0-1,0 1,0 0,0-1,0 1,0 0,0-1,0 1,1 0,-1 0,0-1,0 1,0 0,1 0,-1 0,0-1,0 1,1 0,-1 0,0 0,0-1,1 1,-1 0,0 0,0 0,1 0,-1 0,0 0,1 0,-1 0,0 0,1 0,-1 0,0 0,1 0,-1 0,1 0,58-1,-49 1,11 2,0 0,0 2,-1 0,1 2,-1 0,0 1,26 13,128 80,-149-84,13 7,-4-2,61 46,-86-59,-1-1,0 1,-1 0,1 1,-2 0,1 0,-1 0,0 1,-1 0,0 0,5 18,-4 6,-1 0,-2 0,-2 0,-1 1,-8 66,0 8,7-97,0 0,-1-1,0 1,-1 0,-5 11,8-21,-1 0,0 0,0 0,0-1,0 1,0 0,0 0,0-1,-1 1,1 0,-1-1,1 0,-1 1,0-1,-3 2,4-3,0 1,-1-1,1 0,-1 0,1 0,-1 0,1-1,-1 1,1 0,0 0,-1-1,1 1,-1-1,1 0,0 1,0-1,-1 0,1 0,0 1,0-1,0 0,0 0,0 0,0-1,0 1,-1-1,-13-18,0-1,1-1,2 0,0 0,-11-32,-30-52,40 85,-1 2,-1 0,0 1,-2 0,0 2,-1 0,0 0,-1 2,-41-24,-4 7,0 2,-70-20,108 40,-36-16,-92-53,100 48,-116-45,114 59,-1 3,-1 2,1 2,-1 3,0 3,-1 2,-86 10,116-5,0 2,1 1,0 1,0 1,1 1,-47 26,9 1,-89 67,30 4,95-79,-1-2,-1-2,-1 0,-41 22,36-28,-1-2,0-2,-2-1,0-2,-68 11,28-13,-161 0,119-9,34 1,-121-14,171 4,38 8,0 0,0 0,1 0,-1 0,0 0,0 0,0 0,0 0,1-1,-1 1,0 0,0 0,0 0,0 0,0-1,1 1,-1 0,0 0,0 0,0-1,0 1,0 0,0 0,0 0,0-1,0 1,0 0,0 0,0 0,0-1,0 1,0 0,0 0,0 0,0-1,0 1,0 0,0 0,0 0,-1-1,1 1,0 0,0 0,0 0,0 0,0-1,-1 1,1 0,0 0,0 0,0 0,-1 0,28-5,455-7,-317 14,-132-1,781 28,-455 18,177 13,-513-58,1-1,0-2,37-5,-50 3,-12-1,-16 0,-4 7,0 0,0 2,0 0,1 1,0 1,0 1,-32 17,29-14,-686 373,439-229,231-132,1-1,-1-1,-55 21,83-38,-1 0,-1-1,1 0,0-1,-1 0,0-1,1 0,-1-1,1-1,-1 0,1 0,-21-6,29 6,0-1,0 1,0-1,0 1,1-1,-1 0,1 0,0-1,-1 1,1-1,0 1,0-1,1 0,-1 0,0-1,1 1,0 0,0-1,0 1,0-1,1 0,-1 0,1 1,0-1,0 0,0 0,1 0,-1-8,2 0,-1 0,2 0,0 0,0 0,1 1,1-1,-1 1,11-19,40-68,4 2,120-148,-102 144,-8 10,15-19,108-185,-171 258,-2-1,-1 0,-2-1,-2-1,-2 0,-1-1,-2 0,-1 0,1-76,-9 91,-2 1,0-1,-2 1,0 0,-2 0,-1 1,0-1,-2 2,-1-1,0 2,-20-28,15 26,-1 1,-2 1,0 1,-1 1,0 0,-2 1,0 2,-1 0,-48-24,39 28,0 1,-1 2,0 1,-52-5,8 0,-53-6,-136-1,-39-4,181 8,-213-33,203 26,66 13,-100-29,79 14,33 9,-63-25,111 38,1-1,0 0,-1 0,2 0,-1-1,0 0,1 0,0-1,0 1,1-1,0-1,0 1,0-1,0 0,1 0,-3-9,2 2,0-1,2 0,0 0,0 0,2 0,-1 0,3-26,0-17,2 0,3 0,16-69,-17 109,0 0,1 0,0 1,2 0,0 0,1 1,1 0,0 1,1 0,0 0,2 1,-1 1,2 0,18-14,20-5,2 2,1 2,76-26,-106 44,20-8,0-1,-1-2,-2-3,0-1,58-46,-65 39,-2-2,51-68,24-25,-97 117,0 0,1 1,1 1,0-1,0 2,0 0,1 1,0 0,0 1,0 0,1 2,21-4,17 1,0 2,60 3,-90 1,-14 0,12-1,1 2,0 0,0 2,40 9,-59-11,0 0,0-1,0 1,0 1,0-1,-1 0,1 1,0-1,-1 1,1 0,-1 0,1 0,-1 0,0 1,0-1,0 0,0 1,0 0,0-1,-1 1,1 0,-1 0,0 0,0 0,0 0,0 0,-1 0,1 0,-1 0,0 0,0 0,0 1,0-1,0 0,-1 0,1 0,-1 0,0 0,0 0,0 0,0 0,-1 0,-1 2,-7 13,0-2,-1 1,-1-1,-1-1,0 0,0-1,-2-1,-26 20,12-8,-259 193,28-24,232-171,2 2,0 0,2 2,1 1,1 1,1 1,2 1,1 0,-17 41,21-20,12-40,-1 0,-1 0,0 0,-7 14,9-22,0-1,0 0,0 0,-1 0,1 0,-1 0,0-1,1 1,-1-1,0 1,-1-1,1 0,0-1,-1 1,1 0,-1-1,1 0,-7 2,6-2,-1 0,0 0,1 0,-1-1,0 0,0 0,1 0,-1 0,0-1,0 1,1-1,-1-1,1 1,-1-1,1 1,-9-6,10 5,1-1,-1 1,1-1,-1 0,1 0,0 0,0 0,0 0,1 0,-1-1,1 1,-1-1,1 1,0-1,1 1,-1-1,1 0,-1 1,1-1,0 0,0 1,2-7,11-77,4 1,35-108,-26 102,-24 88,55-231,-51 201,-2-1,-1 1,-1-1,-7-67,3 86,-2 1,0 0,-1 0,-1 0,0 0,-1 1,0 0,-1 1,-1 0,0 0,0 0,-2 1,1 1,-16-13,-18-13,-3 2,-76-44,63 42,2 0,-222-127,263 157,-1 0,0 2,0 0,0 1,-1 1,-35-1,-117 8,121-1,16 0,1 1,-1 1,1 2,-58 20,37-5,-100 55,106-49,-90 45,119-64,0-2,0-1,-1 0,0-1,-35 3,-64-2,105-6,-1-1,0-1,1 0,-1 0,1-2,-15-5,25 7,0 0,0 0,1-1,-1 0,1 1,0-1,0 0,0-1,0 1,0 0,1-1,-1 0,1 0,0 1,0-1,0-1,1 1,0 0,-1 0,2 0,-1-1,0-6,-2-13,2 1,4-48,-1 43,-1 7,2 0,0 0,1 0,1 0,1 1,1 0,17-34,-4 17,3 0,48-60,-46 66,0 0,38-60,-56 78,0 0,-1-1,-1 1,0-1,-1 0,0-1,-1 1,1-22,-2 9,-1 0,-1 0,-2-1,-7-38,6 53,0 0,-1 0,0 1,-1 0,-1 0,0 0,-1 0,0 1,0 0,-1 1,-15-15,-33-25,-2 3,-3 2,-83-46,71 46,-330-174,-12 36,241 109,122 52,0 3,-2 2,0 2,-1 3,-83-8,-270-43,206 28,-747-131,914 159,-7-2,-1 1,-83-3,126 11,1 0,-1-1,0 1,1 0,-1-1,0 1,1 0,-1-1,0 1,1-1,-1 1,0 0,0-1,0 1,1-1,-1 1,0-1,0 1,0-1,0 1,0-1,0 1,0-1,0 1,0-1,0 1,0-1,0 1,0 0,0-1,-1 1,1-1,0 1,0-1,0 1,-1-1,1 1,0 0,-1-1,1 1,0 0,-1-1,1 1,0 0,-1-1,1 1,-1 0,1 0,0-1,-1 1,1 0,-1 0,1 0,-1 0,1 0,-1 0,1-1,-1 1,1 0,-1 0,1 0,-1 1,1-1,-1 0,1 0,0 0,-1 0,1 0,-2 1,39-37,-23 24,2-5,1 0,2 2,-1 0,2 1,-1 1,2 1,24-11,22-8,223-92,-204 89,-52 19,1 2,0 1,1 1,1 3,42-6,80 6,240 18,150 48,-501-53,108 20,-140-22,-1 2,0 0,0 1,0 0,-1 1,0 1,22 15,49 46,-40-30,2-3,73 44,-69-56,-27-13,-1 1,31 21,-48-29,-1 0,0 0,0 0,0 1,0 0,-1 0,0 0,0 1,0 0,-1-1,1 1,-1 0,-1 1,3 7,-1 9,-1 0,-1 1,-1-1,-4 41,1-32,4 56,23 79,7 71,-32-217,2 0,0 0,1 0,1-1,1 0,1 0,1 0,0 0,2-1,0 0,24 34,-11-23,2 0,1-2,2-1,0-1,2-2,1 0,0-2,2-2,39 20,-53-31,-1 1,0 0,0 2,-1 0,-1 0,0 2,-1-1,0 2,-1 0,0 1,-2 0,0 1,0 0,-2 1,0 0,10 30,-3-1,-1 0,-3 2,11 76,-11-34,4 0,5-2,3 0,46 109,-30-111,-27-63,-2 2,0-1,11 43,-15-40,2 0,0 0,2-1,1-1,1 0,1-1,1 0,2-1,0-1,1 0,2-1,41 36,-47-47,0 0,0-1,1-1,1 0,-1-1,1-1,1-1,-1 0,1 0,0-2,1 0,-1-1,1-1,-1-1,1 0,0-2,-1 1,1-2,-1-1,1 0,-1-1,19-7,-19 5,0-1,0-1,-1 0,0-1,-1-1,0-1,20-18,-31 26,-1 0,1 0,-1-1,0 1,0-1,0 0,0 0,-1 0,0 0,0-1,0 1,0-1,-1 1,1-1,-1 1,0-1,-1 0,1 0,-1 1,0-1,0 0,0 0,-1 1,0-1,0 0,0 0,0 1,-1-1,0 1,0 0,0-1,0 1,-3-4,-6-6,-1 0,0 0,0 1,-1 1,-1 0,0 1,-24-14,-121-58,49 28,-100-79,50 30,132 87,-12-7,1-1,-61-52,90 69,0-1,1-1,1 0,0 0,0-1,1 0,0 0,1 0,0-1,1 0,0 0,1-1,1 1,-4-21,1-58,10-157,2 80,-6 101,-1 17,10-91,-6 123,1 1,0 0,1 0,1 1,0 0,1 0,1 0,1 1,10-15,-13 22,6-7,-1-1,0 0,-1-1,-1 0,-1 0,7-21,-13 33,-1 0,0 0,-1 0,1 0,-1 0,0 0,-1 0,1 0,-1-1,0 1,0 1,0-1,-1 0,0 0,0 0,0 1,0-1,-1 1,0 0,0-1,0 1,0 1,-1-1,1 0,-1 1,0 0,0 0,-8-5,-16-10,-1 2,-1 0,0 2,-1 2,-45-13,-5 4,-84-10,141 27,0 1,-1 2,0 0,1 1,-38 6,55-5,0 0,0 0,0 1,1 0,-1 1,1-1,0 1,0 0,0 1,0-1,0 1,1 1,-1-1,1 1,0 0,1 0,-1 0,1 0,0 1,0 0,1 0,0 0,0 0,-3 10,3-3,1-1,0 1,1 0,1 0,0 0,1 0,2 16,-1-15,0-1,-2 1,0 0,0-1,-1 1,-4 19,3-26,-1 0,0-1,0 1,0-1,-1 1,0-1,0 0,-1-1,0 1,0-1,0 0,-9 7,-8 4,-1-1,-25 13,42-25,-132 68,-261 94,-161 12,506-161,-1 1,-254 67,242-70,1-3,-129 4,-1889-49,1954 30,-130-23,239 23,-1-1,1-1,0-1,1 0,0-2,0 0,-29-20,47 28,-9-4,0 0,0 1,0 1,-16-4,-10-3,-432-127,335 89,98 33,-1 2,-1 1,-60-11,-68 3,-126-22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7.87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5509 3125,'7'-23,"2"-7,7-47,-12 43,-1 0,-2 0,-1 0,-9-58,7 78,-1 1,0 0,-1 0,-1 0,0 1,0-1,-1 1,-1 1,0-1,-1 1,0 0,-1 1,0-1,0 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9.44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6194 2490,'243'-265,"-205"223,2 1,1 2,3 2,1 1,50-28,-74 52,1 2,-1 0,2 1,-1 2,1 0,35-5,144-8,288 15,-309 6,-151-1,0 0,0 2,0 2,0 0,0 2,-1 2,0 0,0 2,-1 1,-1 1,0 1,0 2,30 22,237 193,-289-226,0 1,-1-1,1 1,-1 0,0 0,0 0,-1 1,5 7,-8-12,0 0,1 0,-1 0,0 1,1-1,-1 0,0 0,0 0,0 0,0 0,0 1,0-1,-1 0,1 0,0 0,0 0,-1 0,1 1,-1-1,0 1,0-1,-1 1,1-1,-1 1,0-1,0 1,1-1,-1 0,0 0,0 0,0 0,0 0,0-1,0 1,-4 0,-22 4,0 0,0-2,0-2,-31-1,-115-15,138 11,8 1,-287-21,268 24,1 1,0 3,0 2,-79 20,-31 23,4 7,1 7,-188 109,320-160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9.44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5790 2690,'1'108,"-1"-104,0 1,0 0,0-1,1 1,0-1,0 1,0-1,3 8,-4-11,0-1,1 1,-1 0,1-1,-1 1,1-1,-1 1,1-1,-1 1,1-1,-1 0,1 1,0-1,-1 0,1 1,0-1,-1 0,1 0,0 1,-1-1,1 0,0 0,0 0,1 0,1-1,-1 1,0-1,0 1,0-1,0 0,0 0,0 0,0 0,0 0,2-2,36-28,-13 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7.87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7615 3994,'250'-2,"-192"-3,0-2,-1-2,-1-3,98-34,6 0,-108 33,46-12,100-38,-191 60,0 0,0 0,0 0,0-1,-1 0,0 0,0-1,0 1,0-1,-1-1,0 1,7-10,-8 8,0 0,-1-1,0 0,-1 1,1-1,-2 0,1 0,-1-1,0 1,-1 0,0-10,-6-494,3 457,-3 0,-22-98,16 96,2 0,-4-85,13 97,-1 0,-3-1,-1 2,-14-49,-15-90,29 140,-1-1,-3 1,-1 1,-22-55,8 38,17 36,-1 1,-1 0,-1 1,-1 0,0 1,-27-32,29 44,1 0,-1 1,0 0,0 1,-1 0,0 0,0 2,-23-8,-105-19,65 17,-77-25,76 17,-1 4,-149-16,-268 35,365 17,79-10,-63 3,59-8,-64 14,28-3,-91 22,78-14,58-13,0 2,1 2,0 1,-70 36,91-39,1 2,1 0,0 2,1 0,0 1,1 1,1 1,1 0,1 1,-18 28,24-32,2 1,0 0,1 0,0 0,2 1,-1 0,2 0,-1 18,0 142,4-134,2 160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6275 3499,'-4'2,"-49"35,2 1,-72 71,109-96,1 2,1-1,0 1,-12 21,22-32,0 0,1-1,-1 1,1 0,-1 0,1 0,0 0,1 1,-1-1,1 0,0 6,0-7,1-1,-1 1,1-1,0 0,0 1,0-1,0 0,0 0,1 1,-1-1,0 0,1 0,0-1,-1 1,1 0,0 0,0-1,0 1,0-1,5 2,20 9,2-1,-1-1,1-2,1 0,-1-3,43 4,-39-4,636 45,-519-50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9.44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9267 4654,'-6'-23,"-97"-276,-74-111,109 259,25 53,-4 3,-74-112,100 176,-2 0,-1 1,-2 2,-1 0,-1 2,-1 1,-1 1,-1 2,-58-32,33 28,0 3,-2 1,0 4,-2 2,0 2,0 3,-1 3,0 3,-1 2,1 3,0 2,-72 13,59-1,0 3,1 3,-81 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0:20.668"/>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8918 608,'-8'-4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6530 3579,'-9'8,"-5"8,0 0,1 1,1 1,0 0,2 0,0 1,1 1,1-1,0 2,2-1,1 1,0-1,-3 38,3 21,3-1,10 106,-8-179,2 15,1 0,0 0,2 0,0-1,1 0,1 0,0 0,2-1,16 27,-9-22,1 0,1-2,1 0,0-1,2-1,28 21,0-7,2-2,2-2,1-2,0-3,109 32,0-12,216 29,172-14,-326-43,443-27,-661 11,122-19,-117 17,1-2,-1 1,0-2,0 0,-1 0,0-1,19-12,-27 16,-1-1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9.44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8722 4427,'118'-170,"-44"51,-6-3,91-227,-142 302,-2-1,-2 0,-2-1,-2 0,-2-1,0-77,-8 116,1-1,-2 0,0 0,0 1,-1-1,0 1,-1 0,0 0,-1 0,0 0,-1 1,0 0,-10-12,6 10,-2 0,1 1,-1 1,-1 0,0 0,-1 1,1 1,-27-12,-4 4,-2 1,1 2,-1 3,-1 1,-77-4,-445 3,481 12,36 0,0 3,1 2,0 3,1 2,0 1,-71 31,-276 152,304-146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7580 6635,'192'-513,"-179"474,198-445,-148 352,-4 9,5 2,91-128,-50 104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3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7900 7001,'-3'5,"-219"387,145-269,-103 124,16-48,-8-8,-213 181,285-289,-77 69,161-139,34-35,7-9,183-268,169-327,-27-91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3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7618 6635,'148'-84,"275"-200,-115 62,-90 69,138-97,-205 135,149-149,-275 241,78-76,-102 98,1-1,0 0,0 1,-1-1,1 0,-1 1,1-1,-1 0,0 0,0 0,0-1,0 1,0 0,0 0,-1 0,1-1,-1 1,0 0,1-1,-1 1,0 0,0-1,0 1,-1-3,0 4,1 0,-1 0,0 1,0-1,1 0,-1 1,0-1,0 0,0 1,0-1,0 1,0 0,0-1,0 1,0 0,0-1,0 1,0 0,0 0,-1 0,-37 5,14 4,-1 1,2 1,0 0,-29 20,-88 70,93-64,-60 44,3 6,5 3,3 5,5 4,-142 198,34 26,77-154,54-80,59-76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7791 4505,'-47'59,"-62"99,-90 177,1 32,-339 606,521-948,2 1,1 0,2 1,0 0,2 1,0 0,5-11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28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8491 4302,'8'-23,"45"-156,-50 169,0 1,0-1,-2 0,1 1,0-19,-2 25,0 1,0-1,-1 1,1-1,-1 1,1-1,-1 1,0-1,0 1,0-1,0 1,0 0,-1 0,1-1,-1 1,1 0,-1 0,0 1,0-1,0 0,0 1,0-1,0 1,0-1,-1 1,1 0,-4-1,-5-2,-1 2,1 0,-1 0,0 1,1 0,-1 1,0 1,0 0,1 0,-1 1,1 0,-1 1,1 1,0 0,0 0,1 1,-14 8,-9 7,0 1,2 2,-56 52,74-63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6847 6629,'433'-477,"-136"124,160-209,-382 457,-5-3,-4-4,2-30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7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5836 7617,'148'-133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7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5822 7631,'13'-12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4:26.137"/>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876 1495,'5'-2,"10"-3,0-1,0-1,0 0,20-15,76-70,-73 58,43-30,53-33,63-43,-42 35,-79 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7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5739 7118,'-577'392,"326"-173,218-185,1 0,3 3,0 0,-42 76,62-94,0 0,1 1,-9 32,15-43,0-1,1 1,0 0,0 0,1 0,0 0,0 0,1 0,0 0,5 14,-5-21,0 1,0 0,0 0,1-1,-1 1,1-1,0 1,0-1,0 0,0 0,0 0,0 0,1 0,-1 0,1 0,-1-1,1 1,0-1,-1 0,1 0,4 1,1 0,0-1,0 0,0 0,0-1,0 0,0 0,10-2,18-6,-1-2,0 0,-1-3,-1-1,0-1,32-21,108-63,-5-8,221-184,-370 274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3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7420 6668,'8'-18,"-2"3,0-1,-1 0,-1 0,-1 0,3-27,-6 41,0-1,-1 0,1 0,-1 1,1-1,-1 0,0 1,0-1,0 0,0 1,-1 0,1-1,-1 1,1 0,-1 0,0-1,0 1,0 1,0-1,0 0,0 0,-1 1,1-1,0 1,-1 0,1 0,-1 0,0 0,1 0,-4 0,-9-3,0 2,0 0,0 0,-24 2,-11 2,0 2,0 3,1 1,-89 28,-147 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7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5513 7092,'-4'11,"-67"217,52-132,4 0,4 0,4 1,5 0,19 181,-17-270,1 0,0 0,1 0,0 0,0 0,1-1,0 1,0-1,6 9,-6-12,0 0,0 0,0 0,1-1,0 0,0 1,0-1,0-1,0 1,1-1,-1 0,1 0,-1 0,1 0,9 1,8 1,0-1,-1-1,1-2,0 0,0-1,0-1,-1-1,1-1,-1 0,0-2,29-12,19-12,126-73,-65 21,-2-5,117-106,202-237,-368 336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3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5809 6548,'-6'8,"-90"137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3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6746 6629,'-3'-418,"3"417,0-7,0 0,0-1,-1 1,0 0,-1 0,0 0,0 0,0 1,-1-1,0 1,-1-1,-4-7,4 10,0 0,-1 0,0 1,0-1,0 1,0 0,-1 1,1-1,-1 1,0 0,0 0,0 1,0 0,0 0,-13-2,0 2,-1 0,1 1,-1 1,1 0,-1 2,1 0,0 1,0 2,0-1,0 2,1 1,0 0,-25 14,-8 8,1 2,2 2,-51 45,57-40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3.422"/>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5509 6271,'-35'40,"-81"105,-189 313,224-316,7 4,-84 232,120-267,6 2,5 1,4 1,-9 150,30-240,-1 131,4-142,0 0,1 0,1 0,0 0,1 0,0 0,1-1,10 18,-11-26,0 0,0 0,1 0,-1-1,1 1,0-1,0 0,1-1,-1 1,1-1,0 0,0-1,0 1,0-1,0 0,1-1,-1 1,0-1,1-1,10 1,16 0,0-2,58-9,-84 9,86-14,-1-5,137-48,167-93,-272 104,-2-5,155-107,-226 133,-2-2,-2-2,-1-3,-2-1,-3-2,-1-2,52-83,-74 99,-3 0,0-1,-2-1,-2 0,-1-1,-1 0,-2-1,4-56,-10 49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3.42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5926 6285,'76'-102,"-41"50,47-74,-71 109,-2-2,0 1,-2-2,0 1,5-21,-11 38,-1 0,1 0,-1 0,1 0,-1 0,0 0,0 0,0 0,0-1,0 1,0 0,-1 0,1 0,-1 0,1 0,-1 0,0 0,0 1,0-1,0 0,0 0,0 0,0 1,-1-1,1 1,0-1,-1 1,0-1,1 1,-1 0,0 0,1 0,-1 0,0 0,-3-1,-1 1,-1 0,1 0,-1 0,1 1,-1 0,0 0,1 0,-1 1,0 0,1 0,-8 3,-10 4,1 1,0 1,0 1,1 1,-34 25,6 1,-63 63,112-100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2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5491 6735,'140'-117,"-59"37,-4-2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2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5312 6885,'69'-58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1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6159 3492,'4'9,"10"29,15 61,21 170,44 788,-82 6,-12-1047,-4 471,6-443,-2-44,0 0,0 0,0 0,0 0,0 0,1 0,-1 0,0 0,0-1,0 1,0 0,1 0,-1 0,0 0,0 0,0 0,0 0,1 0,-1 0,0 0,0 0,0 0,0 0,1 0,-1 0,0 0,0 1,0-1,0 0,1 0,-1 0,0 0,0 0,0 0,0 0,0 0,0 1,1-1,-1 0,0 0,0 0,0 0,0 0,0 1,0-1,0 0,0 0,0 0,0 0,0 0,0 1,0-1,0 0,0 0,0 0,0 0,0 1,0-1,0 0,0 0,0 0,0 0,0 1,0-1,0 0,21-61,-15 42,200-553,10-31,-205 568,-1-1,-2 0,-1-1,-2 0,-1 0,-2 0,-4-49,2 82,-1 1,0-1,0 1,0-1,0 1,-1-1,1 1,-1 0,0 0,0 0,0 0,-1 0,1 0,0 1,-1-1,0 1,0-1,0 1,0 0,0 0,0 1,0-1,-1 1,1-1,-1 1,1 0,-5-1,-12-1,0 0,0 1,1 1,-22 2,34-1,-58 4,1 2,0 4,1 2,1 3,0 2,-70 31,20 0,2 5,-147 95,130-62,3 6,5 4,-202 212,240-217,4 4,3 3,6 3,3 3,-69 154,103-187,-26 93,47-128,2-1,2 1,1 1,0 58,5-88,0 0,0 0,1 0,-1 0,2 0,-1 0,1 0,0-1,0 1,1-1,0 1,0-1,7 9,-7-12,0 1,1-1,0 0,0 0,0-1,0 1,0-1,1 0,-1 0,1-1,-1 1,1-1,0 0,-1 0,1 0,0-1,0 0,0 0,7-1,44-1,0-4,0-1,-1-3,0-2,0-3,-2-2,0-3,-1-1,-1-3,-1-3,-5-1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1:51.674"/>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2407 3009,'132'-11,"-108"7,1-1,-1-1,1-1,-2-2,43-20,-5-1,1 4,71-20,-50 18,-44 11,-37 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32:31.073"/>
    </inkml:context>
    <inkml:brush xml:id="br0">
      <inkml:brushProperty name="width" value="0.1" units="cm"/>
      <inkml:brushProperty name="height" value="0.1" units="cm"/>
      <inkml:brushProperty name="color" value="#996633"/>
    </inkml:brush>
  </inkml:definitions>
  <inkml:trace contextRef="#ctx0" brushRef="#br0">79 121 24575,'90'1'0,"97"-2"0,-174-1 0,1 0 0,-1-1 0,19-8 0,20-3 0,-23 10 0,1 2 0,0 0 0,40 5 0,-37-2 0,0 0 0,44-6 0,-48-1 0,0-1 0,29-11 0,-36 10 0,0 1 0,0 1 0,1 1 0,43-4 0,231-4 0,-176 11 0,117 5 0,-220 1 0,0 0 0,0 2 0,-1 0 0,0 1 0,0 0 0,-1 2 0,27 17 0,9 4 0,18 1 0,1-4 0,1-2 0,90 17 0,-103-26 0,14-2 0,1-3 0,0-3 0,115-3 0,-159-8 0,-16-3 0,-13 6 0,-1 0 0,0-1 0,0 1 0,0 0 0,0 0 0,0-1 0,1 1 0,-1 0 0,0 0 0,0-1 0,0 1 0,0 0 0,0 0 0,0-1 0,0 1 0,0 0 0,0-1 0,0 1 0,0 0 0,0 0 0,0-1 0,0 1 0,0 0 0,0 0 0,-1-1 0,1 1 0,0 0 0,0 0 0,0-1 0,0 1 0,0 0 0,-1 0 0,1-1 0,0 1 0,0 0 0,0 0 0,-1 0 0,1 0 0,0-1 0,-1 1 0,-5-3 0,0 1 0,0 0 0,0 1 0,0-1 0,-1 1 0,1 0 0,0 1 0,-1-1 0,1 1 0,-1 0 0,1 1 0,-7 1 0,-7-1 0,-11 0 0,0 1 0,0 2 0,-36 8 0,-5-2 0,53-8 0,1 0 0,0 1 0,-21 7 0,18-5 0,-1-1 0,0-2 0,0 0 0,0-1 0,0-1 0,-29-3 0,-20 0 0,-170-11 0,113-11 0,67 12 0,-4-3 0,34 9 0,1 0 0,-45-3 0,-14 4 0,-72-2 0,36 7 0,-108 2 0,86 19 0,104-12 0,-82 5 0,92-12 0,1-1 0,-1-2 0,0-1 0,1-2 0,0-1 0,0-1 0,-40-15 0,51 13 0,-59-20 0,76 28 0,-1 0 0,0 0 0,0 0 0,0 0 0,0 1 0,0 0 0,0 0 0,0 0 0,0 1 0,0 0 0,0 0 0,0 0 0,-8 3 0,13-4 0,-1 0 0,0 0 0,0 1 0,1-1 0,-1 0 0,0 1 0,1-1 0,-1 0 0,0 1 0,1-1 0,-1 1 0,0-1 0,1 1 0,-1-1 0,1 1 0,-1-1 0,1 1 0,-1 0 0,1-1 0,0 1 0,-1 0 0,1-1 0,0 1 0,-1 0 0,1-1 0,0 1 0,0 0 0,0 0 0,-1-1 0,1 1 0,0 0 0,0 0 0,0 0 0,0-1 0,0 1 0,1 0 0,-1 0 0,0-1 0,0 1 0,0 0 0,1 0 0,-1-1 0,0 1 0,1 0 0,-1-1 0,1 1 0,-1 0 0,1-1 0,-1 1 0,1-1 0,-1 1 0,1-1 0,-1 1 0,1-1 0,1 1 0,1 2 0,0-1 0,0 0 0,1 0 0,-1 0 0,1 0 0,-1-1 0,1 1 0,-1-1 0,9 1 0,-1-1 0,1-1 0,0-1 0,0-1 0,0 1 0,-1-2 0,1 1 0,-1-2 0,1 0 0,-1 0 0,-1-1 0,15-7 0,15-7 0,-23 14 0,1 1 0,1 0 0,-1 2 0,0 0 0,1 1 0,-1 0 0,1 2 0,21 3 0,24-1 0,300-6 0,233 6 0,-406 16 0,-55-3 0,-129-17 0,-8-3 0,-18-8 0,-30-11 0,29 15 0,1 2 0,-1 0 0,0 1 0,-1 1 0,1 1 0,-1 0 0,1 2 0,-36 2 0,-164 9 0,-82-6 0,242-5 0,217 0 0,252 8 0,-372-2 0,-1 1 0,1 2 0,-2 1 0,51 20 0,131 70 0,-19-8 0,134 45 0,-326-134 0,-1 1 0,1-1 0,0 0 0,0 0 0,0-1 0,0 1 0,0-1 0,0-1 0,0 1 0,0-1 0,0 0 0,0 0 0,7-2 0,-10 1 0,1-1 0,0 1 0,-1-1 0,0 0 0,1 0 0,-1-1 0,0 1 0,0 0 0,0-1 0,0 0 0,-1 0 0,1 0 0,-1 0 0,0 0 0,1 0 0,-1-1 0,-1 1 0,1-1 0,0 1 0,-1-1 0,2-6 0,0-3 0,1-2 0,-2 1 0,0 0 0,-1 0 0,0-1 0,-1 1 0,-1-1 0,0 1 0,-5-23 0,4 32 0,-1 1 0,0-1 0,0 1 0,0 0 0,-1-1 0,1 2 0,-1-1 0,0 0 0,0 1 0,0 0 0,0-1 0,-1 2 0,1-1 0,-1 0 0,0 1 0,0 0 0,0 0 0,0 1 0,0-1 0,0 1 0,-7-1 0,-12-2 0,-1 0 0,0 2 0,-28 0 0,-24 4 0,-69-3 0,114-6 0,26 5 0,0 1 0,0 0 0,0-1 0,0 2 0,-12-1 0,17 1 0,-1 0 0,1 1 0,-1-1 0,1 1 0,-1-1 0,1 1 0,-1-1 0,1 1 0,0 0 0,-1 0 0,1 0 0,0-1 0,0 1 0,-1 1 0,1-1 0,0 0 0,0 0 0,0 0 0,0 0 0,0 1 0,1-1 0,-1 0 0,0 1 0,1-1 0,-1 1 0,1-1 0,-1 3 0,-2 6 0,1 0 0,0 0 0,1 0 0,0 0 0,1 0 0,0 0 0,0 0 0,1 0 0,1 0 0,-1 0 0,2 0 0,-1 0 0,1-1 0,7 16 0,7 7 0,1 0 0,39 53 0,-33-53 0,26 51 0,-45-68 0,-1-1 0,-1 1 0,0 0 0,-1 0 0,-1 0 0,0 1 0,-1-1 0,-1 0 0,-3 19 0,1 22 0,3 918 0,0-970 0,0-1 0,0 1 0,0 0 0,0 0 0,1 0 0,-1-1 0,1 1 0,0 0 0,0 0 0,0-1 0,1 1 0,-1-1 0,1 1 0,0-1 0,0 0 0,0 0 0,0 0 0,1 0 0,-1 0 0,1 0 0,0-1 0,0 1 0,3 2 0,-1-3 0,1 0 0,-1 0 0,1-1 0,-1 1 0,1-1 0,-1-1 0,1 1 0,-1-1 0,1 0 0,0 0 0,-1 0 0,1-1 0,-1 0 0,1 0 0,7-3 0,9-2 0,-1 0 0,0-2 0,0 0 0,0-1 0,-1-2 0,-1 0 0,35-26 0,-46 31 0,0-1 0,0 0 0,-1-1 0,-1 1 0,1-1 0,-1-1 0,0 1 0,-1-1 0,0 0 0,-1 0 0,0 0 0,0-1 0,-1 0 0,0 0 0,0 0 0,-1 0 0,-1 0 0,0 0 0,0-16 0,-1-48 0,0 35 0,-1 0 0,-7-47 0,7 76 0,1 0 0,0 0 0,1 1 0,0-1 0,0 0 0,1 0 0,1 1 0,-1 0 0,6-11 0,-4 6 0,0 0 0,0 0 0,1-16 0,-3 10 0,-1 0 0,-1 1 0,-1-1 0,0 0 0,-2 0 0,0 1 0,-1 0 0,-1 0 0,-1 0 0,-12-26 0,15 34 0,0 1 0,0-1 0,1 0 0,1 0 0,-1 1 0,2-1 0,0 0 0,0 0 0,1 0 0,0 0 0,1 0 0,0 0 0,5-13 0,-3 5 0,0 0 0,-1 0 0,0-23 0,-18 252 0,17 62 0,-12 258 0,3-483 0,-2-1 0,-19 58 0,-12 61 0,18-44 0,-7 44 0,26-144 0,-1-1 0,-10 28 0,9-33 0,1 0 0,0 1 0,1 0 0,1 0 0,-1 21 0,3 1163 0,0-1199 0,0-1 0,0 0 0,0 1 0,0-1 0,0 1 0,0-1 0,0 0 0,0 1 0,0-1 0,0 0 0,0 1 0,0-1 0,-1 1 0,1-1 0,0 0 0,0 1 0,0-1 0,-1 0 0,1 0 0,0 1 0,-1-1 0,1 0 0,0 0 0,-1 1 0,1-1 0,0 0 0,-1 0 0,1 0 0,0 1 0,-1-1 0,1 0 0,0 0 0,-1 0 0,0 0 0,-19-3 0,-25-17 0,37 16 0,-68-34 0,-2 4 0,-111-32 0,40 28 0,46 13 0,2-3 0,-134-58 0,213 74 0,2-1 0,-1-2 0,1 0 0,1 0 0,1-2 0,-25-29 0,-45-38 0,-3 17 0,-117-64 0,55 37 0,29 29 0,83 45 0,-50-31 0,51 20 0,0-2 0,3-1 0,-47-55 0,79 82 0,0 0 0,0-1 0,0 0 0,1 1 0,1-2 0,-1 1 0,1 0 0,1-1 0,-1 1 0,1-1 0,1 0 0,0 0 0,0-15 0,-1 7 0,0 1 0,0 0 0,-6-16 0,-22-50 0,18 52 0,1-1 0,1 1 0,-6-41 0,-7-22 0,16 67 0,-10-52 0,17 74 0,-1 0 0,1-1 0,-1 1 0,0 0 0,-1 1 0,1-1 0,-1 0 0,1 0 0,-1 0 0,0 1 0,-1-1 0,1 1 0,-4-4 0,5 6 0,-1 0 0,1 0 0,0 0 0,-1 0 0,1 0 0,-1 0 0,1 1 0,-1-1 0,1 1 0,-1-1 0,0 1 0,1-1 0,-1 1 0,1 0 0,-1 0 0,0 0 0,1 0 0,-1 0 0,0 0 0,1 0 0,-1 1 0,0-1 0,1 0 0,-1 1 0,1 0 0,-1-1 0,1 1 0,-1 0 0,1 0 0,-1 0 0,1 0 0,0 0 0,-1 0 0,-1 2 0,-5 4 0,0 1 0,0-1 0,1 2 0,0-1 0,1 1 0,0 0 0,0 0 0,1 1 0,0-1 0,1 1 0,0 0 0,0 1 0,1-1 0,-3 18 0,1 11 0,2-1 0,4 74 0,0-73 0,-1 0 0,-7 54 0,-2-14 0,0 81 0,12-184 0,1 0 0,0 0 0,2 0 0,1 1 0,17-41 0,-3 8 0,57-167 0,-67 194 0,-1 0 0,-2-1 0,-1 0 0,-1 0 0,-1-1 0,1-51 0,-5 53 0,1 0 0,8-33 0,-5 31 0,3-52 0,10-212 0,-1 96 0,-14 151 0,0-108 0,-4 135 0,-1 0 0,0 1 0,-2-1 0,0 1 0,-10-26 0,14 46 0,0 0 0,0 0 0,0 0 0,0 1 0,0-1 0,0 0 0,0 0 0,-1 0 0,1 0 0,0 0 0,0 0 0,0 0 0,0 0 0,0 0 0,0 0 0,0 1 0,-1-1 0,1 0 0,0 0 0,0 0 0,0 0 0,0 0 0,0 0 0,-1 0 0,1 0 0,0 0 0,0 0 0,0 0 0,0 0 0,0 0 0,0 0 0,-1 0 0,1 0 0,0 0 0,0 0 0,0 0 0,0-1 0,0 1 0,0 0 0,-1 0 0,1 0 0,0 0 0,0 0 0,0 0 0,0 0 0,0 0 0,0 0 0,0-1 0,0 1 0,0 0 0,0 0 0,-1 0 0,1 0 0,0 0 0,0 0 0,0-1 0,0 1 0,0 0 0,0 0 0,0 0 0,0 0 0,0 0 0,0 0 0,0-1 0,0 1 0,0 0 0,0 0 0,0 0 0,-4 17 0,-1 24 0,5 149 0,-1 26 0,-12-114 107,8-70-843,-3 46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9.26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53 81,'1'0,"0"-1,0 0,0 0,-1 0,1 0,0 0,-1 0,2-1,31 12,12 0,1-3,0-2,73 0,140-23,11-27,2 1,-270 43,1 1,0-1,0 1,-1 0,1 0,0 0,0 0,0 1,-1-1,1 1,0 0,-1 0,1-1,0 2,-1-1,1 0,-1 0,0 1,1 0,-1-1,0 1,0 0,0 0,2 3,0 2,0 1,0-1,-1 1,0 0,-1 0,3 13,-1-8,12 54,4-1,2-1,58 117,-28-91,3-2,4-2,4-4,108 112,-36-63,74 77,-158-152,84 122,40 105,-12 7,143 356,-233-462,65 247,-112-327,-5 2,-5 0,-4 1,-3 109,-13-123,-4 0,-5-1,-3 0,-5-1,-3-1,-5-1,-41 88,21-71,-5-3,-4-3,-5-1,-4-4,-97 107,59-95,-144 115,5-7,230-202,2 2,-1 0,2 0,0 1,-8 18,13-24,4-8,0 1,-1-1,0 0,0 0,0 0,0 0,0 0,0 0,-1-1,0 0,1 1,-1-1,0-1,-6 3,-63 13,47-13,-26 6,-24 7,-1-4,0-4,-101 1,175-10,1-1,-1 1,0 0,0-1,1 0,-1 0,0 1,1-1,-1-1,1 1,-1 0,1-1,0 1,0-1,-1 0,1 0,0 0,0 0,1 0,-1 0,0 0,1 0,-1-1,1 1,0-1,0 1,0-1,0 0,0 1,0-6,-2-7,2 0,0-1,1 1,2-24,0 13,4-202,-5 225,-1 0,1 0,0 1,-1-1,1 0,1 0,-1 0,0 1,1-1,-1 1,1-1,0 1,0 0,0-1,0 1,0 0,1 0,-1 1,1-1,-1 0,1 1,4-3,8-2,0 0,0 1,19-4,1 0,135-56,-169 65,-1-1,1 1,-1 0,1-1,0 1,-1 0,1-1,0 1,0 0,-1 0,1 0,0 0,-1-1,1 1,0 0,0 0,-1 0,1 1,0-1,0 0,-1 0,1 0,0 0,0 1,-1-1,1 0,0 1,-1-1,1 1,0 0,0 0,-1 0,0 1,1-1,-1 0,0 1,0-1,0 0,0 1,0-1,0 0,-1 1,1-1,0 0,-1 1,0 0,-25 49,2-18,-1-1,-2-1,-1-2,-1 0,-2-2,-1-2,-1-1,0-1,-2-2,-1-1,0-2,-2-1,-70 20,87-31,1 0,-1 2,1 0,0 2,1 0,-23 16,-25 16,44-28,0 1,-38 31,49-36,-1-1,-1 0,1-1,-1 0,-29 10,31-14,0 1,0 0,0 1,1 1,0 0,0 0,0 1,1 0,-16 17,1-2,24-23,0 1,1-1,-1 0,1 1,-1-1,0 0,1 0,-1 1,0-1,0 0,1 0,-1 0,0 0,0 0,1 0,-1 0,0 0,1 0,-1 0,0-1,1 1,-1 0,0 0,0-1,1 1,-1 0,1-1,-1 1,0-1,1 1,-1 0,1-1,-1 0,1 1,-1-1,1 1,0-1,-1 1,1-1,0 0,-1-1,-2-6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9.26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120 94,'-120'5,"125"-6,29-10,-33 11,1 0,-1 0,0-1,0 1,0 0,0-1,0 1,0-1,0 0,0 1,0-1,0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2:41.17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155 0,'-1'42,"-2"0,-2-1,-2 0,-1 0,-2 0,-2-2,-2 1,-1-1,-2-1,-2-1,-24 38,43-75,0 0,0 0,0 0,0 0,0 0,0 0,0 0,0 0,0 0,0 0,0 0,0 0,0 0,0 0,0 0,0 1,12-14,16-22,69-137,-80 141,-7 0,-10 31,0-1,0 0,0 1,0-1,0 1,0-1,0 1,-1-1,1 0,0 1,0-1,-1 1,1-1,0 1,0-1,-1 1,1 0,-1-1,1 1,0-1,-1 1,1 0,-1-1,1 1,-1 0,1-1,-2 1,-3-1,0 0,0 1,0 0,0 0,0 0,0 1,0 0,-5 1,7-1,0 0,0 0,-1 0,1-1,0 1,0-1,0 0,-1 0,1 0,0 0,0 0,0-1,0 0,-1 1,1-1,0 0,0-1,-3-1,4-1,0-1,1 0,-1 0,1 0,0-1,0 1,0 0,1 0,0 0,0-1,1 1,-1 0,1 0,0 0,0 0,1-1,-1 2,4-7,1-2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2:42.71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140 93,'-2'61,"-17"91,2-27,16-150,-1 0,0 0,-12-46,-30-101,13 79,24 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2:44.18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122 14,'136'1,"127"-2,-254 0,-12 0,-25-3,-47-1,-313 3,352 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2:49.43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63 11,'-2'-2,"-4"-1,-2 0,-2 1,-2 4,-1 6,2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3:04.34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114 1,'-9'2,"-3"10,-2 17,-2 20,0 14,2 8,3-2,0-9,3-6,5-14,5-18,3-14,1-14,4-12,1-3,-1-2,0-1,-1 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3:11.00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2253 1076,'-2'14,"0"0,-1 0,-1-1,0 0,0 1,-1-1,-9 15,-4 13,-48 113,-130 222,181-352,9-18,7-14,15-39,-3-1,-2 0,-2-1,-2 0,-2 0,-2 0,-7-95,3 143,1 0,0-1,-1 1,1 0,-1 0,0-1,1 1,-1 0,0 0,0 0,0 0,0 0,0 0,0 0,0 0,0 0,0 0,0 1,0-1,-1 0,1 1,0-1,0 1,-1-1,1 1,0 0,-1-1,1 1,-1 0,0 0,-51 0,36 2,-20-2,6-1,1 1,-1 2,1 1,0 1,0 2,0 1,-39 14,-104 58,-197 77,363-153,-8 2,0 0,0-1,-1 0,1-1,-1-1,-19 0,33-2,0-1,0 1,0-1,0 0,0 0,0 0,0 0,1 0,-1 0,0 0,0-1,1 1,-1-1,1 1,0-1,-1 0,1 1,0-1,0 0,0 0,0 0,0 0,0 0,1 0,-1 0,1 0,-1 0,1 0,0-3,-2-9,0-1,1 1,2-17,-1 22,0-13,1-1,7-36,-6 51,0-1,1 1,0-1,1 1,0 0,0 0,1 1,0-1,10-10,2-3,-6 7,2 0,-1 1,16-12,-22 20,0 1,1 0,0 0,0 1,0 0,0 0,0 1,0 0,1 0,11-1,6 1,-1 1,1 1,-1 2,0 0,0 2,1 1,-2 0,1 2,30 13,23 14,96 57,-158-82,24 13,65 49,-88-58,-1 1,0 1,-1 0,0 1,-1 1,11 20,45 96,-49-89,1-2,30 42,-42-71,1 0,0-1,1 0,1 0,0-1,0-1,1 0,1-1,-1 0,16 6,61 28,181 57,-218-82,61 28,-63-23,63 18,-110-40,1 0,-1 1,1-1,-1 1,0 0,0 0,0 0,0 1,0 0,0-1,6 7,-9-6,1-1,-1 0,0 1,0-1,0 1,0 0,0-1,-1 1,1-1,-1 1,0 0,1 0,-1-1,0 1,-1 0,1-1,0 1,-1 0,0-1,1 1,-4 4,3-2,0-1,0 0,-1 0,1 0,-1 0,0 0,-1-1,1 1,-1-1,1 1,-1-1,0 0,-6 5,8-8,0-1,1 1,-1-1,0 0,0 1,1-1,-1 0,1 1,-1-1,1 0,-1 0,1 1,-1-1,1 0,-1 0,1 0,0 0,0 0,0 0,-1 1,1-1,0 0,0 0,0 0,0 0,0 0,1 0,-1 0,0 0,1-1,1-20,2 0,0 1,1-1,14-33,43-87,-34 83,-25 52,60-128,-7-2,52-188,-97 273,-1 0,-3-1,2-104,-11 120,-1 0,-2 1,-1-1,-2 1,-1 0,-23-55,11 44,-3 2,-1 1,-2 1,-53-63,9 25,-90-80,131 133,-1 2,-2 0,0 3,-2 0,0 3,-2 0,0 3,-1 1,0 1,-2 3,1 1,-1 2,-1 1,0 3,0 1,-56 2,18 8,0 4,-90 22,-152 56,67-16,246-70,0 1,0 0,1 0,-1 1,1 0,0 1,0 0,0 0,0 0,-9 11,-2 4,-29 44,39-54,7-8,0-1,0 0,0 0,0 1,1-1,-1 0,0 1,0-1,1 1,-1-1,1 1,0 0,-1-1,1 1,0-1,0 4,0-5,0 1,1-1,-1 1,1-1,-1 0,1 1,-1-1,1 0,-1 1,1-1,-1 0,1 0,-1 1,1-1,-1 0,1 0,0 0,-1 0,1 0,-1 0,1 0,0 0,-1 0,1 0,-1 0,1 0,0 0,0-1,54-19,-25 7,-4 2,-1-2,0 0,-1-1,43-34,-65 46,0 0,0 0,0 0,0 0,0 0,-1-1,1 1,-1-1,1 1,-1-1,1-3,-2 5,1 0,-1 0,0 0,0 0,0 0,0 0,0 0,0 0,0 0,-1 0,1 0,0 0,0 0,-1 0,1 1,-1-1,1 0,-1 0,1 0,-1 0,1 1,-2-2,-1 0,1 0,-1 1,0-1,0 1,0 0,0 0,0 0,-1 0,1 0,0 1,0-1,0 1,-1 0,1 0,0 0,0 0,-6 2,-16 4,0 1,1 1,-1 1,-28 15,-42 16,-266 63,316-94,0-2,-1-3,0-1,-1-2,1-2,-51-9,72 7,2 0,1-1,-1 0,1-2,-37-15,53 19,1-1,-1 0,1-1,-1 0,1 0,0 0,1 0,-1-1,1 1,0-1,0 0,0-1,1 1,0-1,0 1,0-1,1 0,0 0,0 0,0 0,-1-11,0-38,3 42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51.056"/>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1800 2,'-141'-2,"-154"5,283-3,-1 1,1 1,-1 1,1-1,-1 2,1 0,1 0,-1 1,0 1,1 0,0 0,1 1,-1 0,2 1,-1 1,1-1,0 1,0 1,1 0,1 0,0 0,0 1,1 0,-6 13,-63 175,75-198,-1 0,0 1,1-1,-1 0,1 1,0-1,-1 0,1 1,0-1,0 1,0-1,0 0,0 1,0-1,0 1,0-1,0 0,1 1,-1-1,1 0,-1 1,1-1,0 0,-1 1,2 1,0-2,0 0,0 1,0-1,0 0,0 0,0 0,0 0,0-1,1 1,-1-1,0 1,0-1,1 0,2 0,12 0,-1-1,0-1,25-5,-34 5,181-20,-76 11,-104 10,1 0,-1 0,0 1,0 0,0 1,1 0,-1 0,0 0,0 1,0 0,0 1,-1 0,1 0,-1 1,1 0,-1 0,0 0,-1 1,1 0,-1 1,0-1,0 1,-1 0,0 1,0-1,7 14,-10-19,-1 1,1 0,-1 0,0 0,0 0,0 0,0 0,0 0,0 0,-1 1,1-1,-1 0,1 0,-1 1,0-1,0 0,0 0,0 1,0-1,-1 0,1 1,-1-1,1 0,-1 0,-2 4,1-4,0-1,0 1,0-1,0 1,0-1,0 0,0 0,-1 0,1 0,-1 0,1-1,-1 1,1-1,-1 1,1-1,-1 0,1 0,-1 0,1 0,-1-1,1 1,-1-1,-3-1,-85-27,74 22,0 1,-1 0,0 2,1 0,-1 1,-21-1,23 2,-1 0,1-1,0-1,0 0,1-1,-18-8,17 6,-1 1,1 0,-1 2,0 0,-27-3,-208 10,196 1,-1 3,-95 25,112-17,0 2,1 1,1 2,1 1,1 2,1 2,-50 45,32-27,31-26,-1 1,-32 36,48-44,1 0,0 1,0-1,1 1,-4 14,-3 3,7-12,0 0,0 0,2 1,-3 21,4-19,-2 1,-8 28,4-25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0:53.97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1307 1325,'-1'12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57.352"/>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0 0,'0'2,"1"-1,-1 0,1 1,-1-1,1 0,0 1,-1-1,1 0,0 0,0 0,0 0,0 1,0-1,0-1,0 1,0 0,0 0,1 0,-1 0,0-1,1 1,1 0,39 13,-30-10,44 16,0 2,-2 2,52 33,-78-37,-1 1,-2 1,0 1,25 31,53 47,-87-86,-1 0,-1 1,0 1,-2 1,13 19,-16-22,8 10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01.151"/>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0 0,'18'2,"-1"0,0 1,0 0,0 2,-1 0,19 8,-16-5,0-2,1 0,-1-1,27 3,262 29,-238-25,-55-7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03.213"/>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1 0,'4'0,"5"0,8 0,9 0,4 0,4 0,0 0,-1 0,-4 0,-2 0,1 0,1 0,1 0,1 0,2 0,-1 0,2 0,-6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07.627"/>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213 1,'-1'25,"-1"1,-2 0,0-1,-1 0,-2 0,0 0,-2-1,-18 36,25-55,-3 7,0 0,0 0,-1-1,-1 0,0 0,-1 0,0-1,0 0,-18 15,-13 7,19-16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18.237"/>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0 0,'217'90,"-60"-21,-124-58,58 12,-2-2,-61-13,-1-1,1-1,0-2,0-1,44 0,-54-4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24.533"/>
    </inkml:context>
    <inkml:brush xml:id="br0">
      <inkml:brushProperty name="width" value="0.5" units="cm"/>
      <inkml:brushProperty name="height" value="1" units="cm"/>
      <inkml:brushProperty name="color" value="#00B44B"/>
      <inkml:brushProperty name="tip" value="rectangle"/>
      <inkml:brushProperty name="rasterOp" value="maskPen"/>
      <inkml:brushProperty name="ignorePressure" value="1"/>
    </inkml:brush>
  </inkml:definitions>
  <inkml:trace contextRef="#ctx0" brushRef="#br0">1288 0,'-3'1,"0"-1,0 1,1 0,-1 0,0 0,1 0,-1 0,0 0,1 1,0-1,-1 1,1 0,0-1,0 1,0 0,0 1,0-1,0 0,1 0,-1 1,1-1,0 1,-1-1,1 1,0 0,0-1,1 1,-1 0,0 3,-2 11,0 0,0 0,1 22,2-39,-1 531,4-244,-3 78,-2-341,0 0,-2 0,-1-1,-8 24,-5 26,14-58,0-1,-1 0,-1 0,0 0,-1-1,-1 0,-15 20,4-7,-2-2,-36 34,45-48,0 0,-1 0,-1-1,0-1,0 0,0-1,-1-1,0 0,0-1,-1-1,1 0,-1-1,0 0,0-2,0 0,-20-1,-13 2,1 2,0 2,0 2,-61 18,10-7,82-18,0 1,0 1,1 1,-1 0,1 1,0 1,0 0,1 2,0-1,-17 12,16-7,0 0,1 1,1 1,0 0,1 1,0 0,1 1,-11 19,19-26,1 1,1-1,0 1,0-1,1 1,0 0,0 0,1-1,0 1,1 0,0 0,4 12,0-8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47.794"/>
    </inkml:context>
    <inkml:brush xml:id="br0">
      <inkml:brushProperty name="width" value="0.4" units="cm"/>
      <inkml:brushProperty name="height" value="0.8" units="cm"/>
      <inkml:brushProperty name="color" value="#00B44B"/>
      <inkml:brushProperty name="tip" value="rectangle"/>
      <inkml:brushProperty name="rasterOp" value="maskPen"/>
      <inkml:brushProperty name="ignorePressure" value="1"/>
    </inkml:brush>
  </inkml:definitions>
  <inkml:trace contextRef="#ctx0" brushRef="#br0">1 1739,'9'-1,"0"-1,0 0,-1 0,1-1,-1 0,0-1,1 0,6-5,22-8,186-72,-194 79,1 1,0 1,1 2,50-5,-39 7,66-17,64-22,43-12,-82 11,169-80,-250 99,224-122,-259 136,0 1,1 1,0 0,0 1,0 1,1 1,1 0,-1 2,1 0,-1 1,1 1,0 1,0 1,0 0,0 2,0 0,-1 1,1 1,-1 1,0 1,0 0,-1 2,23 11,108 49,-126-60,0 0,0-2,1-1,44 3,152-8,-94-4,-79 2,77-14,-29 1,-44 6,0-2,-1-3,0-1,-2-3,0-2,71-41,-95 47,-1-2,-1 0,0-1,-1-1,26-30,81-117,-87 108,2 2,54-53,-33 59,-54 43,0-1,-1 0,0 0,0-1,0 0,-1 0,0-1,-1 0,7-11,22-49,-3-2,25-77,-42 100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5:50.416"/>
    </inkml:context>
    <inkml:brush xml:id="br0">
      <inkml:brushProperty name="width" value="0.4" units="cm"/>
      <inkml:brushProperty name="height" value="0.8" units="cm"/>
      <inkml:brushProperty name="color" value="#00B44B"/>
      <inkml:brushProperty name="tip" value="rectangle"/>
      <inkml:brushProperty name="rasterOp" value="maskPen"/>
      <inkml:brushProperty name="ignorePressure" value="1"/>
    </inkml:brush>
  </inkml:definitions>
  <inkml:trace contextRef="#ctx0" brushRef="#br0">0 0,'3'0,"0"1,0-1,-1 0,1 1,0 0,-1 0,1-1,0 2,-1-1,1 0,-1 0,0 1,1-1,-1 1,0 0,0 0,0 0,0 0,0 0,0 0,-1 0,1 1,-1-1,0 1,1-1,-1 1,0-1,-1 1,1 0,1 5,1 9,-1 0,0 0,-2 34,0-33,-1 33,-3 0,-14 76,11-78,-1 97,8-115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6:27.251"/>
    </inkml:context>
    <inkml:brush xml:id="br0">
      <inkml:brushProperty name="width" value="0.4" units="cm"/>
      <inkml:brushProperty name="height" value="0.8" units="cm"/>
      <inkml:brushProperty name="color" value="#66FF33"/>
      <inkml:brushProperty name="tip" value="rectangle"/>
      <inkml:brushProperty name="rasterOp" value="maskPen"/>
      <inkml:brushProperty name="ignorePressure" value="1"/>
    </inkml:brush>
  </inkml:definitions>
  <inkml:trace contextRef="#ctx0" brushRef="#br0">2880 279,'-5'1,"-1"0,1 0,-1 0,1 1,0-1,0 1,0 0,-8 5,-5 1,-96 50,3 4,-119 89,161-103,-118 107,158-127,2 1,0 2,3 0,0 2,2 0,-20 42,37-65,0 1,1-1,0 1,1 0,0 0,1 0,-2 19,4-26,0 0,0 0,1-1,-1 1,1 0,0 0,0 0,0-1,1 1,-1 0,1-1,0 1,0-1,0 0,1 0,-1 0,1 0,-1 0,1 0,0-1,0 1,1-1,-1 0,0 0,5 2,9 4,1 0,-1-2,1 0,1-1,33 5,98 1,-103-9,55 2,1-4,-1-5,128-22,-177 17,0-3,0-2,-1-2,-1-2,-1-2,-1-3,83-54,-109 61,0-1,-1-1,-1-1,-1-1,-1 0,-1-2,-1 0,19-36,-25 40,-1-1,-1-1,-1 0,-1 0,-1 0,0-1,-2 0,-1 0,0 0,-2-1,-1-27,0 45,-1 0,1 1,-1-1,0 0,0 1,-1-1,1 0,-1 1,0 0,0-1,-1 1,1 0,-1 0,0 0,0 0,0 1,0-1,-1 1,1 0,-1 0,0 0,-6-3,4 3,-1 1,0 0,1 0,-1 0,0 1,0 0,-1 0,1 1,0 0,0 0,0 0,0 1,0 0,-11 4,4-1,0 0,1 2,-1 0,1 0,0 1,1 1,-13 9,-9 11,-31 32,45-39,-1-1,-1-1,-1-2,-44 28,53-39,1 0,-1-1,-1-1,1-1,0 0,-30 2,-94-4,81-3,-476-17,-98-1,523 15,1-4,-139-32,228 38,-4 0,0-2,0 0,0-2,-22-9,38 13,0 0,0 0,1-1,-1 1,1-2,0 1,0 0,0-1,1 0,0 0,0 0,0-1,0 1,1-1,0 0,0 0,0 0,-2-11,-13-52,-44-135,53 181,-1 2,0-1,-2 1,0 1,-2 0,-29-33,37 46,-1 1,0 0,-1 1,0 0,0 0,0 0,0 1,-1 0,1 1,-1 0,0 0,0 1,0 0,-18-1,-6 2,0 2,-61 8,88-9,-4 2,-1 0,1 1,0 0,0 0,0 1,0 1,1-1,-1 1,1 1,0 0,1 0,0 1,0 0,0 1,1-1,0 1,0 1,1-1,0 1,-9 19,-3 13,1 0,2 2,-17 76,10-33,9-36,2 1,3 1,-3 74,12 158,2-110,-3-138,1 1,2-1,14 69,-3-53,3 0,3-1,29 55,91 136,-131-225,-1 0,-1 0,-1 1,0 0,-2 0,5 33,-4-25,1 0,12 36,20 23,4-2,4-1,69 93,-98-152,1 0,1-1,0-1,2-1,29 22,-10-14,1-1,58 27,-87-48,14 8,0 0,1-2,0-1,1-1,1-1,-1-2,55 8,259-13,-165-5,-157 2,0-1,0-2,-1 0,1 0,27-12,52-11,-81 23,-1 0,0-1,0-1,0-1,-1 0,29-18,-3-3,41-36,24-18,-84 69,0 1,40-15,-40 18,0-1,-1-1,25-16,31-29,-45 33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37:11.311"/>
    </inkml:context>
    <inkml:brush xml:id="br0">
      <inkml:brushProperty name="width" value="0.05" units="cm"/>
      <inkml:brushProperty name="height" value="0.05" units="cm"/>
      <inkml:brushProperty name="color" value="#663300"/>
    </inkml:brush>
  </inkml:definitions>
  <inkml:trace contextRef="#ctx0" brushRef="#br0">0 2 24575,'27'0'0,"14"-2"0,0 3 0,1 1 0,-1 2 0,69 17 0,-50-2 0,-1 3 0,78 41 0,102 74 0,179 141 0,-353-224 0,-3 2 0,-3 3 0,78 100 0,-81-92 0,-7-7 0,-13-16 0,44 42 0,-66-72 0,1-1 0,1-1 0,0-1 0,0 0 0,1-1 0,35 15 0,-21-14 0,-1-2 0,2-1 0,-1-1 0,1-2 0,34 1 0,162-5 0,-114-4 0,1027 2 0,-1133 1 0,-1 0 0,1 0 0,0 1 0,0 0 0,-1 1 0,1 0 0,-1 0 0,1 0 0,-1 1 0,0 0 0,13 8 0,-12-4 0,0-1 0,0 1 0,-1 0 0,0 1 0,-1 0 0,1 0 0,-2 0 0,8 14 0,14 26 0,-1-2 0,2 0 0,50 62 0,-49-70 0,45 76 0,-51-76 0,1 0 0,36 42 0,-26-41 0,36 57 0,-66-90-170,-1 1-1,1 0 0,-1 0 1,0 0-1,-1 1 0,0-1 1,2 13-1,-2-2-6655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0:53.972"/>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1414 400,'-21'89,"1"27,4 1,1 149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49.700"/>
    </inkml:context>
    <inkml:brush xml:id="br0">
      <inkml:brushProperty name="width" value="0.05" units="cm"/>
      <inkml:brushProperty name="height" value="0.05" units="cm"/>
      <inkml:brushProperty name="color" value="#663300"/>
    </inkml:brush>
  </inkml:definitions>
  <inkml:trace contextRef="#ctx0" brushRef="#br0">11462 5110 24575,'4'-1'0,"1"-1"0,0 0 0,-1-1 0,0 1 0,1-1 0,-1 0 0,0 0 0,0 0 0,0 0 0,-1-1 0,1 0 0,-1 0 0,0 0 0,4-6 0,9-8 0,31-36 0,-33 37 0,0 1 0,24-21 0,-32 32 0,1 1 0,0-1 0,0 1 0,0 0 0,0 0 0,1 1 0,0 0 0,-1 0 0,1 1 0,9-1 0,29-2 0,0 2 0,0 2 0,72 8 0,-104-5 0,-1 0 0,0 1 0,0 0 0,0 1 0,0 1 0,-1 0 0,1 1 0,-1 0 0,-1 0 0,1 1 0,19 17 0,2 5 0,-2 2 0,36 44 0,-47-51 0,-7-6 0,-1 0 0,0 1 0,-2 0 0,0 1 0,-1 1 0,9 33 0,17 35 0,-19-50 0,17 61 0,5 15 0,-15-56 0,25 105 0,-41-134 0,2-1 0,0 0 0,2 0 0,1-1 0,22 37 0,-26-51 0,0-2 0,1 1 0,1-1 0,0-1 0,0 1 0,1-2 0,1 0 0,0 0 0,0-1 0,1 0 0,0-1 0,24 11 0,-22-14 0,1-1 0,0 0 0,0-1 0,0-1 0,1-1 0,-1 0 0,0-1 0,1-1 0,-1 0 0,0-1 0,0-1 0,26-7 0,-5-2 0,0-1 0,-1-1 0,-1-3 0,40-23 0,111-91 0,-138 99 0,-28 18 0,1 1 0,42-21 0,-47 28 0,11-7 0,0 3 0,1 0 0,55-11 0,-76 20 0,0-1 0,0 2 0,0-1 0,0 1 0,0 0 0,-1 1 0,1 0 0,0 0 0,0 0 0,0 1 0,-1 0 0,1 0 0,-1 1 0,1-1 0,-1 1 0,0 1 0,0-1 0,-1 1 0,1 0 0,-1 1 0,0-1 0,7 9 0,2 4 0,-2 1 0,0 0 0,-1 1 0,-1 0 0,-1 1 0,-1 0 0,0 0 0,7 37 0,-2 11 0,6 96 0,-16-128 0,12 64 0,-8-62 0,2 56 0,-7-61 0,-3 1 0,-4 35 0,3-56 0,-1-1 0,0 1 0,-1-1 0,0 0 0,-1 0 0,0 0 0,-1 0 0,-11 15 0,6-9 0,0 0 0,1 1 0,1 0 0,0 1 0,2 0 0,0 0 0,2 1 0,0-1 0,1 1 0,1 1 0,0 25 0,3-12 0,2 0 0,2 0 0,1 0 0,1-1 0,2 1 0,13 33 0,-13-41 0,-2 0 0,0 0 0,-2 1 0,1 35 0,-7 117 0,-1-65 0,3-102 0,1 10 0,-1-1 0,-1 1 0,-1 0 0,0 0 0,-2-1 0,-1 1 0,-1-1 0,-9 24 0,7-25 0,1 0 0,1 1 0,0 0 0,2 0 0,1 0 0,-1 28 0,9 138 0,-4-176 0,0-1 0,0 0 0,1 1 0,1-1 0,0 0 0,0 0 0,1 0 0,0 0 0,1-1 0,1 0 0,-1 0 0,1 0 0,1 0 0,0-1 0,0 0 0,1-1 0,0 0 0,1 0 0,0-1 0,0 1 0,0-2 0,1 0 0,0 0 0,0-1 0,19 8 0,15 4 0,0-2 0,1-1 0,1-3 0,62 8 0,-105-19 0,0 0 0,0 1 0,0-1 0,0 0 0,0-1 0,0 1 0,0 0 0,0-1 0,0 0 0,0 0 0,0 1 0,-1-2 0,1 1 0,0 0 0,-1-1 0,1 1 0,-1-1 0,1 0 0,-1 1 0,0-1 0,0 0 0,0-1 0,0 1 0,0 0 0,0-1 0,0 1 0,-1-1 0,0 1 0,1-1 0,-1 0 0,0 1 0,0-1 0,0 0 0,-1 0 0,1 0 0,0 0 0,-1 0 0,0 0 0,0-4 0,0-10 0,-1-1 0,0 1 0,-1 0 0,-1 0 0,-7-24 0,3 22 0,0 0 0,-2 1 0,0 0 0,-1 0 0,-1 1 0,-1 1 0,-19-23 0,10 13 0,-30-49 0,35 43 0,2-2 0,0 0 0,3 0 0,1-1 0,1 0 0,2-1 0,1 0 0,2 0 0,2 0 0,3-52 0,-2 36 0,3 0 0,2 0 0,3 1 0,18-75 0,-15 83 0,-2-1 0,-2 0 0,-2 0 0,-1 0 0,-5-53 0,5-89 0,0 172 0,0 0 0,0 0 0,1 0 0,1 0 0,10-19 0,-9 19 0,0-1 0,-1 0 0,0 0 0,4-22 0,-7 6 0,-1 0 0,-3-32 0,0 40 0,2 1 0,0 0 0,1-1 0,1 1 0,6-28 0,-7 47 0,0 1 0,0-1 0,0 0 0,0 0 0,1 0 0,-1 1 0,1-1 0,0 1 0,-1-1 0,1 1 0,1 0 0,-1-1 0,0 1 0,0 0 0,1 0 0,-1 1 0,1-1 0,-1 1 0,4-2 0,-1 1 0,1 0 0,-1 1 0,1 0 0,-1 0 0,1 0 0,-1 0 0,1 1 0,0 0 0,10 2 0,-1 0 0,0 1 0,1 1 0,-1 1 0,-1 0 0,1 1 0,23 13 0,-15-6 0,0 1 0,-1 2 0,-1 0 0,0 1 0,25 28 0,-38-36 0,0 1 0,-1 0 0,0 0 0,0 1 0,-1 0 0,-1 1 0,0-1 0,0 1 0,-1 0 0,-1 0 0,0 0 0,0 0 0,1 23 0,-6 250 0,-1-101 0,3 249 0,2-402 0,1-2 0,2 1 0,12 42 0,-6-27 0,50 153 0,-53-158 0,2-1 0,2 0 0,1-1 0,3 0 0,35 64 0,-44-92 0,0-1 0,1-1 0,0 1 0,0-1 0,1-1 0,0 1 0,1-1 0,0-1 0,0 0 0,13 6 0,16 5 0,57 18 0,-89-33 0,20 6 0,1-2 0,1 0 0,-1-2 0,36 1 0,118-7 0,-79-1 0,19 1 0,188 3 0,-290 1 0,-1 1 0,0 0 0,0 1 0,-1 1 0,1 1 0,-1 1 0,-1 0 0,1 1 0,-1 1 0,0 1 0,19 15 0,1-2 0,66 56 0,-92-70 0,-1 2 0,0-1 0,-1 1 0,0 1 0,-1 0 0,0 0 0,-1 0 0,0 1 0,-1 0 0,5 15 0,3 30 0,7 18 0,12 11 0,-20-51 0,1 0 0,1 0 0,2-2 0,2 0 0,23 32 0,-16-31 0,-17-21 0,0-1 0,2 0 0,16 16 0,-22-25 0,0 0 0,0-1 0,1 1 0,-1-1 0,1 0 0,-1 0 0,1-1 0,0 0 0,0 0 0,0 0 0,1-1 0,9 2 0,42 1 0,0-3 0,88-8 0,-140 7 0,0-1 0,0 0 0,0-1 0,-1 1 0,1-1 0,0 0 0,-1 0 0,1-1 0,-1 1 0,0-1 0,0-1 0,0 1 0,0-1 0,-1 1 0,1-1 0,-1-1 0,6-6 0,-5 3 0,0 0 0,-1 0 0,0-1 0,0 1 0,0-1 0,-1 0 0,-1 0 0,0 0 0,0-1 0,1-11 0,-2-1 0,0 1 0,-2-1 0,0 0 0,-2 1 0,0-1 0,-2 1 0,0 0 0,-1 0 0,-10-22 0,11 33 0,-1 0 0,0 1 0,0-1 0,-1 1 0,0 1 0,0 0 0,-1 0 0,0 0 0,-1 1 0,-17-12 0,-7-1 0,-66-28 0,22 11 0,-165-99 0,212 118 0,5 4 0,-39-30 0,56 37 0,1 0 0,0 0 0,0 0 0,0-1 0,1 0 0,0 0 0,1-1 0,-8-15 0,-107-208 0,114 221 0,0 1 0,-1 0 0,-1 0 0,1 0 0,-2 1 0,1 0 0,-1 0 0,-1 1 0,1 1 0,-1-1 0,-15-7 0,10 7 0,0 1 0,-1 0 0,1 1 0,-1 1 0,0 0 0,0 1 0,-33-3 0,-157 4 0,42 2 0,147 0 0,0-1 0,0-2 0,0 1 0,1-2 0,-1 0 0,1-1 0,0-1 0,1 0 0,-24-15 0,9 2 0,0-2 0,2-1 0,-36-36 0,52 45 0,0-1 0,2 1 0,0-2 0,0 1 0,2-1 0,0-1 0,1 1 0,-6-21 0,-25-52 0,29 68 0,0-1 0,1 0 0,1 0 0,1-1 0,2 1 0,-5-44 0,3 32 0,-1 0 0,-2 1 0,-18-42 0,-9-37 0,-31-85 0,39 123 0,-19-81 0,30 81 0,7 37 0</inkml:trace>
  <inkml:trace contextRef="#ctx0" brushRef="#br0" timeOffset="1">15144 6779 24575,'-11'-41'0</inkml:trace>
  <inkml:trace contextRef="#ctx0" brushRef="#br0" timeOffset="24394.33">15074 6544 24575,'-1'-2'0,"-10"-18"0,-1 1 0,-9-10 0</inkml:trace>
  <inkml:trace contextRef="#ctx0" brushRef="#br0" timeOffset="24395.33">15003 6437 24575,'-24'-35'0,"10"15"0,7 10 0,0 0 0,1-1 0,-1 0 0,2 0 0,-7-18 0,11 27 0,1 0 0,0 0 0,-1 0 0,1 1 0,0-1 0,0 0 0,0 0 0,0 0 0,0 0 0,1 0 0,-1 0 0,0 1 0,1-1 0,0 0 0,-1 0 0,1 0 0,1-2 0,0 2 0,0 1 0,-1-1 0,1 0 0,0 1 0,0-1 0,0 1 0,1-1 0,-1 1 0,0 0 0,1 0 0,-1 0 0</inkml:trace>
  <inkml:trace contextRef="#ctx0" brushRef="#br0" timeOffset="24393.33">15249 6251 24575,'47'9'0,"19"9"0,0 3 0,-2 3 0,89 47 0,-74-33 0,126 43 0,-4-7 0,-131-45 0,136 35 0,-31-30 0,-102-24 0,6 2 0,107 1 0,1966-15 0,-2131 2 0,-4 0 0,0 0 0,0 1 0,-1 0 0,17 5 0,-28-5 0,-1 0 0,1 0 0,-1 1 0,0 0 0,0 0 0,0 0 0,0 0 0,0 1 0,0-1 0,-1 1 0,1 0 0,-1 0 0,0 1 0,0-1 0,0 1 0,0-1 0,0 1 0,-1 0 0,3 6 0,39 105 0,-32-78 0,2-2 0,30 58 0,1-15 0,3-3 0,73 88 0,-105-148 0,1-1 0,1 0 0,0-1 0,1-1 0,1-1 0,0-1 0,0 0 0,27 8 0,-10-2 0,18 4 0,101 24 0,-71-22 0,-28-9 0,58 5 0,-30-6 0,-59-9 0,-18-8 0,-10 2 0,0 0 0,1 0 0,-1 0 0,-1 0 0,1 0 0,0 0 0,-1 0 0,-3-3 0,4 4 0,-369-427 0,347 400 0,-36-44 0,-84-133 0,1-5 0,100 152 0,25 37 0,0 1 0,-2 0 0,0 2 0,-1 0 0,-34-23 0,-125-67 0,135 88 0,-69-22 0,28 12 0,33 13 0,-1 3 0,-1 2 0,-73-8 0,29 5 0,35 5 0,-2-3 0,-2 3 0,1 3 0,-1 2 0,-97 6 0,121 4 0,-9 0 0,0 1 0,0 3 0,1 2 0,0 3 0,-55 20 0,80-21 0,-15 6 0,0-1 0,-1-3 0,-55 12 0,54-13 0,37-10 0,0 0 0,0 0 0,0-1 0,0-1 0,-1 1 0,1-1 0,0 0 0,-1-1 0,1 1 0,-9-2 0,16 1 0,0 0 0,-1-1 0,1 1 0,0 0 0,0 0 0,-1 0 0,1-1 0,0 1 0,0 0 0,-1 0 0,1-1 0,0 1 0,0 0 0,-1-1 0,1 1 0,0 0 0,0-1 0,0 1 0,0 0 0,0-1 0,0 1 0,0 0 0,-1-1 0,1 1 0,0 0 0,0-1 0,0 1 0,0-1 0,1 1 0,-1 0 0,0-1 0,0 1 0,0 0 0,0-1 0,0 1 0,0 0 0,0-1 0,1 1 0,-1 0 0,0-1 0,0 1 0,0 0 0,1 0 0,-1-1 0,0 1 0,1 0 0,-1-1 0,15-16 0,-13 16 0,221-247 0,-209 234 0,3-5 0,2 0 0,0 2 0,1 0 0,0 0 0,1 2 0,1 1 0,1 1 0,34-15 0,93-38 0,23-7 0,-65 31 0,-81 30 0,1 0 0,0 2 0,1 1 0,0 2 0,1 0 0,50-3 0,230-4 0,139-2 0,570 17 0,-1006-1 0,0-1 0,0 0 0,20-5 0,-32 6 0,0 0 0,1 0 0,-1-1 0,0 1 0,1-1 0,-1 1 0,0-1 0,0 0 0,0 1 0,1-1 0,-1 0 0,0 0 0,0 0 0,0 0 0,0 0 0,0 0 0,-1 0 0,1 0 0,1-1 0,-2 0 0,0 1 0,0 0 0,-1-1 0,1 1 0,0-1 0,0 1 0,-1 0 0,1 0 0,-1-1 0,1 1 0,-1 0 0,0 0 0,1-1 0,-1 1 0,0 0 0,0 0 0,0 0 0,0 0 0,0 0 0,0 0 0,0 0 0,0 1 0,0-1 0,-2-1 0,-5-4 0,-1 1 0,0 0 0,0 0 0,0 1 0,-1 0 0,-10-3 0,-26-11 0,8 1 0,0 1 0,-1 2 0,0 1 0,-1 3 0,0 1 0,-1 1 0,-67-2 0,35 3 0,-96-22 0,157 27 0,-69-11 0,-142-5 0,-87 20 0,121 1 0,29-4 0,-284 11 0,375-4 0,0 3 0,1 3 0,1 3 0,-90 32 0,111-27 0,-86 51 0,92-47 0,-2-1 0,-64 25 0,-31 5 0,84-30 0,0-3 0,-2-2 0,-104 21 0,-261 20 0,349-41 0,112-92 0,-20 31 0,39-57 0,17-34 0,-55 91 0,1 2 0,3 0 0,1 1 0,38-42 0,-47 60 0,121-133 0,-116 132 0,1 2 0,1 0 0,1 2 0,43-24 0,16-4 0,142-72 0,-187 101 0,1 2 0,1 2 0,75-16 0,-18 16 0,-98 14 0,0-1 0,-1 1 0,1 0 0,0 0 0,-1 0 0,1-1 0,0 1 0,-1 0 0,1-1 0,-1 1 0,1-1 0,-1 1 0,1 0 0,-1-1 0,1 1 0,-1-1 0,1 0 0,-1 1 0,1-1 0,-1 1 0,0-1 0,1 0 0,-1 1 0,0-1 0,0 1 0,1-1 0,-1 0 0,0 1 0,0-1 0,0 0 0,0 0 0,0 1 0,0-1 0,0 0 0,0 1 0,0-1 0,0 0 0,-1 1 0,1-1 0,0 0 0,0 1 0,-1-1 0,1 0 0,0 1 0,-1-1 0,1 1 0,0-1 0,-1 1 0,1-1 0,-1 1 0,1-1 0,-1 1 0,1-1 0,-1 1 0,1-1 0,-1 1 0,-1-1 0,-35-28 0,15 18 0,0 2 0,-1 0 0,0 1 0,0 1 0,0 1 0,-1 1 0,-42-3 0,-179 5 0,202 4 0,17 0 0,-1 0 0,0 2 0,1 1 0,0 2 0,0 0 0,1 1 0,-1 2 0,2 1 0,-1 0 0,-27 18 0,-261 151 0,254-142 0,1 4 0,1 2 0,3 2 0,-52 57 0,31-31 0,45-46 0,-38 25 0,-17 13 0,30-16 0,-89 56 0,111-83 0,-1-1 0,-1-1 0,0-3 0,-56 18 0,87-32 0,0 1 0,0-1 0,-1 0 0,1 0 0,0-1 0,-1 1 0,1-1 0,-1 0 0,1 0 0,-1 0 0,1-1 0,0 0 0,-1 1 0,1-2 0,0 1 0,-1 0 0,1-1 0,-5-2 0,6 1 0,-1 0 0,1-1 0,1 1 0,-1-1 0,0 1 0,1-1 0,0 0 0,0 0 0,0 0 0,0 0 0,1 0 0,0 0 0,-1 0 0,1 0 0,1-1 0,-1 1 0,1 0 0,0-8 0,-1 0 0,1 1 0,0 0 0,1-1 0,0 1 0,1 0 0,0 0 0,1-1 0,0 2 0,1-1 0,0 0 0,0 1 0,1 0 0,10-15 0,44-89 0,10-15 0,177-307 0,-220 391 0,2 1 0,3 1 0,51-57 0,31-43 0,-66 72 0,-29 41 0,2 1 0,0 0 0,2 1 0,2 2 0,47-44 0,-3 15 0,-1 1 0,116-73 0,153-104 0,-122 46 0,-176 151 0,0-2 0,-3-1 0,-1-2 0,50-73 0,-66 87 0,-3 2 0,-1-2 0,-1 0 0,-1 0 0,-1-1 0,-2-1 0,0 1 0,-2-2 0,6-41 0,-5-21 0,-6-177 0,-5 120 0,-4 100 0,0 28 0,7 19 0,0 0 0,0 0 0,-1 0 0,1 0 0,0 0 0,0 0 0,-1 0 0,1 0 0,0 0 0,0 0 0,-1 0 0,1 0 0,0 0 0,0 0 0,-1 0 0,1 0 0,0 0 0,0 1 0,-1-1 0,1 0 0,0 0 0,0 0 0,0 0 0,-1 0 0,1 1 0,0-1 0,0 0 0,0 0 0,0 0 0,-1 1 0,1-1 0,0 0 0,0 0 0,0 1 0,0-1 0,0 0 0,0 0 0,0 1 0,0-1 0,0 0 0,-1 0 0,1 1 0,0-1 0,0 0 0,0 0 0,0 1 0,1-1 0,-1 0 0,0 0 0,0 1 0,0-1 0,0 0 0,0 0 0,0 1 0,-23 104 0,-21 72 0,38-158 0,-2 0 0,0 0 0,-1-1 0,-1 0 0,-1 0 0,-25 31 0,-98 95 0,112-124 0,-1-1 0,-1 0 0,0-2 0,-43 22 0,-167 92 0,175-99 0,34-17 0,0-2 0,10-6 0</inkml:trace>
  <inkml:trace contextRef="#ctx0" brushRef="#br0" timeOffset="-13155">16493 3211 24575,'-27'11'0</inkml:trace>
  <inkml:trace contextRef="#ctx0" brushRef="#br0" timeOffset="-13157">16413 3246 24575,'-35'17'0</inkml:trace>
  <inkml:trace contextRef="#ctx0" brushRef="#br0" timeOffset="159742.68">16469 2965 24575,'20'-30'0,"8"-9"0,2 1 0,1 1 0,45-40 0,158-161 0,-180 175 0,-31 34 0,46-44 0,-43 49 0,-2 0 0,-1-2 0,-1 0 0,33-52 0,-47 65 0,0 0 0,-1-1 0,-1 0 0,0 0 0,-1 0 0,0-1 0,-1 1 0,-1-1 0,0 0 0,-2 0 0,1 0 0,-2-1 0,-1-17 0,1 30 0,-1-1 0,1 0 0,-1 0 0,0 1 0,0-1 0,-1 0 0,1 1 0,-1-1 0,0 1 0,0 0 0,0-1 0,0 1 0,-1 0 0,1 0 0,-1 1 0,0-1 0,0 0 0,-5-3 0,3 3 0,-1 1 0,1-1 0,-1 1 0,0 0 0,1 0 0,-1 0 0,0 1 0,0 0 0,0 1 0,0-1 0,-7 1 0,1 0 0,0 1 0,-1 1 0,1 0 0,0 0 0,0 1 0,0 1 0,0 0 0,1 1 0,-1 0 0,1 0 0,-14 10 0,1 7 0,0 0 0,2 2 0,0 0 0,2 2 0,0 0 0,-26 48 0,20-32 0,-54 68 0,65-96 0,0 0 0,-1 0 0,-27 17 0,22-17 0,-34 30 0,-26 32 0,-72 77 0,102-94 0,-47 72 0,0 7 0,52-77 0,-42 73 0,79-117 0,0 0 0,-2 0 0,0-1 0,-1 0 0,0-1 0,-1-1 0,-1 0 0,0-1 0,-1 0 0,-1-1 0,-26 16 0,4-6 0,26-13 0,-1-1 0,-1-1 0,0 0 0,0 0 0,-19 5 0,30-11 0,1-1 0,-1 1 0,0-1 0,1 1 0,-1-1 0,0 0 0,1 0 0,-1-1 0,0 1 0,1 0 0,-1-1 0,0 1 0,1-1 0,-1 0 0,1 0 0,-1 0 0,1 0 0,0-1 0,-1 1 0,1-1 0,0 1 0,0-1 0,0 0 0,0 0 0,0 0 0,0 0 0,1 0 0,-1 0 0,1 0 0,-1 0 0,1-1 0,0 1 0,0-1 0,0 1 0,0-1 0,0-2 0,-5-17 0,2 0 0,1 0 0,1 0 0,1 0 0,1 0 0,0 0 0,5-26 0,-1-24 0,-2 5 0,-4-341 0,-6 328 0,-23-94 0,5 39 0,17 95 0,-1 0 0,-2 1 0,-2 0 0,-21-42 0,28 68 0,-1 0 0,0 1 0,0-1 0,-1 2 0,-1-1 0,-17-15 0,-74-54 0,42 35 0,-3-1 0,-2 3 0,-2 2 0,-108-49 0,132 68 0,32 17 0,-1 0 0,1 0 0,-1 1 0,0 1 0,-22-7 0,32 11 0,1 0 0,-1 0 0,0 0 0,0 0 0,1 0 0,-1 0 0,0 0 0,1 0 0,-1 1 0,0-1 0,0 0 0,1 0 0,-1 1 0,0-1 0,1 0 0,-1 1 0,1-1 0,-1 1 0,0-1 0,1 1 0,-1-1 0,1 1 0,-1-1 0,1 1 0,-1-1 0,1 1 0,0 0 0,-1-1 0,1 1 0,0 0 0,-1-1 0,1 1 0,0 0 0,0-1 0,0 1 0,0 0 0,0 0 0,-1-1 0,1 1 0,0 0 0,1 0 0,-1-1 0,0 1 0,0 0 0,1 1 0,6 41 0,-5-37 0,14 48 0,34 75 0,-31-84 0,-2 0 0,21 89 0,7 71 0,-24-117 0,-3 0 0,10 147 0,-12-28 0,1 37 0,-39 87 0,17-285 0,-24 202 0,20-163 0,4 1 0,7 95 0,-3 58 0,-6-185 0,-3 0 0,-2-1 0,-2 0 0,-24 59 0,12-35 0,7-22 0,-2 0 0,-30 55 0,39-87 0,-2-1 0,0 0 0,-2-1 0,0 0 0,-1-2 0,-1 0 0,-23 19 0,27-26 0,0-1 0,-1-1 0,-29 16 0,36-23 0,0 0 0,0 0 0,-1-1 0,1 0 0,0-1 0,-1 1 0,0-2 0,1 1 0,-1-1 0,-10-1 0,-19-5 0,0-2 0,1-1 0,0-2 0,-39-17 0,35 12 0,-1 2 0,-75-15 0,102 27 0,1 1 0,-1 0 0,0 0 0,0 2 0,0 0 0,1 1 0,-1 0 0,0 1 0,1 1 0,0 0 0,0 1 0,-16 8 0,-18 12 0,-52 24 0,92-46 0,-1 1 0,1-2 0,-1 1 0,0-1 0,0-1 0,0 1 0,0-2 0,0 1 0,-12-2 0,18 1 0,0-1 0,0 0 0,0 0 0,0 0 0,0 0 0,1-1 0,-1 1 0,0-1 0,1 0 0,-1 0 0,1 0 0,-1 0 0,1 0 0,0 0 0,0 0 0,0-1 0,0 1 0,0-1 0,1 0 0,-1 1 0,1-1 0,0 0 0,-1 0 0,1 0 0,1 0 0,-1 0 0,0-5 0,-2-8 0,1-1 0,0 0 0,2-30 0,0 37 0,11-450 0,-11 447 0,1 0 0,1 0 0,0 1 0,0-1 0,1 1 0,1-1 0,10-23 0,3 3 0,30-44 0,10-17 0,-44 68 0,-2 6 0,0 0 0,-2 0 0,0-1 0,-1-1 0,-2 1 0,6-31 0,11-173 0,-6-264 0,-15 422 0,0 40 0,-2 1 0,0-1 0,-7-43 0,7 68 0,0 1 0,0-1 0,-1 1 0,1-1 0,-1 1 0,1-1 0,-1 1 0,0 0 0,1-1 0,-1 1 0,0 0 0,0-1 0,0 1 0,0 0 0,0 0 0,0 0 0,0 0 0,0 0 0,0 0 0,-1 0 0,1 0 0,0 0 0,-1 1 0,1-1 0,-1 0 0,-1 0 0,0 1 0,0 0 0,0 0 0,1 0 0,-1 0 0,0 1 0,0-1 0,0 1 0,0 0 0,0-1 0,0 1 0,1 1 0,-6 1 0,-1 2 0,1 1 0,-1-1 0,1 2 0,0-1 0,0 1 0,-13 14 0,1 12 0,0 0 0,3 2 0,0 0 0,-14 48 0,20-53 0,-63 206 0,38-121 0,-8 22 0,0-19 0,-24 56 0,51-137 0,2 1 0,2 0 0,1 1 0,-10 54 0,17-71 0,0 0 0,-16 35 0,13-39 0,2 0 0,0 1 0,1 0 0,-6 37 0,7-9 0,-2-1 0,-2 0 0,-18 58 0,19-84 0,0 1 0,-1-1 0,-1 0 0,-1 0 0,-1-1 0,-1-1 0,0 0 0,-1 0 0,-19 18 0,31-34 0,-1-1 0,0 1 0,1 0 0,-1-1 0,0 1 0,0-1 0,0 0 0,0 0 0,0 1 0,-1-1 0,1-1 0,0 1 0,0 0 0,-1 0 0,1-1 0,0 1 0,-1-1 0,1 0 0,0 0 0,-1 0 0,1 0 0,-1 0 0,1-1 0,0 1 0,-1 0 0,1-1 0,0 0 0,0 0 0,-1 0 0,1 0 0,0 0 0,0 0 0,0 0 0,0-1 0,0 1 0,0-1 0,1 1 0,-1-1 0,0 0 0,1 1 0,-1-1 0,-1-3 0,-3-4 0,0 1 0,1-1 0,0-1 0,0 1 0,1-1 0,1 1 0,-1-1 0,-2-16 0,0-24 0,3 0 0,2 0 0,6-60 0,0-15 0,-6-376 0,3 467 0,1 0 0,9-37 0,-5 35 0,3-57 0,-10 86 0,-2-373 0,-14 281 0,10 70 0,1 1 0,0-31 0,4 39 0,3-293 0,13 210 0,-8 63 0,3-44 0,-11 66 0,2 1 0,0 0 0,2 0 0,-1 0 0,2 0 0,0 0 0,1 1 0,1-1 0,1 1 0,0 1 0,11-19 0,-2 7 0,-2-1 0,0 0 0,-2-1 0,-2-1 0,10-39 0,18-50 0,62-105 0,-18 46 0,-77 166 0,0 0 0,0-1 0,-2 1 0,1-1 0,1-15 0,-5 25 0,0 0 0,0-1 0,0 1 0,0 0 0,0-1 0,-1 1 0,1 0 0,-1 0 0,0 0 0,0-1 0,0 1 0,-1 0 0,1 0 0,-1 0 0,0 0 0,1 1 0,-1-1 0,0 0 0,-1 1 0,1 0 0,0-1 0,-1 1 0,1 0 0,-1 0 0,-5-3 0,-5-1 0,0 1 0,0 0 0,0 1 0,-1 0 0,0 1 0,0 1 0,0 0 0,0 0 0,0 2 0,0 0 0,0 0 0,0 2 0,0-1 0,0 2 0,0 0 0,1 1 0,-1 0 0,1 1 0,0 0 0,-24 14 0,25-9 0,0 1 0,0 1 0,-16 21 0,-5 6 0,-12 8 0,3 3 0,2 2 0,3 1 0,2 2 0,2 1 0,3 2 0,2 1 0,3 1 0,2 1 0,3 1 0,3 1 0,3 1 0,-7 75 0,17 230 0,8-182 0,-4 556 0,-3-695 0,-2 1 0,-2-1 0,-2 0 0,-2-1 0,-3 0 0,-37 89 0,45-121 0,-7 17 0,-1 0 0,-30 50 0,37-71 0,-2 4 0,-1 0 0,-20 23 0,28-36 0,0 0 0,0 0 0,0 1 0,0-2 0,-1 1 0,1 0 0,0 0 0,-1-1 0,1 1 0,-1-1 0,1 1 0,-1-1 0,0 0 0,0 0 0,0-1 0,1 1 0,-1 0 0,0-1 0,0 0 0,0 0 0,0 0 0,0 0 0,-5-1 0,5 0 0,1 0 0,-1-1 0,1 1 0,-1-1 0,1 0 0,0 1 0,0-1 0,0 0 0,0 0 0,0-1 0,1 1 0,-1 0 0,0 0 0,-1-4 0,-17-40 0,16 37 0,-15-53 0,1 0 0,-12-90 0,29 142 0,-31-185 0,17 45 0,4 22 0,-5-51 0,11-282 0,7 241 0,-4 57 0,5-175 0,12 236 0,-8 66 0,2-45 0,-5-561 0,-7 325 0,2 302 0,-1 1 0,0 0 0,-1 0 0,-1 0 0,0 1 0,-1-1 0,-1 1 0,0 0 0,0 1 0,-1-1 0,-1 1 0,0 1 0,-1-1 0,-13-12 0,-14-14 0,-1 2 0,-64-47 0,-126-62 0,216 139 0,-137-71 0,-186-68 0,300 132 0,-354-115 0,-2 0 0,404 136 0,0 0 0,-1 1 0,0 1 0,-1 0 0,18 18 0,-6-2 0,41 53 0,80 165 0,3 5 0,-53-92 0,-5-8 0,65 122 0,-67-109 0,28 56 0,-80-152 0,51 134 0,-19-37 0,-57-137 0,-1 1 0,-1 1 0,-2-1 0,0 1 0,-2 0 0,2 40 0,-8 176 0,-2-102 0,3 561 0,-2-666 0,0 0 0,-3 0 0,-1 0 0,-2-1 0,-1 0 0,-2 0 0,-2-1 0,-1-1 0,-24 44 0,5-6 0,24-50 0,-1 0 0,-19 30 0,-11 22 0,29-52 0,0-1 0,-16 22 0,22-36 0,-4 6 0,-1 0 0,-1 0 0,1-1 0,-24 20 0,32-30 0,0-1 0,0 1 0,0-1 0,-1 1 0,1-1 0,0 0 0,-1 1 0,1-1 0,-1-1 0,1 1 0,-1 0 0,1 0 0,-1-1 0,1 0 0,-1 1 0,0-1 0,1 0 0,-1 0 0,1-1 0,-1 1 0,0 0 0,1-1 0,-1 0 0,1 1 0,-1-1 0,1 0 0,0 0 0,-1-1 0,1 1 0,0 0 0,0-1 0,-1 1 0,1-1 0,1 0 0,-1 0 0,0 0 0,0 0 0,-2-3 0,-11-16 0,0-1 0,2 0 0,0-1 0,1 0 0,2-1 0,0-1 0,2 1 0,1-1 0,0-1 0,2 0 0,-2-35 0,-2 5 0,-30-104 0,25 114 0,2 0 0,3-1 0,-6-64 0,-2-35 0,10 94 0,-3-67 0,5 44 0,-4 0 0,-33-138 0,37 193 0,-26-100 0,-51-124 0,66 208 0,-2 1 0,-1 0 0,-38-51 0,-5-8 0,-2 4 0,9 15 0,43 57 0,-1 1 0,-1 1 0,0 0 0,-1 0 0,-1 2 0,0 0 0,-23-15 0,-14-4 0,-65-30 0,-40-24 0,137 74 0,-1 2 0,0 0 0,0 1 0,-1 1 0,-30-7 0,-127-20 0,156 32 0,-554-71 0,79 12 0,476 60 0,9 2 0,0-1 0,0-1 0,1 0 0,-1-1 0,1 0 0,-14-7 0,26 11 0,0-1 0,0 1 0,0-1 0,0 1 0,0-1 0,0 1 0,0-1 0,0 0 0,1 1 0,-1-1 0,0 0 0,0 0 0,1 0 0,-1 0 0,0 1 0,1-1 0,-1 0 0,1 0 0,-1 0 0,1 0 0,-1 0 0,1-1 0,0 1 0,0 0 0,-1 0 0,1 0 0,0 0 0,0 0 0,0 0 0,0 0 0,0-1 0,0 1 0,1 0 0,-1 0 0,0 0 0,1 0 0,-1 0 0,0 0 0,1 0 0,0-2 0,4-2 0,-1-1 0,1 1 0,-1-1 0,1 1 0,9-6 0,0-2 0,29-33 0,-23 24 0,1 1 0,27-23 0,134-81 0,-167 113 0,-1 0 0,0-1 0,-1-1 0,-1 0 0,0 0 0,0-1 0,-2-1 0,11-19 0,61-147 0,-48 101 0,104-174 0,-46 96 0,-85 146 0,-1 0 0,-1 0 0,0-1 0,0 0 0,-2 0 0,4-21 0,-7 33 0,1-1 0,-1 0 0,1 0 0,-1 0 0,0 0 0,0 0 0,-1 1 0,1-1 0,0 0 0,-1 0 0,0 0 0,0 0 0,1 1 0,-2-1 0,1 0 0,0 1 0,-1-1 0,1 1 0,-1 0 0,1-1 0,-1 1 0,0 0 0,0 0 0,0 0 0,-1 0 0,1 0 0,0 0 0,-1 1 0,1-1 0,-1 1 0,1 0 0,-1 0 0,0 0 0,1 0 0,-1 0 0,0 0 0,0 1 0,-5-1 0,2 1 0,0 0 0,0 0 0,0 1 0,0 0 0,0 0 0,0 0 0,0 1 0,0 0 0,0 0 0,1 0 0,-1 1 0,1 0 0,-1 0 0,1 0 0,0 1 0,0-1 0,1 1 0,-1 1 0,1-1 0,0 0 0,-7 10 0,1 0 0,0 1 0,1 1 0,1-1 0,0 1 0,1 1 0,-7 23 0,-87 259 0,78-246 0,-3-2 0,-2 0 0,-68 92 0,89-136 0,1 1 0,-1-2 0,0 1 0,-1-1 0,0 0 0,0 0 0,0-1 0,-1 0 0,1-1 0,-1 0 0,-14 5 0,21-8 0,-1 0 0,0-1 0,1 1 0,-1-1 0,0 1 0,0-1 0,0 0 0,0 0 0,1 0 0,-1-1 0,0 1 0,0-1 0,1 1 0,-1-1 0,0 0 0,0 0 0,1 0 0,-1 0 0,1-1 0,-1 1 0,1-1 0,0 1 0,0-1 0,-1 0 0,1 0 0,0 0 0,1 0 0,-1 0 0,0-1 0,0 1 0,1 0 0,0-1 0,-1 1 0,1-1 0,0 0 0,0 1 0,0-1 0,1 0 0,-1 1 0,1-1 0,-1 0 0,1-4 0,-21-145 0,10 59 0,9 65 0,-2 0 0,-10-45 0,2 23 0,-15-45 0,25 89 0,0 0 0,0 0 0,-1 1 0,0-1 0,0 1 0,0 0 0,-1 0 0,0 0 0,0 0 0,0 1 0,0 0 0,-7-5 0,10 8 0,0 0 0,0 1 0,0-1 0,0 0 0,-1 1 0,1-1 0,0 1 0,0-1 0,-1 1 0,1 0 0,0-1 0,-1 1 0,1 0 0,0 0 0,-1 0 0,1 0 0,0 0 0,0 0 0,-1 0 0,1 1 0,0-1 0,-1 0 0,1 1 0,0-1 0,0 1 0,-1-1 0,1 1 0,0 0 0,0 0 0,0-1 0,0 1 0,0 0 0,0 0 0,0 0 0,0 0 0,0 0 0,1 0 0,-1 0 0,0 0 0,1 1 0,-1-1 0,1 0 0,-1 0 0,1 0 0,-1 1 0,1-1 0,0 0 0,0 1 0,-1 0 0,-2 11 0,0 0 0,1 0 0,-1 22 0,3-31 0,1 243 0,0 9 0,-2-240 0,-1-1 0,0 0 0,-1 0 0,-10 29 0,12-41 0,0 0 0,-1-1 0,1 1 0,-1 0 0,1-1 0,-1 1 0,0-1 0,0 0 0,0 1 0,0-1 0,0 0 0,0 0 0,-6 3 0,7-5 0,-1 1 0,0 0 0,0-1 0,0 0 0,0 1 0,0-1 0,0 0 0,0 0 0,-1 0 0,1 0 0,0-1 0,0 1 0,0 0 0,0-1 0,0 1 0,1-1 0,-1 0 0,0 0 0,0 0 0,0 0 0,1 0 0,-1 0 0,-1-2 0,-7-4 0,0-1 0,1-1 0,0 0 0,0 0 0,1-1 0,0 0 0,1 0 0,0-1 0,-9-21 0,6 11 0,1 0 0,2-1 0,0 0 0,-6-37 0,9 42 0,0 0 0,-1 1 0,-1 0 0,0 0 0,-1 0 0,-1 1 0,0 0 0,-2 1 0,-18-25 0,1 8 0,-1 2 0,-1 0 0,-34-24 0,9 14 0,-2 3 0,-1 2 0,-1 3 0,-101-38 0,151 66 0,1 0 0,0 1 0,-1 0 0,0 0 0,1 1 0,-15-1 0,21 1 0,-1 1 0,1 1 0,-1-1 0,1 0 0,-1 0 0,1 0 0,-1 1 0,1-1 0,-1 1 0,1-1 0,0 1 0,-1 0 0,1 0 0,0-1 0,-1 1 0,1 0 0,0 0 0,0 0 0,0 0 0,0 1 0,0-1 0,0 0 0,0 0 0,0 0 0,0 1 0,0-1 0,1 1 0,-1-1 0,1 0 0,-1 1 0,1-1 0,0 1 0,-1-1 0,1 1 0,0-1 0,0 1 0,0 0 0,0-1 0,0 1 0,1 1 0,2 13 0,0 0 0,2 0 0,0 0 0,1 0 0,0-1 0,1 0 0,1 0 0,1-1 0,10 14 0,10 21 0,18 41 0,-3 2 0,49 153 0,-32-7 0,-60-235 0,-1 0 0,1 0 0,-1 0 0,1 0 0,-1 1 0,0-1 0,-1 0 0,1 0 0,0 0 0,-1 0 0,1 0 0,-1 0 0,0 0 0,0 0 0,-1 0 0,1 0 0,0-1 0,-1 1 0,0 0 0,1-1 0,-1 1 0,0-1 0,-4 4 0,1-3 0,1 0 0,-1-1 0,0 1 0,0-1 0,0 0 0,-1 0 0,1-1 0,0 0 0,-1 0 0,1 0 0,0 0 0,-1-1 0,-9 0 0,-35-5 0,-1-3 0,2-1 0,-1-3 0,-81-30 0,55 18 0,19 6 0,-1 2 0,-106-14 0,-43 3 0,-110-8 0,4 12 0,140 9 0,135 11 0,-33-2 0,-88 3 0,114 5 0,0 2 0,0 2 0,-60 17 0,102-24 0,1 1 0,-1-1 0,1 1 0,0 0 0,0 0 0,-1 0 0,1 0 0,0 0 0,0 1 0,0-1 0,0 0 0,0 1 0,0 0 0,1-1 0,-1 1 0,0 0 0,1 0 0,0 0 0,-1 0 0,1 0 0,-2 5 0,3-5 0,-1 1 0,1 0 0,0 0 0,0-1 0,0 1 0,1 0 0,-1-1 0,1 1 0,0 0 0,-1-1 0,1 1 0,0-1 0,0 1 0,1-1 0,-1 1 0,2 2 0,6 6 0,-1 0 0,1-1 0,1 0 0,0 0 0,0-1 0,17 12 0,-4-7 0,1 0 0,0-2 0,1 0 0,1-2 0,0 0 0,40 8 0,166 18 0,-183-30 0,112 6 0,190-11 0,-156-3 0,-145 5 0,0 2 0,85 20 0,-27-3 0,-69-16 0,22 3 0,-1 2 0,0 3 0,-1 3 0,64 27 0,87 58 0,-207-100 0,1 0 0,-1-1 0,0 2 0,1-1 0,-1 0 0,0 1 0,-1-1 0,1 1 0,0 0 0,-1 0 0,0 0 0,1 0 0,-1 0 0,0 1 0,2 5 0,-4-7 0,0 0 0,0 1 0,0-1 0,0 0 0,0 1 0,0-1 0,-1 0 0,1 0 0,-1 0 0,0 1 0,0-1 0,0 0 0,0 0 0,0 0 0,0 0 0,0 0 0,-1 0 0,1-1 0,-1 1 0,1 0 0,-1-1 0,1 1 0,-1-1 0,0 0 0,0 1 0,0-1 0,-3 2 0,-11 6 0,-1-1 0,0 0 0,0-1 0,-20 5 0,-28 12 0,-256 115 0,105-39 0,152-72 0,46-22 0,2 0 0,-1 2 0,1 0 0,0 1 0,0 0 0,1 1 0,1 1 0,-1 1 0,-12 13 0,26-24 0,0 0 0,0 0 0,0 0 0,0 0 0,0 0 0,0 0 0,0 0 0,1 0 0,-1 0 0,0 1 0,1-1 0,-1 0 0,0 0 0,1 1 0,0-1 0,-1 1 0,1-1 0,0 0 0,0 1 0,0-1 0,0 1 0,0-1 0,0 0 0,0 1 0,0-1 0,1 3 0,0-3 0,1 1 0,-1-1 0,1 1 0,-1-1 0,1 0 0,-1 0 0,1 0 0,0 0 0,0 0 0,-1-1 0,1 1 0,0 0 0,0-1 0,0 1 0,0-1 0,3 1 0,12 0 0,1 0 0,0-1 0,19-2 0,-34 2 0,167-18 0,179-44 0,-299 51 0,-16 3 0,1 1 0,67-5 0,-18 8 0,-2-3 0,103-23 0,-117 18 0,1 3 0,74-1 0,140 12 0,-90 2 0,-81-6 0,135 5 0,-240-2 0,1 0 0,0 1 0,-1 0 0,1 1 0,-1-1 0,0 2 0,0-1 0,0 1 0,0 0 0,-1 0 0,0 0 0,1 1 0,-2 0 0,1 1 0,0-1 0,-1 1 0,0 0 0,5 9 0,-2-4 0,-1 1 0,0 0 0,-1 0 0,-1 1 0,0 0 0,0 0 0,-1 0 0,-1 1 0,3 20 0,-6-30 0,0 1 0,-1 0 0,0-1 0,0 1 0,0-1 0,0 1 0,-1-1 0,1 1 0,-1-1 0,0 0 0,0 0 0,-1 0 0,1 0 0,-1 0 0,0-1 0,0 1 0,0-1 0,-1 0 0,1 0 0,-1 0 0,0 0 0,1 0 0,-1-1 0,-8 4 0,-12 6 0,0-1 0,-1-1 0,-27 8 0,37-14 0,-105 37 0,30-9 0,-1-4 0,-134 23 0,171-42 0,0 2 0,0 2 0,-76 32 0,43-18 0,70-24 0,1 2 0,0 0 0,0 1 0,0 0 0,0 1 0,1 1 0,-18 13 0,26-16 0,0 0 0,0 1 0,1 0 0,0 1 0,-9 10 0,14-16 0,1 0 0,-1 0 0,0 0 0,1 0 0,-1 1 0,1-1 0,-1 0 0,1 0 0,-1 0 0,1 0 0,0 1 0,0-1 0,-1 0 0,1 0 0,0 1 0,0-1 0,0 0 0,0 0 0,1 0 0,-1 1 0,0-1 0,0 0 0,1 0 0,-1 0 0,1 1 0,-1-1 0,1 0 0,-1 0 0,1 0 0,0 0 0,0 0 0,-1 0 0,1 0 0,0 0 0,0-1 0,0 1 0,0 0 0,0 0 0,0-1 0,0 1 0,0-1 0,0 1 0,0-1 0,1 1 0,-1-1 0,0 1 0,0-1 0,0 0 0,1 0 0,0 0 0,26 6 0,0-1 0,1-2 0,-1-1 0,0-1 0,51-5 0,-12 1 0,633 0 0,-449 4 0,-218-2 0,0-1 0,1-2 0,-2-1 0,1-2 0,-1-1 0,0-1 0,60-27 0,-72 29 0,1 0 0,-1 2 0,1 0 0,0 2 0,0 0 0,0 1 0,1 1 0,-1 1 0,24 3 0,-35-1 0,-1 1 0,0-1 0,1 1 0,-2 1 0,1-1 0,0 2 0,-1-1 0,1 1 0,-1 0 0,-1 1 0,1 0 0,-1 0 0,0 1 0,0 0 0,-1 0 0,0 0 0,8 14 0,7 10 0,-2 2 0,30 69 0,-37-72 0,0 0 0,-2 0 0,-2 1 0,7 42 0,-8-23 0,4 17 0,3 107 0,-16 615 0,2-771 0,0 0 0,-2 0 0,0-1 0,-1 1 0,-1-1 0,-1 1 0,0-1 0,-2 0 0,-8 18 0,11-27 0,-1-1 0,1 0 0,-1 0 0,0-1 0,-1 1 0,1-1 0,-1 0 0,-1 0 0,1-1 0,-1 0 0,0 0 0,0 0 0,0-1 0,-1 0 0,0-1 0,1 0 0,-1 0 0,0 0 0,-1-1 0,1-1 0,-12 2 0,-22 1 0,-1-2 0,1-1 0,-1-3 0,0-1 0,1-3 0,0-1 0,0-2 0,-53-19 0,75 19 0,1-1 0,0 0 0,1-2 0,0 0 0,1-1 0,0-1 0,1-1 0,-24-27 0,-6-15 0,-47-77 0,54 74 0,21 30 0,1 0 0,-14-37 0,21 42 0,-2 0 0,-1 0 0,-1 1 0,-25-33 0,10 22 0,-1 2 0,-2 1 0,-2 1 0,0 2 0,-2 2 0,-1 1 0,-76-40 0,85 53 0,0 1 0,-1 1 0,0 1 0,-1 1 0,1 2 0,-2 2 0,1 0 0,-1 2 0,-35 1 0,-15 2 0,-248 4 0,284 1 0,0 1 0,-51 15 0,62-11 0,-1-3 0,0-1 0,-1-1 0,-57-1 0,85-4 0,1-1 0,-1 0 0,0-1 0,1 1 0,-1-2 0,1 1 0,-1-1 0,1 0 0,0 0 0,0-1 0,1 0 0,-1 0 0,1-1 0,0 0 0,0 0 0,0 0 0,1-1 0,-1 0 0,1 0 0,1 0 0,-1-1 0,1 1 0,0-1 0,-3-10 0,0-1 0,0-1 0,2 0 0,0 0 0,1-1 0,1 0 0,1 0 0,0 1 0,3-30 0,3-32 0,4 0 0,4 0 0,3 1 0,49-147 0,-48 183 0,-2-1 0,-1 0 0,-3-1 0,8-73 0,-18 116 0,0 0 0,1 1 0,-1-1 0,0 0 0,-1 0 0,1 0 0,0 1 0,-1-1 0,1 0 0,-1 0 0,0 1 0,0-1 0,0 0 0,0 1 0,-1-1 0,1 1 0,-1 0 0,1-1 0,-1 1 0,0 0 0,0 0 0,0 0 0,0 0 0,0 0 0,-1 1 0,1-1 0,0 1 0,-1-1 0,1 1 0,-1 0 0,0 0 0,1 0 0,-1 0 0,0 1 0,1-1 0,-1 1 0,0-1 0,0 1 0,0 0 0,1 0 0,-6 1 0,-1 0 0,0 0 0,0 1 0,0 0 0,0 0 0,0 1 0,0 0 0,1 1 0,-1 0 0,1 0 0,0 1 0,-13 9 0,6 2 0,-1 1 0,2 1 0,0 0 0,1 1 0,1 0 0,-15 33 0,1-4 0,-48 86 0,61-108 0,1 1 0,-11 34 0,16-38 0,-2 0 0,-1-1 0,-15 28 0,20-43 0,-1 1 0,1-1 0,-1 0 0,0-1 0,-1 1 0,1-1 0,-1 0 0,-1-1 0,1 0 0,-1 0 0,0-1 0,-15 7 0,-33 12 0,-2-3 0,-1-3 0,-87 15 0,142-31 0,0-1 0,0 0 0,0 0 0,0-1 0,0 1 0,1-1 0,-1 1 0,0-1 0,0-1 0,0 1 0,0 0 0,1-1 0,-1 0 0,1 0 0,-1 0 0,1 0 0,0-1 0,0 1 0,0-1 0,0 1 0,0-1 0,0 0 0,1-1 0,0 1 0,-1 0 0,1-1 0,0 1 0,-2-6 0,-4-11 0,1 1 0,0-2 0,2 1 0,-5-25 0,7 28 0,-3-20 0,2-1 0,1-47 0,2 43 0,-8-59 0,0 28 0,0-95 0,6 63 0,0 78 0,-2 0 0,0 1 0,-12-34 0,-8-38 0,25 94 0,-2-9 0,0 1 0,-1-1 0,0 1 0,-1 0 0,-9-21 0,11 29 0,0 1 0,-1 0 0,1 0 0,-1-1 0,0 1 0,0 1 0,0-1 0,0 0 0,0 1 0,-1 0 0,1 0 0,-1 0 0,0 0 0,1 0 0,-1 1 0,0-1 0,0 1 0,0 0 0,0 1 0,0-1 0,0 1 0,-5-1 0,-4 1 0,1 1 0,-1 0 0,1 1 0,0 0 0,-1 1 0,1 0 0,0 1 0,0 0 0,1 1 0,0 0 0,-1 1 0,2 0 0,-15 11 0,-15 14 0,1 1 0,-35 38 0,37-33 0,25-23 0,0 0 0,1 0 0,1 1 0,0 0 0,1 1 0,1 0 0,-11 31 0,-25 46 0,40-88 0,0 1 0,-1 0 0,1-1 0,-1 0 0,0 0 0,0-1 0,-1 1 0,1-1 0,-1 0 0,0-1 0,0 0 0,0 1 0,-12 3 0,14-6 0,1 0 0,-1 0 0,0 0 0,0 0 0,0-1 0,0 1 0,1-1 0,-1 0 0,3 0 0</inkml:trace>
  <inkml:trace contextRef="#ctx0" brushRef="#br0" timeOffset="159743.68">4689 1764 24575,'-1'-1'0,"-22"-17"0,4 4 0</inkml:trace>
  <inkml:trace contextRef="#ctx0" brushRef="#br0" timeOffset="159741.68">4598 1699 24575,'-6'-4'0,"-20"-10"0,-46-18 0,4 1 0,-7-4 0,-128-40 0,70 32 0,68 21 0,-91-20 0,57 27 0,0 4 0,-140 2 0,-497 10 0,682 1 0,0 3 0,1 2 0,-92 23 0,-150 63 0,257-80 0,1 1 0,1 2 0,0 2 0,1 1 0,1 1 0,1 3 0,1 0 0,1 2 0,-38 40 0,32-31 0,29-29 0,1 1 0,0 1 0,0-1 0,0 1 0,1 0 0,0 0 0,0 1 0,1 0 0,0 0 0,-7 16 0,12-23 0,0 0 0,-1 0 0,1 0 0,0 0 0,0 0 0,1 0 0,-1 1 0,0-1 0,0 0 0,0 0 0,1 0 0,-1 0 0,1 0 0,-1 0 0,1 0 0,-1 0 0,1-1 0,-1 1 0,1 0 0,0 0 0,-1 0 0,1 0 0,0-1 0,0 1 0,0 0 0,0-1 0,0 1 0,-1-1 0,1 1 0,0-1 0,0 1 0,0-1 0,1 0 0,-1 1 0,0-1 0,2 0 0,45 6 0,-46-6 0,366-15 0,-145 2 0,703 5 0,-578 10 0,-344-2 0,4-1 0,-1 1 0,1 1 0,-1-1 0,1 1 0,12 4 0,-20-5 0,0 0 0,1 0 0,-1 0 0,0 0 0,1 0 0,-1 1 0,0-1 0,1 0 0,-1 0 0,0 0 0,1 1 0,-1-1 0,0 0 0,0 0 0,0 1 0,1-1 0,-1 0 0,0 0 0,0 1 0,0-1 0,1 0 0,-1 1 0,0-1 0,0 0 0,0 1 0,0-1 0,0 0 0,0 1 0,0-1 0,0 0 0,0 1 0,0-1 0,0 0 0,0 1 0,0-1 0,0 0 0,0 1 0,0-1 0,0 0 0,0 1 0,-1-1 0,1 0 0,0 1 0,-17 17 0,-28 10 0,10-18 0,0-1 0,0-2 0,-1-2 0,1-1 0,-41-1 0,-34 5 0,-108 19 0,-333 85 0,200-2 0,295-93 0,0 2 0,-84 42 0,-95 46 0,33-30 0,-10 21 0,150-72 0,42-19 0,0 2 0,-28 15 0,47-24 0,0 1 0,1-1 0,-1 0 0,0 1 0,1-1 0,-1 0 0,0 1 0,1-1 0,-1 1 0,1 0 0,-1-1 0,1 1 0,-1-1 0,1 1 0,-1 0 0,1-1 0,0 1 0,-1 0 0,1-1 0,0 1 0,-1 0 0,1 0 0,0-1 0,0 2 0,13 8 0,36-4 0,-45-6 0,455 0 0,-187-31 0,31-2 0,312-5 0</inkml:trace>
  <inkml:trace contextRef="#ctx0" brushRef="#br0" timeOffset="152311.49">2237 2817 24575,'-122'40'0,"-84"21"0,14-3 0,148-47 0,2 1 0,0 2 0,-69 33 0,-13 9 0,-3-6 0,-140 36 0,159-52 0,-38 6 0,92-27 0,0 2 0,1 2 0,1 3 0,-82 43 0,56-18 0,-48 31 0,87-50 0,25-19 0,1 1 0,1 1 0,0 0 0,0 1 0,1 0 0,0 0 0,-16 21 0,27-31 0,0 1 0,-1-1 0,1 1 0,-1-1 0,1 1 0,0-1 0,0 1 0,-1-1 0,1 1 0,0-1 0,0 1 0,0 0 0,0-1 0,-1 1 0,1 0 0,0-1 0,0 1 0,0-1 0,0 1 0,0 0 0,1-1 0,-1 1 0,0-1 0,0 1 0,0 0 0,0-1 0,1 1 0,-1-1 0,0 1 0,1-1 0,-1 1 0,0-1 0,1 1 0,-1-1 0,1 1 0,-1-1 0,1 1 0,-1-1 0,1 0 0,-1 1 0,1-1 0,-1 0 0,1 1 0,-1-1 0,1 0 0,-1 0 0,1 1 0,0-1 0,-1 0 0,1 0 0,0 0 0,-1 0 0,1 0 0,-1 0 0,1 0 0,0 0 0,-1 0 0,1 0 0,-1-1 0,1 1 0,0 0 0,0 0 0,46-7 0,-45 7 0,183-49 0,29-7 0,-172 49 0,13-3 0,104-33 0,-63 14 0,182-33 0,-48 14 0,76-20 0,-238 54 0,-41 7 0,0 2 0,54-4 0,-17 6 0,1-2 0,-2-3 0,80-20 0,-76 16 0,1 4 0,0 2 0,0 3 0,72 7 0,-19-1 0,533-3 0,-642 1 0,-1-2 0,0 1 0,0-1 0,1-1 0,-1 0 0,0-1 0,-1 0 0,1 0 0,0-1 0,-1-1 0,0 0 0,0 0 0,16-12 0,27-21 0,44-27 0,-32 22 0,-55 34 0,1 1 0,0 0 0,1 1 0,-1 0 0,1 1 0,1 0 0,-1 1 0,1 1 0,0 0 0,14-3 0,13 4-136,-1 2-1,1 1 1,0 2-1,-1 1 1,0 3-1,0 1 1,0 1-1,0 3 0,45 18 1,-47-14-6690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49.696"/>
    </inkml:context>
    <inkml:brush xml:id="br0">
      <inkml:brushProperty name="width" value="0.05" units="cm"/>
      <inkml:brushProperty name="height" value="0.05" units="cm"/>
      <inkml:brushProperty name="color" value="#663300"/>
    </inkml:brush>
  </inkml:definitions>
  <inkml:trace contextRef="#ctx0" brushRef="#br0">232 1 24575,'31'34'0,"-1"2"0,24 39 0,-35-46 0,1-1 0,1-1 0,2-1 0,0-1 0,37 30 0,192 122 0,-120-86 0,-67-48 0,1-3 0,2-3 0,2-3 0,2-3 0,128 38 0,190 31 0,203 62 0,-516-134 0,-35-13 0,0-1 0,53 10 0,-76-19 0,1 0 0,-1 2 0,0 0 0,-1 1 0,1 0 0,32 23 0,-33-21 0,1-1 0,-1-1 0,1-1 0,1-1 0,-1 0 0,25 3 0,127 10 0,-117-15 0,409 17 0,-298-16 0,-145-5 0,-2 0 0,0 1 0,0 0 0,0 1 0,0 1 0,31 9 0,-48-12 0,1 1 0,-1-1 0,1 1 0,-1-1 0,0 1 0,1 0 0,-1-1 0,0 1 0,0 0 0,0 0 0,1 0 0,-1 0 0,0 0 0,0 0 0,0 1 0,-1-1 0,1 0 0,0 0 0,1 3 0,-2-3 0,0 0 0,0 0 0,0 0 0,0 0 0,0 1 0,-1-1 0,1 0 0,0 0 0,-1 0 0,1 0 0,0 0 0,-1 0 0,1 0 0,-1 0 0,0-1 0,1 1 0,-1 0 0,0 0 0,1 0 0,-2 1 0,-6 4 0,0 0 0,0-1 0,0 1 0,-14 5 0,18-9 0,-94 52 0,-108 51 0,168-92 0,0-2 0,0-2 0,-50 6 0,1 0 0,-53 13 0,-2-5 0,-241 6 0,330-28 0,27 0 0,0 0 0,19-1 0</inkml:trace>
  <inkml:trace contextRef="#ctx0" brushRef="#br0" timeOffset="24395.33">2576 1855 24575,'30'15'0,"5"5"0,32 24 0,-57-36 0,51 35 0,-1 2 0,-3 4 0,84 90 0,-37 7 0,-77-109 0,-2-4 0,-2 0 0,-1 2 0,27 58 0,-44-80 0,-4-10 0,0 1 0,0-1 0,1 1 0,-1-1 0,1 0 0,0 0 0,0 1 0,0-1 0,0 0 0,1-1 0,-1 1 0,4 3 0,-43-53 0,13 23 0,0 0 0,-2 2 0,-30-20 0,25 16 0,25 20 0,0 1 0,-1-1 0,0 1 0,0 1 0,0-1 0,-15-6 0,-91-25 0,63 21 0,-62-26 0,9-1 0,-137-37 0,81 30 0,63 13 0,60 21 0,-1 1 0,-48-10 0,12 4 0,1-3 0,2-3 0,-118-62 0,130 60 0,21 7 0,0-2 0,1-1 0,-36-33 0,-18-12 0,-367-293 0,358 280 0,48 38 0,2-3 0,2-1 0,2-3 0,-49-73 0,-34-34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11.495"/>
    </inkml:context>
    <inkml:brush xml:id="br0">
      <inkml:brushProperty name="width" value="0.05" units="cm"/>
      <inkml:brushProperty name="height" value="0.05" units="cm"/>
      <inkml:brushProperty name="color" value="#663300"/>
    </inkml:brush>
  </inkml:definitions>
  <inkml:trace contextRef="#ctx0" brushRef="#br0">3662 136 24575,'-3'2'0,"-1"-1"0,1 1 0,0 0 0,0 0 0,0 0 0,1 0 0,-1 0 0,0 1 0,1-1 0,0 1 0,-1-1 0,1 1 0,0 0 0,0 0 0,-2 6 0,-9 9 0,-89 109 0,64-77 0,-86 89 0,103-120 0,-1-1 0,0 0 0,-2-2 0,0-1 0,0-1 0,-51 21 0,-261 87 0,278-107 0,0-3 0,-1-2 0,-87 3 0,-80 12 0,135-5 0,28-6 0,-1-2 0,-116 6 0,-33 3 0,129-10 0,-241 39 0,50-7 0,8-17 0,-173 49 0,421-73 0,1 2 0,0 0 0,0 1 0,-18 7 0,30-9 0,1 0 0,-1 0 0,1 0 0,0 0 0,0 1 0,0 0 0,1 0 0,0 0 0,-1 1 0,1-1 0,1 1 0,-1 0 0,1 0 0,0 1 0,0-1 0,-3 7 0,-15 33 0,15-36 0,1 0 0,1 0 0,-1 0 0,2 0 0,-1 1 0,1 0 0,1 0 0,0 0 0,-2 19 0,4-27 0,1 0 0,-1 0 0,1 0 0,-1 0 0,1 0 0,0 0 0,0 0 0,0 0 0,0 0 0,0-1 0,0 1 0,0 0 0,1-1 0,-1 1 0,1-1 0,-1 0 0,1 1 0,-1-1 0,1 0 0,0 0 0,0 0 0,-1 0 0,1 0 0,0 0 0,0 0 0,0-1 0,0 1 0,3 0 0,7 1 0,0 0 0,0-1 0,21 0 0,-10-1 0,111 12 0,96 4 0,-122-15 0,183-4 0,-216-6 0,134-34 0,-100 17 0,-53 12 0,79-32 0,-20 5 0,-84 33 0,0 2 0,59-4 0,-53 7 0,57-13 0,111-29 0,-235 59 0,1 2 0,-38 27 0,63-40 0,-84 62 0,55-39 0,-45 28 0,73-51 0,-75 44 0,-109 82 0,120-79 0,-2-4 0,-126 62 0,56-34 0,113-58 0,0-1 0,-1-2 0,-1-1 0,0-1 0,-1-1 0,-43 7 0,39-9 0,1 2 0,0 1 0,1 1 0,-34 19 0,-63 22 0,100-41 0,1 1 0,1 1 0,0 1 0,-41 31 0,-26 14 0,39-23 0,52-35 0,0 1 0,0 0 0,1 0 0,-1 0 0,1 1 0,0-1 0,0 1 0,0 0 0,1 0 0,-1 0 0,-2 7 0,5-10 0,0 0 0,0 0 0,0 0 0,0 0 0,0 0 0,0 0 0,0 0 0,1 0 0,-1 0 0,0-1 0,1 1 0,-1 0 0,0 0 0,1 0 0,0 0 0,-1 0 0,1-1 0,-1 1 0,1 0 0,0 0 0,-1-1 0,1 1 0,0 0 0,0-1 0,0 1 0,-1-1 0,1 1 0,0-1 0,0 0 0,0 1 0,0-1 0,0 0 0,0 0 0,0 1 0,0-1 0,1 0 0,41 5 0,-40-4 0,337-1 0,-148-3 0,192-18 0,-316 15 0,0-3 0,-1-4 0,0-2 0,77-29 0,-55 6 0,131-76 0,-161 75 0,75-64 0,-82 60 0,100-62 0,-12 8 0,-3 2 0,-80 60 0,-29 17 0,0 1 0,34-14 0,22-7 0,-50 21 0,1 1 0,0 2 0,1 2 0,0 1 0,39-6 0,-30 8 0,-1-1 0,0-3 0,44-18 0,27-9 0,-40 16 0,-1-3 0,-2-3 0,132-76 0,-157 71 0,-2-2 0,-1-1 0,-2-3 0,52-64 0,-41 46 0,-9 11 0,-18 22 0,-2-1 0,0-1 0,28-46 0,-43 59 0,1-2 0,0 0 0,-1-1 0,0 0 0,-2-1 0,7-24 0,13-137 0,-13 67 0,-9 89-158,1 1-1,17-42 0,-16 48-730,5-14-5937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26.347"/>
    </inkml:context>
    <inkml:brush xml:id="br0">
      <inkml:brushProperty name="width" value="0.05" units="cm"/>
      <inkml:brushProperty name="height" value="0.05" units="cm"/>
      <inkml:brushProperty name="color" value="#663300"/>
    </inkml:brush>
  </inkml:definitions>
  <inkml:trace contextRef="#ctx0" brushRef="#br0">5629 172 24575,'0'0'0,"1"0"0,-1 0 0,0 0 0,1 0 0,-1 0 0,0 0 0,1 0 0,-1 0 0,0 0 0,1-1 0,-1 1 0,0 0 0,1 0 0,-1 0 0,0-1 0,1 1 0,-1 0 0,0 0 0,0-1 0,1 1 0,-1 0 0,0 0 0,0-1 0,0 1 0,1 0 0,-1-1 0,0 1 0,0 0 0,0-1 0,0 1 0,0 0 0,0-1 0,1 1 0,-1-1 0,0 1 0,0 0 0,0-1 0,0 1 0,0 0 0,-1-1 0,1 1 0,0 0 0,0-1 0,0 1 0,0 0 0,0-1 0,0 1 0,-1 0 0,1-1 0,0 1 0,0 0 0,0-1 0,-1 1 0,-12-19 0,4 13 0,0 0 0,0 0 0,0 2 0,-1-1 0,0 1 0,0 0 0,-17-3 0,-77-12 0,55 12 0,-240-47 0,210 44 0,0 3 0,-154 9 0,97 1 0,90-1 0,1 2 0,0 1 0,0 3 0,0 2 0,-71 25 0,55-11 0,1 2 0,1 3 0,-75 50 0,100-59 0,-2-1 0,-1-1 0,0-3 0,-1-1 0,0-1 0,-1-2 0,-1-2 0,-56 6 0,-37-5 0,-159-6 0,223-5 0,-636 0 0,689 2 0,0 1 0,0 0 0,0 1 0,0 1 0,1 1 0,-1 0 0,-19 10 0,0 2 0,-63 41 0,77-42 0,1 1 0,-24 25 0,-24 20 0,-84 45 0,90-67 0,-92 80 0,150-116 0,-35 30 0,2 2 0,1 2 0,-51 70 0,78-95 0,3-5 0,0 1 0,0 0 0,1 0 0,0 0 0,1 1 0,-4 11 0,8-20 0,-1 0 0,1 1 0,0-1 0,0 1 0,0-1 0,0 1 0,0-1 0,0 1 0,0-1 0,0 1 0,0-1 0,1 1 0,-1-1 0,1 0 0,-1 1 0,1-1 0,0 1 0,-1-1 0,1 0 0,1 2 0,0-1 0,1-1 0,-1 1 0,0-1 0,1 1 0,-1-1 0,1 0 0,-1 0 0,1 0 0,-1 0 0,1 0 0,0-1 0,0 1 0,-1-1 0,1 0 0,3 0 0,14 0 0,-1-1 0,1-1 0,36-8 0,1 0 0,-16 2 0,0-2 0,67-26 0,-14 4 0,287-75 0,-225 62 0,-82 21 0,98-16 0,-119 29 0,-28 6 0,0 0 0,35-1 0,-59 6 0,-1 0 0,1 0 0,0 0 0,-1 0 0,1 0 0,0 0 0,-1 0 0,1 0 0,0 0 0,-1 0 0,1 0 0,0 1 0,-1-1 0,1 0 0,0 0 0,-1 1 0,1-1 0,-1 0 0,1 1 0,-1-1 0,1 0 0,-1 1 0,1-1 0,-1 1 0,1-1 0,-1 1 0,1-1 0,0 2 0,-7 17 0,-34 24 0,31-34 0,-22 19 0,-1-1 0,-2-2 0,0-2 0,-2-1 0,-41 19 0,4-1 0,-126 58 0,139-72 0,-44 20 0,26-12 0,-119 69 0,-116 82 0,68-42 0,79-29 0,156-107 0,0 0 0,0-1 0,-1 0 0,1 0 0,-2-1 0,1-1 0,0 0 0,-18 4 0,12-3 0,1 0 0,0 1 0,0 1 0,-29 17 0,31-16 0,0 0 0,0-1 0,-1-1 0,-1 0 0,1-1 0,-20 4 0,-26-2 0,0-4 0,-88-5 0,47-1 0,-96-5 0,195 8 0,-1 0 0,1 0 0,0 0 0,0 1 0,0-1 0,0 1 0,0 0 0,0 0 0,0 0 0,0 0 0,0 1 0,0-1 0,0 1 0,1-1 0,-1 1 0,0 0 0,1 0 0,0 0 0,-1 1 0,1-1 0,-3 4 0,3-1 0,1-1 0,-1 0 0,1 0 0,-1 1 0,1-1 0,0 0 0,1 1 0,-1-1 0,1 1 0,0-1 0,0 1 0,1-1 0,0 8 0,3 3 0,0 1 0,0-1 0,1 0 0,1-1 0,1 1 0,0-1 0,16 23 0,-17-30 0,1 1 0,-1-1 0,1-1 0,1 0 0,0 0 0,-1 0 0,2-1 0,16 9 0,78 26 0,-77-31 0,21 5 0,0-2 0,1-2 0,0-2 0,65 3 0,203-10 0,-156-4 0,-127 1 0,-1-1 0,41-10 0,-38 6 0,59-3 0,-52 7 0,43-9 0,29-2 0,-76 9 0,0-2 0,-1-1 0,0-2 0,54-21 0,28-9 0,-45 19 0,104-46 0,-147 53 0,-1-2 0,0 0 0,-1-3 0,-1 0 0,45-40 0,115-100 0,-108 96 0,-50 35 0,0-1 0,-2-1 0,31-45 0,3-2 0,-22 36 0,1 2 0,68-50 0,-14 12 0,-45 32 0,52-42 0,-91 78 0,1 1 0,0 1 0,0 0 0,1 1 0,0 1 0,0-1 0,16-3 0,-26 9 0,-1-1 0,0 1 0,0 0 0,1-1 0,-1 1 0,0 0 0,1 1 0,-1-1 0,0 0 0,0 0 0,1 1 0,-1 0 0,0-1 0,0 1 0,0 0 0,0 0 0,1 0 0,-1 0 0,-1 1 0,4 2 0,-1-1 0,-1 1 0,0 0 0,0 0 0,0 0 0,0 0 0,-1 0 0,0 0 0,1 1 0,1 6 0,1 9 0,0-1 0,-1 1 0,2 35 0,-1 298 0,-8-188 0,2-147 0,-1 0 0,-1 0 0,0-1 0,-2 1 0,0-1 0,-1 0 0,0-1 0,-1 1 0,-1-1 0,-1-1 0,0 1 0,-18 20 0,-2 1 0,-3-1 0,-1-2 0,-55 45 0,77-70 0,1 0 0,0 0 0,1 1 0,0 1 0,1-1 0,-14 24 0,20-32 0,1 1 0,-1-1 0,1 1 0,0 0 0,0-1 0,1 1 0,-1 0 0,0 0 0,1 0 0,0-1 0,-1 1 0,1 0 0,0 0 0,1 0 0,-1 0 0,0 0 0,1 0 0,0-1 0,-1 1 0,1 0 0,0-1 0,1 1 0,-1 0 0,0-1 0,1 1 0,-1-1 0,1 0 0,0 1 0,0-1 0,0 0 0,0 0 0,0 0 0,0 0 0,1-1 0,-1 1 0,0-1 0,1 1 0,4 1 0,4 2 0,0-1 0,0 0 0,0 0 0,0-1 0,1-1 0,0 0 0,18 1 0,89-3 0,-72-2 0,21 3 0,-33 0 0,-1-1 0,63-9 0,-90 7 0,-1 0 0,1 0 0,-1-1 0,0 0 0,0 0 0,0 0 0,0-1 0,-1 0 0,1 0 0,-1 0 0,0-1 0,0 0 0,-1 1 0,1-2 0,-1 1 0,0-1 0,-1 1 0,1-1 0,4-12 0,4-10 0,-2 0 0,-1-1 0,6-36 0,-4 22 0,-4 4 0,-2 1 0,-1-1 0,-2-63 0,-1 52 0,7-63 0,45-175 0,-42 216 0,-1 14 0,4-92 0,-12 121 0,1 0 0,1 0 0,14-48 0,35-83 0,-50 151 0,1 0 0,0 1 0,1-1 0,0 1 0,0 0 0,1 0 0,0 1 0,0-1 0,1 1 0,0 1 0,0-1 0,16-10 0,2 3 0,1 0 0,52-19 0,-2 1 0,-56 24 0,0 0 0,1 1 0,-1 2 0,1 0 0,1 1 0,29-2 0,133 5 0,-96 4 0,561-1 0,-637-2 0,0 0 0,0 1 0,0 1 0,0 0 0,-1 1 0,1 0 0,-1 0 0,0 1 0,17 9 0,-12-3 0,0 0 0,0 2 0,-1 0 0,0 1 0,13 14 0,43 40-1365,-47-46-5461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34.734"/>
    </inkml:context>
    <inkml:brush xml:id="br0">
      <inkml:brushProperty name="width" value="0.05" units="cm"/>
      <inkml:brushProperty name="height" value="0.05" units="cm"/>
      <inkml:brushProperty name="color" value="#663300"/>
    </inkml:brush>
  </inkml:definitions>
  <inkml:trace contextRef="#ctx0" brushRef="#br0">5344 707 24575,'-28'-8'0,"-1"1"0,1 2 0,-48-4 0,-8-1 0,-515-46 0,-7 49 0,476 7 0,21-3 0,0 6 0,-163 24 0,267-26 0,-134 27 0,-1-6 0,-194 4 0,120-10 0,11-1 0,-174-20 0,269-3 0,-158-31 0,241 32 0,1 0 0,1-1 0,-1-1 0,1-1 0,1-1 0,-40-27 0,-110-101 0,15 11 0,84 79 0,-2 3 0,-1 4 0,-3 3 0,-96-34 0,115 51 0,32 10 0,0 2 0,0 1 0,-1 1 0,0 1 0,0 2 0,-59-4 0,-42 13-1365,102-4-5461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1.168"/>
    </inkml:context>
    <inkml:brush xml:id="br0">
      <inkml:brushProperty name="width" value="0.05" units="cm"/>
      <inkml:brushProperty name="height" value="0.05" units="cm"/>
      <inkml:brushProperty name="color" value="#663300"/>
    </inkml:brush>
  </inkml:definitions>
  <inkml:trace contextRef="#ctx0" brushRef="#br0">1944 237 24575,'-46'19'0</inkml:trace>
  <inkml:trace contextRef="#ctx0" brushRef="#br0" timeOffset="-1">1838 281 24575,'-14'5'0,"-24"11"0,1 1 0,1 1 0,0 2 0,-33 26 0,-40 22 0,-53 38 0,36-20 0,90-65 0,1 2 0,1 1 0,1 1 0,2 2 0,1 1 0,0 2 0,3 0 0,-39 55 0,-111 169 0,122-178 0,28-38 0,-39 55 0,-108 117 0,165-203 0,-1 1 0,1-2 0,-1 1 0,0-1 0,-1-1 0,1 0 0,-1 0 0,-19 5 0,-40 19 0,54-20-151,0-1-1,0-1 0,-1 0 0,0 0 1,0-2-1,-1 0 0,1-1 1,-30 2-1,19-5-6674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1.165"/>
    </inkml:context>
    <inkml:brush xml:id="br0">
      <inkml:brushProperty name="width" value="0.05" units="cm"/>
      <inkml:brushProperty name="height" value="0.05" units="cm"/>
      <inkml:brushProperty name="color" value="#663300"/>
    </inkml:brush>
  </inkml:definitions>
  <inkml:trace contextRef="#ctx0" brushRef="#br0">2056 114 24575,'-5'3'0,"-50"26"0,-55 33 0,-30 15 0,119-68 0,-1 0 0,0-2 0,0 0 0,-45 7 0,-36-5 0,61-7 0,1 3 0,-48 10 0,-276 95 0,322-99 0,-122 35 0,141-37 0,1 0 0,-1 2 0,2 1 0,-37 24 0,11 0 0,1 1 0,2 3 0,-56 62 0,93-92 7,-1-1-1,0-1 0,0 0 1,-1 0-1,0-1 1,-1 0-1,0-1 1,0 0-1,-21 8 0,1-4-146,0-2-1,-45 6 1,18-4-868,23-3-5818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53.118"/>
    </inkml:context>
    <inkml:brush xml:id="br0">
      <inkml:brushProperty name="width" value="0.05" units="cm"/>
      <inkml:brushProperty name="height" value="0.05" units="cm"/>
      <inkml:brushProperty name="color" value="#663300"/>
    </inkml:brush>
  </inkml:definitions>
  <inkml:trace contextRef="#ctx0" brushRef="#br0">2066 27 24575,'0'0'0,"1"0"0,-1 0 0,0 0 0,1 1 0,-1-1 0,0 0 0,1 0 0,-1 0 0,0 0 0,1 0 0,-1 0 0,0 0 0,1 0 0,-1 0 0,0 0 0,1 0 0,-1 0 0,0 0 0,1 0 0,-1 0 0,0 0 0,1 0 0,-1 0 0,0 0 0,1-1 0,-1 1 0,0 0 0,0 0 0,1 0 0,-1 0 0,0-1 0,0 1 0,1 0 0,-1 0 0,0-1 0,0 1 0,1 0 0,-1-1 0,0 1 0,0 0 0,0 0 0,0-1 0,0 1 0,0 0 0,1-1 0,-1 1 0,0 0 0,0-1 0,0 1 0,0 0 0,0-1 0,0 1 0,0 0 0,0-1 0,0 1 0,-1 0 0,1-1 0,0 1 0,0 0 0,0-1 0,0 1 0,0 0 0,0-1 0,-1 1 0,1 0 0,0 0 0,0-1 0,-1 1 0,1-1 0,-1 0 0,-1 0 0,1 0 0,-1-1 0,1 1 0,-1 0 0,0 0 0,1 0 0,-1 1 0,0-1 0,0 0 0,0 1 0,1-1 0,-5 0 0,-16 1 0,1 0 0,-1 2 0,1 0 0,0 1 0,-1 1 0,1 2 0,1 0 0,-1 1 0,1 0 0,-23 14 0,-25 16 0,-96 71 0,52-32 0,-55 42 0,2 0 0,-12-16 0,-18 10 0,84-44 0,60-39 0,2 2 0,-57 48 0,46-24 0,2 2 0,-85 107 0,126-138 31,1 0-1,-14 31 1,19-35-323,0-1 1,-1 0 0,-2 0-1,-18 21 1,6-15-6535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03.879"/>
    </inkml:context>
    <inkml:brush xml:id="br0">
      <inkml:brushProperty name="width" value="0.05" units="cm"/>
      <inkml:brushProperty name="height" value="0.05" units="cm"/>
      <inkml:brushProperty name="color" value="#663300"/>
    </inkml:brush>
  </inkml:definitions>
  <inkml:trace contextRef="#ctx0" brushRef="#br0">685 1208 24575,'2'-1'0,"-1"1"0,0 0 0,0-1 0,1 0 0,-1 1 0,0-1 0,0 0 0,0 0 0,0 1 0,1-1 0,-1 0 0,-1 0 0,1 0 0,0 0 0,0 0 0,0-1 0,0 1 0,-1 0 0,1 0 0,-1 0 0,2-3 0,13-37 0,-10 25 0,11-31 0,-3-1 0,-1 0 0,-3-1 0,-2 0 0,-2-1 0,-2 0 0,-2 1 0,-2-1 0,-11-66 0,4 75 0,-1 0 0,-3 0 0,-1 1 0,-1 0 0,-3 1 0,-1 1 0,-2 0 0,-46-65 0,57 91 0,-1 1 0,1-1 0,-2 2 0,0-1 0,0 1 0,-1 1 0,0 0 0,0 1 0,-1 0 0,0 1 0,-1 0 0,1 1 0,-1 1 0,-1 0 0,1 1 0,-1 0 0,1 2 0,-25-3 0,-221-1-1365,177 6-5461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13.957"/>
    </inkml:context>
    <inkml:brush xml:id="br0">
      <inkml:brushProperty name="width" value="0.05" units="cm"/>
      <inkml:brushProperty name="height" value="0.05" units="cm"/>
      <inkml:brushProperty name="color" value="#663300"/>
    </inkml:brush>
  </inkml:definitions>
  <inkml:trace contextRef="#ctx0" brushRef="#br0">0 0 24575,'0'7'0,"1"-1"0,-1 0 0,1 1 0,1-1 0,-1 0 0,1 0 0,0 0 0,0 0 0,0 0 0,1 0 0,0 0 0,0-1 0,1 0 0,0 1 0,7 7 0,3 1 0,1-1 0,1-1 0,28 18 0,-27-19 0,-1-1 0,-1 2 0,0 0 0,21 23 0,0 10 0,-14-16 0,45 45 0,-59-67 0,-1 0 0,1-1 0,0 0 0,0 0 0,1-1 0,0 0 0,0-1 0,0 0 0,1 0 0,-1-1 0,12 3 0,-18-6-72,0 1 1,0-1-1,1 0 0,-1 0 0,0 0 0,0 0 0,0 0 0,1-1 1,-1 0-1,0 1 0,0-1 0,0 0 0,0 0 0,0-1 0,0 1 1,-1-1-1,1 0 0,3-2 0,16-17-6754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4:20.249"/>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71 1295,'31'62,"81"122,-98-162,2-1,0 0,1-1,25 22,-33-34,1-1,-1 0,2-1,-1 0,1 0,0-1,0-1,0 0,1 0,-1-1,23 3,-18-5,0 0,0-1,0 0,0-2,0 0,0 0,0-2,-1 0,0 0,1-2,-2 0,1 0,25-16,-17 6,-1-1,-1 0,0-2,-1 0,-1-1,-1-1,20-31,135-241,-68 107,-77 141,-15 26,-1 0,-1-1,-1 0,10-27,6-23,35-66,-35 85,-2-2,23-84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0.556"/>
    </inkml:context>
    <inkml:brush xml:id="br0">
      <inkml:brushProperty name="width" value="0.05" units="cm"/>
      <inkml:brushProperty name="height" value="0.05" units="cm"/>
      <inkml:brushProperty name="color" value="#663300"/>
    </inkml:brush>
  </inkml:definitions>
  <inkml:trace contextRef="#ctx0" brushRef="#br0">0 124 24575,'1'3'0,"-1"0"0,1-1 0,-1 1 0,1 0 0,0 0 0,0-1 0,0 1 0,0-1 0,1 1 0,-1-1 0,1 0 0,-1 1 0,1-1 0,0 0 0,3 3 0,36 28 0,-35-29 0,40 29 0,1-3 0,2-2 0,1-2 0,59 21 0,-71-33 0,1-1 0,1-2 0,0-2 0,0-2 0,1-1 0,59 0 0,-92-6 0,0 0 0,-1-1 0,1 0 0,-1 0 0,1-1 0,-1 0 0,0 0 0,1 0 0,-1-1 0,0 0 0,-1-1 0,1 1 0,0-1 0,6-6 0,0-2 0,-1-1 0,0-1 0,0 0 0,17-28 0,7-18 9,-14 17-7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0.553"/>
    </inkml:context>
    <inkml:brush xml:id="br0">
      <inkml:brushProperty name="width" value="0.05" units="cm"/>
      <inkml:brushProperty name="height" value="0.05" units="cm"/>
      <inkml:brushProperty name="color" value="#663300"/>
    </inkml:brush>
  </inkml:definitions>
  <inkml:trace contextRef="#ctx0" brushRef="#br0">22 545 24575,'0'3'0,"-1"0"0,1 0 0,-1 0 0,0 0 0,0 0 0,0 0 0,0 0 0,0 0 0,-3 3 0,3-5 0,0 0 0,0 0 0,0 0 0,0 1 0,0-1 0,1 0 0,-1 1 0,0-1 0,1 0 0,-1 1 0,1-1 0,0 1 0,-1-1 0,1 1 0,0-1 0,0 1 0,0-1 0,0 1 0,0-1 0,0 0 0,0 1 0,0-1 0,1 1 0,-1-1 0,1 1 0,-1-1 0,1 1 0,-1-1 0,1 0 0,0 0 0,0 1 0,0-1 0,-1 0 0,1 0 0,0 0 0,1 0 0,-1 0 0,2 2 0,1 0 0,1 0 0,0-1 0,0 1 0,0-1 0,0 0 0,1 0 0,-1-1 0,0 1 0,1-1 0,7 0 0,63 0 0,-64-1 0,127-11 0,-1-7 0,262-67 0,-346 71 0,-6-1 0</inkml:trace>
  <inkml:trace contextRef="#ctx0" brushRef="#br0" timeOffset="1">1427 151 24575,'1'-4'0,"2"-2"0,-1-1 0,0 0 0,0 0 0,-1 0 0,0 0 0,-1 0 0,1-10 0,-1 14 0,-1 0 0,1 0 0,-1 0 0,0 0 0,0 0 0,0 0 0,0 0 0,0 0 0,0 0 0,-1 1 0,0-1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6:57.547"/>
    </inkml:context>
    <inkml:brush xml:id="br0">
      <inkml:brushProperty name="width" value="0.1" units="cm"/>
      <inkml:brushProperty name="height" value="0.1" units="cm"/>
      <inkml:brushProperty name="color" value="#996633"/>
    </inkml:brush>
  </inkml:definitions>
  <inkml:trace contextRef="#ctx0" brushRef="#br0">103 1 24575,'-1'27'0,"0"-15"0,1 0 0,0 0 0,0 0 0,4 17 0,-3-26 0,-1-1 0,1 1 0,0-1 0,0 1 0,0-1 0,0 0 0,0 0 0,0 1 0,1-1 0,-1 0 0,1 0 0,-1 0 0,1 0 0,0-1 0,0 1 0,0 0 0,0-1 0,0 1 0,0-1 0,0 0 0,0 0 0,1 0 0,-1 0 0,0 0 0,1 0 0,2 0 0,15 4 0,-2 0 0,1 1 0,-1 1 0,0 1 0,22 13 0,83 58 0,-8-4 0,-99-64 0,0 0 0,-1 1 0,-1 1 0,0 0 0,15 20 0,34 29 0,336 250 0,-340-259 0,-32-28 0,49 37 0,-59-52 0,-1 0 0,-1 1 0,0 1 0,-1 0 0,0 2 0,-1-1 0,0 1 0,-1 1 0,19 32 0,83 151 0,-29-56 0,-12-31 0,-11-17 0,-55-81 0,0 1 0,-1 0 0,-1 1 0,0-1 0,5 25 0,-7-23 0,5 7 0,0 0 0,2-1 0,18 34 0,-16-33 0,0-1 0,-2 2 0,8 26 0,23 70 0,-41-121 0,0 1 0,0 0 0,0 0 0,0 0 0,0 0 0,1 0 0,-1 0 0,0-1 0,0 1 0,0 0 0,0 0 0,0 0 0,1 0 0,-1 0 0,0 0 0,0 0 0,0 0 0,0 0 0,1 0 0,-1 0 0,0 0 0,0 0 0,0 0 0,0 0 0,1 0 0,-1 0 0,0 0 0,0 0 0,0 0 0,0 0 0,0 0 0,1 0 0,-1 0 0,0 0 0,0 0 0,0 0 0,0 1 0,0-1 0,1 0 0,-1 0 0,0 0 0,0 0 0,0 0 0,0 0 0,0 1 0,0-1 0,0 0 0,1 0 0,-1 0 0,0 0 0,0 0 0,0 1 0,0-1 0,0 0 0,0 0 0,0 0 0,0 0 0,0 1 0,0-1 0,0 0 0,0 0 0,0 0 0,0 0 0,0 1 0,0-1 0,0 0 0,3-21 0,-1-27 0,-2-20 0,-2-65 0,1 126 0,-1 0 0,1 0 0,-1 0 0,-1 0 0,0 1 0,1-1 0,-2 1 0,1-1 0,-1 1 0,-6-8 0,-55-58 0,38 44 0,-43-40 0,54 55 0,1 0 0,0-1 0,1-1 0,1-1 0,0 1 0,1-2 0,1 0 0,0 0 0,-8-21 0,6 8 0,-2 1 0,-1 1 0,-21-30 0,-24-43 0,-85-155 0,124 220 0,-2 0 0,-1 1 0,-45-48 0,62 74 0,-1 1 0,1 0 0,-1 1 0,-1 0 0,1 0 0,-1 1 0,-19-9 0,-2 3 0,-44-12 0,43 15 0,-52-23 0,16 4 0,51 22 0,-1-1 0,1 0 0,1-1 0,-1-1 0,-23-17 0,-9-16 0,-74-80 0,101 98 0,-8-11 0,-2 2 0,-45-37 0,35 42 0,-1 2 0,-90-41 0,52 29 0,80 38 0,0-1 0,0 1 0,0 0 0,0-1 0,0 1 0,0-1 0,0 1 0,1-1 0,-1 1 0,0-1 0,0 1 0,0-1 0,1 0 0,-1 1 0,0-1 0,1 0 0,-1 0 0,1 0 0,-1 1 0,1-1 0,-1-1 0,16-4 0,34 7 0,-26 4 0,0 1 0,0 0 0,-1 2 0,0 1 0,0 0 0,27 18 0,116 85 0,-101-65 0,20 10 0,61 46 0,-137-94 0,-1 0 0,0 1 0,0 0 0,-1 0 0,0 1 0,-1 0 0,0 0 0,6 22 0,15 30 0,-6-32 0,1 0 0,1-1 0,45 46 0,-15-25 0,3-3 0,64 45 0,-118-93 0,-1 1 0,0-1 0,0 0 0,1 1 0,-1-1 0,0 1 0,1-1 0,-1 0 0,0 0 0,1 1 0,-1-1 0,1 0 0,-1 0 0,0 1 0,1-1 0,-1 0 0,1 0 0,-1 0 0,1 0 0,-1 0 0,1 1 0,-1-1 0,1 0 0,-1 0 0,0 0 0,1 0 0,-1-1 0,1 1 0,-1 0 0,1 0 0,-1 0 0,1 0 0,-1 0 0,1 0 0,-1-1 0,0 1 0,1 0 0,-1 0 0,1-1 0,-1 1 0,0 0 0,1-1 0,-1 1 0,1-26 0,-19-32 0,9 41 0,-2-1 0,0 2 0,0-1 0,-2 2 0,0 0 0,0 0 0,-2 1 0,0 1 0,0 0 0,-1 1 0,-23-13 0,1 6 0,0 1 0,-2 2 0,0 1 0,-53-11 0,27 9 0,10 3 0,-62-23 0,99 30 0,1-1 0,0-2 0,0 1 0,1-2 0,0-1 0,1 0 0,-16-15 0,4-1 0,-1 2 0,-1 1 0,-1 1 0,-56-33 0,13 22 0,73 39 0,0 0 0,0 0 0,0 1 0,1-1 0,0 0 0,-1 1 0,2 6 0,2 498 0,-13-397 0,2-47 0,-25 105 0,25-124 0,5-37 0,1 0 0,0 1 0,0-1 0,1 1 0,1-1 0,-1 1 0,2 0 0,-1-1 0,4 20 0,-4-29 0,0 0 0,0 0 0,0 0 0,0 0 0,0 1 0,1-1 0,-1 0 0,0 0 0,0 0 0,0 0 0,0 0 0,0 0 0,0 1 0,0-1 0,0 0 0,0 0 0,0 0 0,0 0 0,1 0 0,-1 0 0,0 0 0,0 0 0,0 0 0,0 0 0,0 1 0,0-1 0,0 0 0,1 0 0,-1 0 0,0 0 0,0 0 0,0 0 0,0 0 0,0 0 0,1 0 0,-1 0 0,0 0 0,0 0 0,0 0 0,0 0 0,0 0 0,1 0 0,-1 0 0,0-1 0,0 1 0,0 0 0,0 0 0,0 0 0,0 0 0,0 0 0,1 0 0,-1 0 0,0 0 0,0 0 0,7-11 0,3-14 0,11-114 0,-16 97 0,17-74 0,-12 72 0,-2 0 0,3-62 0,8-44 0,-7 100 0,-7 33 0,-1 0 0,-1 0 0,0-1 0,0-18 0,-3 31 0,0 0 0,1 0 0,-1 0 0,1 0 0,1 0 0,-1 0 0,1 0 0,-1 0 0,1 0 0,1 0 0,-1 1 0,1-1 0,0 1 0,0 0 0,0 0 0,0 0 0,1 0 0,0 1 0,7-7 0,-4 6 0,0-1 0,0 1 0,0 0 0,1 1 0,0 0 0,-1 0 0,1 1 0,0 0 0,0 0 0,0 1 0,15-1 0,16 0 0,-1 1 0,1 2 0,0 2 0,-1 2 0,0 1 0,0 2 0,53 18 0,-77-19 0,1 0 0,-1 1 0,-1 0 0,0 1 0,0 1 0,-1 0 0,0 0 0,-1 1 0,15 19 0,2 8 0,43 75 0,-35-52 0,84 123 0,-8-23 0,-72-107 0,2 6 0,4-1 0,73 73 0,69 22 0,-183-150 0,-1 0 0,1 0 0,-1 0 0,1-1 0,0 0 0,1 0 0,5 3 0,-11-6 0,1 0 0,0 0 0,0 0 0,-1 1 0,1-1 0,0 0 0,-1 0 0,1 0 0,0 0 0,-1 0 0,1 0 0,0-1 0,0 1 0,-1 0 0,1 0 0,0 0 0,-1-1 0,1 1 0,-1 0 0,1-1 0,0 1 0,-1 0 0,1-1 0,-1 1 0,1-1 0,1-1 0,-1 0 0,-1 1 0,1-1 0,0 0 0,0 0 0,-1 0 0,1 0 0,-1 0 0,1 0 0,-1 0 0,0 0 0,0 0 0,0-3 0,1-24 0,-1 0 0,-2-1 0,-7-40 0,6 59 0,0 0 0,0 1 0,-1 0 0,0 0 0,-1 0 0,0 0 0,-1 1 0,0-1 0,-1 1 0,1 1 0,-2 0 0,-11-11 0,-17-12 0,-70-43 0,67 49 0,-67-56 0,98 73 0,1-1 0,0 0 0,1 0 0,-9-15 0,9 13 0,-1 1 0,0-1 0,-12-13 0,-17-15 0,-30-45 0,49 59 0,-1 2 0,0 0 0,-2 0 0,-1 2 0,-1 1 0,0 1 0,-35-24 0,41 34 0,1 0 0,-1 1 0,0 0 0,-1 2 0,0 0 0,0 0 0,0 2 0,-34-5 0,-33-2 0,-129-33 0,206 43 0,0-1 0,-1 1 0,1 1 0,0-1 0,0 1 0,0 1 0,0-1 0,0 1 0,0 0 0,0 1 0,0 0 0,0 0 0,0 0 0,0 1 0,1 0 0,0 0 0,-12 8 0,6-2 0,1 1 0,-1 0 0,2 1 0,-1 0 0,2 1 0,-1 0 0,-11 20 0,16-22 0,1 0 0,0 0 0,0 1 0,1-1 0,-3 17 0,4-18 0,0-1 0,0 1 0,-1 0 0,0-1 0,0 0 0,-1 0 0,-8 14 0,12-22 0,0 0 0,0 0 0,-1 0 0,1 0 0,0 0 0,-1 0 0,1 0 0,0 0 0,-1 0 0,1 0 0,0 0 0,0-1 0,-1 1 0,1 0 0,0 0 0,-1 0 0,1 0 0,0 0 0,0-1 0,0 1 0,-1 0 0,1 0 0,0 0 0,0-1 0,-1 1 0,1 0 0,0 0 0,0-1 0,0 1 0,0 0 0,0 0 0,-1-1 0,1 1 0,0 0 0,0-1 0,0 1 0,0 0 0,0 0 0,0-1 0,0 1 0,0 0 0,0-1 0,0 1 0,0 0 0,0-1 0,0 1 0,0 0 0,0 0 0,1-1 0,-1 1 0,0-1 0,-2-19 0,2-15 0,1-1 0,8-35 0,-5 45 0,-1 0 0,-1 0 0,-2 0 0,-4-51 0,3 248 0,4 377 0,14-588 0,14-53 0,-16 35 0,36-107 0,-66 254 0,13-80 0,-1 1 0,1 0 0,-1-1 0,0 1 0,-9 16 0,9-25 0,2-10 0,6-66 0,21-98 0,0-10 0,-17 28 0,2 183 0,3 46 0,6 136 0,-16 82 0,-4-190 0,-1 64 0,17-225 0,-2-64 0,15-91 0,-21 170 0,2 1 0,26-71 0,-28 102 0,-5 24 0,-6 31 0,-36 206 0,13-91 0,25-150 0,0 1 0,-1 0 0,0-1 0,0 1 0,-1-1 0,-7 14 0,9-20 0,-1 0 0,1 0 0,-1 0 0,1 0 0,-1 0 0,0-1 0,0 1 0,0-1 0,0 1 0,0-1 0,0 0 0,0 1 0,0-1 0,-1 0 0,1-1 0,0 1 0,-1 0 0,1-1 0,-1 1 0,1-1 0,-1 0 0,1 1 0,0-1 0,-1-1 0,1 1 0,-6-1 0,1-1 0,-1 0 0,1 0 0,-1-1 0,1 0 0,0-1 0,0 1 0,0-1 0,-7-6 0,8 5 0,-1 1 0,1 0 0,-1 1 0,0-1 0,0 1 0,0 0 0,0 1 0,-13-3 0,17 5 0,0 0 0,0 1 0,1-1 0,-1 1 0,0-1 0,0 1 0,0 0 0,0 0 0,1 1 0,-1-1 0,0 0 0,1 1 0,-1 0 0,1 0 0,0-1 0,0 1 0,-1 0 0,1 1 0,1-1 0,-1 0 0,0 1 0,-1 2 0,-8 11 0,2 0 0,-11 25 0,7-15 0,8-17 0,0 1 0,0 0 0,1 0 0,0 0 0,-4 21 0,8-28 0,-1 1 0,1 0 0,0-1 0,0 1 0,0-1 0,1 1 0,-1 0 0,1-1 0,0 1 0,0-1 0,0 1 0,0-1 0,0 0 0,1 1 0,0-1 0,0 0 0,0 0 0,0 0 0,0 0 0,0 0 0,5 3 0,9 7 0,1 0 0,1-2 0,0 0 0,1 0 0,28 10 0,-26-12 0,-2 0 0,1 1 0,-1 1 0,33 26 0,-43-27 0,0 0 0,-1 1 0,-1-1 0,0 1 0,0 1 0,-1 0 0,0-1 0,7 23 0,-6-15 0,0-2 0,2 1 0,10 16 0,-12-24 0,32 48 0,38 72 0,-4-25 0,57 119 0,-113-191 0,15 29 0,3-2 0,2-1 0,83 100 0,-99-134 0,32 47 0,-30-39 0,-22-31 0,-1 0 0,1-1 0,0 1 0,0-1 0,0 1 0,1-1 0,-1 0 0,0 1 0,0-1 0,1 0 0,-1 0 0,1 0 0,-1 0 0,1 0 0,-1 0 0,1 0 0,0-1 0,-1 1 0,1-1 0,0 1 0,2 0 0,-3-2 0,0 1 0,0-1 0,0 1 0,0-1 0,0 0 0,0 1 0,0-1 0,0 0 0,0 0 0,0 0 0,0 0 0,-1 1 0,1-1 0,0 0 0,-1 0 0,1-1 0,0 1 0,-1 0 0,1 0 0,-1 0 0,0 0 0,1-2 0,2-7 0,-1 0 0,-1 0 0,1 0 0,-2 0 0,1 0 0,-2-12 0,-1 8 0,-1 0 0,-1 0 0,-5-15 0,-8-38 0,11 22 0,-1 0 0,-3 1 0,-26-76 0,28 97 0,2-1 0,0 0 0,1 0 0,-2-34 0,4 27 0,-1 0 0,-10-33 0,-32-148 0,23 146 0,14 43 0,1-1 0,-10-45 0,-5-33 0,15 75 0,2 1 0,1-1 0,1-1 0,-1-33 0,2-1 0,-13-83 0,6 70 0,9 70 0,1 1 0,0-1 0,-1 1 0,1-1 0,1 1 0,-1-1 0,1 1 0,-1-1 0,1 1 0,1-1 0,-1 1 0,1 0 0,-1-1 0,1 1 0,1 0 0,-1 0 0,0 0 0,6-5 0,-4 5 0,0 0 0,1 1 0,0-1 0,0 1 0,0 0 0,0 1 0,0-1 0,1 1 0,-1 0 0,1 0 0,0 1 0,-1-1 0,1 2 0,7-2 0,49-3 0,116 6 0,-175 0 0,0-1 0,0 0 0,-1 1 0,1 0 0,0 0 0,-1-1 0,1 2 0,-1-1 0,1 0 0,-1 0 0,1 1 0,-1-1 0,0 1 0,0 0 0,0 0 0,0 0 0,0 0 0,0 0 0,3 4 0,0 4 0,1 0 0,-1 1 0,6 18 0,-8-18 0,1-1 0,1 1 0,9 15 0,-3-12 0,1 0 0,1-1 0,0-1 0,1 0 0,19 14 0,22 18 0,-61-53 0,0-1 0,0 0 0,1 0 0,-7-18 0,4 8 0,-1 0 0,-1 1 0,0 0 0,-14-18 0,16 27 0,0 0 0,-1 0 0,0 1 0,0 0 0,-1 0 0,0 1 0,-1 0 0,1 1 0,-1 0 0,-1 1 0,0 0 0,1 1 0,-2 0 0,-19-4 0,-25-2 0,1-2 0,1-2 0,0-3 0,-79-36 0,113 40 0,1 0 0,1-1 0,-25-24 0,28 24 0,-1 0 0,0 1 0,-1 0 0,-33-17 0,45 28 0,0 0 0,-1 1 0,0 0 0,1 0 0,-1 0 0,0 1 0,0 0 0,0 0 0,0 1 0,0 0 0,0 0 0,0 1 0,0 0 0,0 0 0,1 0 0,-1 1 0,0 0 0,1 1 0,-9 3 0,-21 13 0,0 1 0,2 2 0,0 2 0,-59 54 0,92-78 0,1 0 0,0 0 0,0 1 0,0-1 0,0 0 0,0 1 0,-1-1 0,1 0 0,0 0 0,0 1 0,-1-1 0,1 0 0,0 0 0,0 0 0,-1 0 0,1 1 0,0-1 0,-1 0 0,1 0 0,0 0 0,0 0 0,-1 0 0,1 0 0,0 0 0,-1 0 0,1 0 0,0 0 0,-1 0 0,1 0 0,0 0 0,-1 0 0,1 0 0,0 0 0,-1 0 0,1 0 0,0 0 0,0 0 0,-1 0 0,1-1 0,0 1 0,-1 0 0,1 0 0,0 0 0,0 0 0,-1-1 0,1 1 0,0 0 0,0 0 0,-1-1 0,-1-22 0,9-30 0,45-143 0,-28 115 0,-22 62 0,-13 46 0,6-10 0,-33 108 0,-37 217 0,58 51 0,29-618 0,-7 160 0,-5 63 0,0 0 0,0 0 0,0 0 0,0 0 0,0 0 0,1 1 0,-1-1 0,1 0 0,-1 0 0,1 0 0,0 0 0,-1 0 0,1 0 0,0 1 0,0-1 0,1 0 0,1-2 0,-2 4 0,0 0 0,0 0 0,-1 0 0,1 0 0,0 0 0,0 0 0,0 0 0,0 0 0,-1 0 0,1 0 0,0 1 0,0-1 0,0 0 0,-1 1 0,1-1 0,0 1 0,-1-1 0,1 0 0,0 1 0,-1 0 0,1-1 0,0 1 0,-1-1 0,1 1 0,-1 0 0,1-1 0,0 2 0,4 6 0,1 0 0,-1 0 0,-1 1 0,0 0 0,6 17 0,-6-9 0,-1 1 0,-1-1 0,1 22 0,-3-22 0,1 0 0,7 30 0,18-112 0,6-33 0,-32 98 0,0 0 0,0 0 0,0 0 0,0 1 0,0-1 0,0 0 0,1 0 0,-1 0 0,0 0 0,0 0 0,0 0 0,0 0 0,0 0 0,0 0 0,1 0 0,-1 0 0,0 0 0,0 0 0,0 0 0,0 0 0,0 0 0,0 0 0,0 0 0,1 0 0,-1 0 0,0-1 0,0 1 0,0 0 0,0 0 0,0 0 0,0 0 0,0 0 0,0 0 0,1 0 0,-1 0 0,0 0 0,0 0 0,0 0 0,0-1 0,0 1 0,0 24 0,-7 36 0,-4 38 0,8-53 0,-3 1 0,-1-2 0,-20 67 0,26-110 0,1 1 0,0-1 0,-1 1 0,1-1 0,-1 0 0,1 1 0,-1-1 0,1 0 0,-1 0 0,0 1 0,0-1 0,0 0 0,1 0 0,-1 0 0,0 0 0,0 0 0,-2 1 0,-4-18 0,6-40 0,6 3 0,2 1 0,20-74 0,-26 124 0,0 0 0,-1-1 0,0 1 0,1-1 0,-1 1 0,0 0 0,0-1 0,-1 1 0,1-1 0,0 1 0,-1-1 0,1 1 0,-1 0 0,0 0 0,0-1 0,-2-2 0,3 4 0,-1 0 0,0 0 0,1 1 0,-1-1 0,0 1 0,0-1 0,0 0 0,1 1 0,-1 0 0,0-1 0,0 1 0,0 0 0,0-1 0,0 1 0,0 0 0,0 0 0,0 0 0,0-1 0,0 1 0,0 0 0,0 1 0,0-1 0,0 0 0,0 0 0,0 0 0,0 0 0,0 1 0,0-1 0,1 1 0,-1-1 0,0 0 0,0 1 0,0-1 0,0 1 0,1 0 0,-1-1 0,0 1 0,0 0 0,1-1 0,-1 1 0,1 0 0,-2 1 0,17-123 0,-14 114 0,11-89 0,-10 87 0,0-1 0,1 1 0,0-1 0,0 1 0,1 0 0,0 0 0,8-12 0,-12 21 0,1 0 0,-1 0 0,0 0 0,0-1 0,0 1 0,0 0 0,0 0 0,0-1 0,0 1 0,1 0 0,-1 0 0,0 0 0,0 0 0,0-1 0,1 1 0,-1 0 0,0 0 0,0 0 0,0 0 0,1 0 0,-1 0 0,0-1 0,0 1 0,0 0 0,1 0 0,-1 0 0,0 0 0,0 0 0,1 0 0,-1 0 0,0 0 0,0 0 0,1 0 0,-1 0 0,0 0 0,0 0 0,1 0 0,-1 1 0,0-1 0,0 0 0,0 0 0,1 0 0,-1 0 0,0 0 0,0 0 0,1 1 0,5 14 0,-1 22 0,-2 233 0,2 28 0,-5-292 0,1 0 0,0 0 0,0-1 0,1 1 0,0 0 0,3 7 0,-5-12 0,1-1 0,-1 1 0,0-1 0,1 1 0,-1-1 0,0 1 0,1-1 0,-1 1 0,1-1 0,-1 1 0,1-1 0,-1 1 0,1-1 0,-1 0 0,1 1 0,-1-1 0,1 0 0,-1 0 0,1 1 0,0-1 0,-1 0 0,1 0 0,-1 0 0,1 0 0,0 0 0,1 0 0,-1-1 0,0 1 0,1-1 0,-1 1 0,0-1 0,0 0 0,1 0 0,-1 0 0,0 0 0,0 0 0,0 0 0,0 0 0,0 0 0,-1 0 0,1 0 0,1-3 0,11-18 0,-1 0 0,-1-1 0,0-1 0,-2 0 0,6-28 0,25-133 0,-33 151 0,25-130 0,46-300 0,-79 453 0,-5 23 0,-9 30 0,-75 314 0,76-272 0,2 0 0,1 114 0,13-158 0,-2-39 0,0-1 0,0 0 0,0 1 0,0-1 0,0 0 0,0 1 0,0-1 0,0 0 0,0 0 0,0 1 0,0-1 0,0 0 0,0 1 0,1-1 0,-1 0 0,0 0 0,0 1 0,0-1 0,0 0 0,1 0 0,-1 1 0,0-1 0,0 0 0,0 0 0,1 1 0,-1-1 0,0 0 0,0 0 0,1 0 0,-1 0 0,0 1 0,0-1 0,1 0 0,-1 0 0,0 0 0,1 0 0,-1 0 0,0 0 0,1 0 0,-1 0 0,0 0 0,0 0 0,1 0 0,-1 0 0,1 0 0,13-14 0,12-27 0,-26 40 0,170-343 0,-170 343 0,1-1 0,-1 0 0,1 1 0,0-1 0,-1 1 0,1 0 0,0-1 0,0 1 0,0 0 0,0-1 0,0 1 0,1 0 0,-1 0 0,0 0 0,1 0 0,-1 0 0,2-1 0,-2 4 0,0-1 0,-1 0 0,1 1 0,0-1 0,-1 1 0,0-1 0,1 1 0,-1-1 0,0 1 0,0 0 0,0-1 0,0 1 0,0-1 0,0 1 0,0 0 0,0-1 0,-1 1 0,1-1 0,-1 2 0,-12 73 0,-32 108 0,-6 28 0,108-371 0,-46 112 0,-2 0 0,3-89 0,3-27 0,-11 134 0,15-51 0,0-1 0,-19 81 0,0 0 0,1 0 0,-1-1 0,0 1 0,0 0 0,0 0 0,0 0 0,0-1 0,1 1 0,-1 0 0,0 0 0,0-1 0,0 1 0,0 0 0,0 0 0,0 0 0,0-1 0,0 1 0,0 0 0,0 0 0,0-1 0,0 1 0,0 0 0,0 0 0,0-1 0,0 1 0,0 0 0,0 0 0,0-1 0,0 1 0,-1 0 0,1 0 0,0 0 0,0-1 0,0 1 0,0 0 0,0 0 0,-1 0 0,1-1 0,0 1 0,0 0 0,0 0 0,-1 0 0,1 0 0,0 0 0,0-1 0,0 1 0,-1 0 0,1 0 0,0 0 0,0 0 0,-1 0 0,1 0 0,0 0 0,0 0 0,-1 0 0,1 0 0,0 0 0,0 0 0,-1 0 0,1 0 0,0 0 0,0 0 0,0 0 0,-1 1 0,-19 17 0,-19 29 0,-41 51 0,62-79 0,0 2 0,1 0 0,1 0 0,1 2 0,1 0 0,-13 29 0,26-51 0,0 0 0,1 1 0,-1-1 0,1 1 0,-1-1 0,1 1 0,0-1 0,-1 1 0,1-1 0,0 1 0,0 0 0,0-1 0,0 1 0,0-1 0,0 1 0,1-1 0,-1 1 0,1-1 0,-1 1 0,1-1 0,-1 1 0,1-1 0,0 1 0,-1-1 0,3 2 0,-1-2 0,-1 1 0,1-1 0,1 0 0,-1 0 0,0 0 0,0 0 0,0 0 0,1-1 0,-1 1 0,0 0 0,0-1 0,1 0 0,-1 0 0,5 0 0,7-1 0,1 0 0,-1-1 0,0-1 0,19-5 0,-11 1 0,0-1 0,0-1 0,-1-1 0,0-1 0,-1 0 0,0-2 0,-1 0 0,0-1 0,-1-1 0,-1-1 0,17-19 0,-29 26 0,-1-1 0,0 0 0,0 0 0,-1 0 0,0-1 0,0 1 0,-1-1 0,-1 1 0,0-1 0,0 0 0,-1 1 0,-1-1 0,1 0 0,-2 0 0,-4-17 0,6 27 0,0 0 0,0 0 0,0 0 0,-1 0 0,1 0 0,0 1 0,-1-1 0,1 0 0,-1 0 0,1 0 0,-1 1 0,1-1 0,-1 0 0,1 1 0,-1-1 0,0 0 0,1 1 0,-1-1 0,0 1 0,0-1 0,1 1 0,-1-1 0,0 1 0,0 0 0,0-1 0,0 1 0,1 0 0,-1 0 0,-2-1 0,1 2 0,0-1 0,0 1 0,1-1 0,-1 1 0,0 0 0,0 0 0,1 0 0,-1 0 0,0 0 0,1 0 0,-1 0 0,1 0 0,-2 3 0,-4 3 0,1 0 0,0 0 0,1 1 0,-9 14 0,5 0 0,0 1 0,2 0 0,0 0 0,2 1 0,1 0 0,-2 31 0,3 152 0,4-142 0,0-40 0,-1 1 0,-2-1 0,0 0 0,-2 0 0,0 0 0,-11 30 0,2-6 0,2 1 0,2 0 0,2 0 0,3 1 0,1-1 0,3 1 0,7 57 0,-4-90 0,1 0 0,1-1 0,1 1 0,0-1 0,2 0 0,-1 0 0,2-1 0,21 30 0,16 34 0,53 129 0,-15-57 0,-54-102 0,-30-50 0,0 1 0,0-1 0,0 0 0,0 0 0,0 1 0,0-1 0,0 0 0,0 0 0,0 1 0,1-1 0,-1 0 0,0 0 0,0 0 0,0 1 0,0-1 0,0 0 0,1 0 0,-1 0 0,0 1 0,0-1 0,0 0 0,1 0 0,-1 0 0,0 0 0,0 0 0,0 1 0,1-1 0,-1 0 0,0 0 0,0 0 0,1 0 0,-1 0 0,0 0 0,0 0 0,1 0 0,-1 0 0,0 0 0,0 0 0,1 0 0,-1 0 0,0 0 0,0 0 0,1 0 0,-1 0 0,0 0 0,1-1 0,2-13 0,-2-23 0,-5 4 0,-1 1 0,-1 0 0,-13-39 0,3 16 0,2 10 0,-36-78 0,33 87 0,2-1 0,1-1 0,-11-49 0,19 48 0,-1-61 0,1 3 0,-5 30 0,-28-92 0,-2-8 0,34 90 0,40 199 0,36 219 0,-62-304 0,1-1 0,2-1 0,1 0 0,2 0 0,19 38 0,-27-60 0,0 1 0,-1-1 0,-1 1 0,0 0 0,-1 0 0,1 15 0,-1-9 0,0-1 0,8 27 0,14 20 0,-17-45 0,-26-61 0,11 21 0,-200-392 0,189 377 0,-2 2 0,-2 0 0,-40-44 0,50 62 0,0 0 0,-1 0 0,0 1 0,-1 1 0,-1 1 0,1 0 0,-2 1 0,-32-15 0,48 24 0,1 0 0,-1 1 0,0-1 0,0 1 0,0 0 0,0-1 0,0 1 0,0 0 0,0 0 0,0-1 0,0 1 0,0 0 0,0 0 0,1 0 0,-1 0 0,0 0 0,0 0 0,0 1 0,0-1 0,0 0 0,0 0 0,0 1 0,0-1 0,0 0 0,0 1 0,0-1 0,1 1 0,-1-1 0,0 1 0,0 0 0,1-1 0,-1 1 0,-1 0 0,2 2 0,0-1 0,0 0 0,-1 0 0,1 0 0,0 0 0,1 1 0,-1-1 0,0 0 0,1 0 0,-1 0 0,1 0 0,0 0 0,1 4 0,37 65 0,62 55 0,-28-38 0,-65-75 0,0-1 0,-2 1 0,1 1 0,-2-1 0,0 1 0,4 16 0,17 44 0,-23-68 0,16 31 0,-19-36 0,0 0 0,1 0 0,-1 0 0,0 0 0,1 0 0,-1-1 0,1 1 0,-1 0 0,1 0 0,0-1 0,-1 1 0,1 0 0,0-1 0,-1 1 0,1-1 0,0 1 0,0-1 0,0 1 0,-1-1 0,1 1 0,0-1 0,0 0 0,0 1 0,0-1 0,0 0 0,0 0 0,0 0 0,0 0 0,0 0 0,0 0 0,-1 0 0,3 0 0,-2-1 0,-1 0 0,1 0 0,0 0 0,-1 0 0,1 0 0,-1 0 0,1 0 0,-1 0 0,0 0 0,1 0 0,-1 0 0,0-1 0,0 1 0,0 0 0,0 0 0,0 0 0,0 0 0,0 0 0,0-1 0,0 1 0,0 0 0,-1 0 0,1 0 0,-1-1 0,-10-32 0,9 31 0,-26-57 0,20 47 0,1-1 0,0-1 0,2 1 0,-1-1 0,2 0 0,-4-20 0,-2-17 0,-3 0 0,-2 1 0,-2 0 0,-41-83 0,3 6 0,54 123 0,-1 0 0,1 0 0,0 0 0,0 0 0,0 0 0,1 0 0,-1 0 0,1 0 0,1 0 0,-1 0 0,1 0 0,-1 0 0,2 0 0,-1 0 0,0 1 0,1-1 0,0 0 0,0 1 0,0-1 0,1 1 0,5-8 0,-6 9 0,0 1 0,1 0 0,-1-1 0,1 1 0,-1 0 0,1 0 0,0 1 0,-1-1 0,1 0 0,0 1 0,0 0 0,0 0 0,1 0 0,-1 0 0,0 0 0,0 0 0,0 1 0,1 0 0,-1 0 0,0 0 0,1 0 0,-1 0 0,0 0 0,0 1 0,1 0 0,-1-1 0,0 1 0,0 1 0,0-1 0,0 0 0,0 1 0,0-1 0,4 4 0,14 10 0,0 1 0,-1 1 0,-1 0 0,0 2 0,-1 0 0,-2 1 0,0 1 0,-1 1 0,0 0 0,18 41 0,-23-44 0,0 1 0,-1-1 0,-1 2 0,-1-1 0,-1 1 0,-1 0 0,0 1 0,-2-1 0,1 30 0,-7 33 0,1-54 0,1 0 0,6 54 0,-5-83 0,0-1 0,0 0 0,0 1 0,0-1 0,0 0 0,0 1 0,0-1 0,0 0 0,0 1 0,0-1 0,0 0 0,0 1 0,0-1 0,0 0 0,0 1 0,0-1 0,0 0 0,0 1 0,1-1 0,-1 0 0,0 1 0,0-1 0,0 0 0,1 1 0,-1-1 0,0 0 0,0 0 0,1 0 0,-1 1 0,0-1 0,1 0 0,-1 0 0,0 0 0,0 1 0,1-1 0,-1 0 0,0 0 0,2 0 0,5-14 0,4-27 0,-1-113 0,-11-174 0,0 283 0,-4-46 0,-5 0 0,-3 1 0,-4 0 0,-4 1 0,-50-131 0,61 197-1365,1 8-5461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49.264"/>
    </inkml:context>
    <inkml:brush xml:id="br0">
      <inkml:brushProperty name="width" value="0.2" units="cm"/>
      <inkml:brushProperty name="height" value="0.2" units="cm"/>
      <inkml:brushProperty name="color" value="#996633"/>
    </inkml:brush>
  </inkml:definitions>
  <inkml:trace contextRef="#ctx0" brushRef="#br0">2353 3477 24575,'2'-4'0,"0"-1"0,0 1 0,0 0 0,-1-1 0,0 1 0,0 0 0,0-1 0,0 1 0,-1-1 0,0 0 0,0 1 0,-1-10 0,2-3 0,5-786 0,-9 443 0,-8 163 0,5 116 0,0 40 0,-1-1 0,-2 1 0,-17-48 0,-9-38 0,28 95 0,-3-11 0,-8-83 0,17 103 0,-1 0 0,0 0 0,-2 0 0,-1 1 0,-1-1 0,-1 1 0,-1 1 0,0-1 0,-2 1 0,0 1 0,-2 0 0,-24-33 0,34 51 0,-1-1 0,0 1 0,0-1 0,0 1 0,0 0 0,0 0 0,0 0 0,0 1 0,-1-1 0,1 1 0,-1-1 0,1 1 0,-1 0 0,0 1 0,1-1 0,-1 1 0,0-1 0,-6 2 0,7-1 0,1 0 0,0 0 0,-1 1 0,1-1 0,0 1 0,0 0 0,0 0 0,-1 0 0,1 0 0,0 0 0,0 0 0,0 0 0,1 0 0,-1 1 0,0-1 0,0 1 0,1 0 0,-1-1 0,1 1 0,-1 0 0,1 0 0,0 0 0,0 0 0,0 0 0,0 0 0,0 0 0,0 1 0,0-1 0,1 0 0,-1 3 0,0 4 0,0-1 0,1 1 0,0-1 0,0 1 0,1-1 0,0 0 0,0 1 0,1-1 0,0 0 0,0 0 0,7 13 0,1-1 0,2 0 0,25 34 0,-26-40 0,-1 0 0,0 1 0,0 1 0,-2 0 0,0 0 0,9 28 0,38 135 0,-49-156 0,-1-1 0,-2 0 0,0 1 0,-1 0 0,-1-1 0,-1 1 0,-4 27 0,1 24 0,14 218 0,-7-226 0,-1 356 0,-5-229 0,1-180 0,0 0 0,-1 1 0,-1-1 0,0 0 0,-1 0 0,-1-1 0,0 1 0,0-1 0,-1 0 0,-1-1 0,-12 18 0,-2 0 0,-2 0 0,-1-2 0,-29 25 0,40-42 0,0 0 0,0-1 0,-1-1 0,0 0 0,-1-1 0,0 0 0,0-1 0,-26 7 0,-129 20 0,164-33 0,-34 6 0,0-3 0,-1-2 0,0-1 0,1-2 0,0-2 0,-1-1 0,2-3 0,-1-1 0,1-1 0,0-3 0,-47-22 0,77 31 0,1-1 0,0 0 0,1-1 0,-1 1 0,1-1 0,0-1 0,1 0 0,-1 0 0,-7-11 0,0-4 0,1 0 0,-10-26 0,-11-18 0,-5 1 0,10 19 0,-24-55 0,-1-1 0,-4-8 0,48 81 0,1-1 0,2 1 0,1-1 0,-3-48 0,12 30 0,6 28 0,-8 20 0,-1-1 0,1 1 0,-1 0 0,1 0 0,0 0 0,-1-1 0,1 1 0,-1 0 0,1 0 0,0 0 0,-1 0 0,1 0 0,-1 0 0,1 0 0,0 0 0,-1 0 0,1 1 0,-1-1 0,1 0 0,-1 0 0,1 0 0,0 1 0,-1-1 0,1 0 0,-1 0 0,1 1 0,-1-1 0,1 1 0,-1-1 0,1 0 0,-1 1 0,1 0 0,2 3 0,-1 0 0,1 1 0,-1-1 0,1 0 0,-1 1 0,-1 0 0,1-1 0,-1 1 0,0 0 0,0 0 0,0 0 0,0 0 0,-1 0 0,0 7 0,6 33 0,5-20 0,0 0 0,2 0 0,27 39 0,-14-23 0,-6-13 0,0-1 0,2-1 0,2-1 0,26 24 0,77 53 0,-96-74 0,1-2 0,2-1 0,0-1 0,2-2 0,38 18 0,6 5 0,-53-28 0,0-2 0,1-1 0,54 19 0,-70-29 0,5 1 0,1 0 0,0-1 0,23 2 0,-35-5 0,1-1 0,0-1 0,0 1 0,-1-1 0,1 0 0,0-1 0,-1 1 0,0-1 0,1-1 0,-1 1 0,0-1 0,9-5 0,170-120 0,-173 118 0,-2 0 0,0 0 0,0-1 0,-1-1 0,0 1 0,-1-1 0,0-1 0,8-17 0,-3 1 0,0-1 0,13-53 0,-7 16 0,-10 38 0,-1 0 0,-1 0 0,-2 0 0,0-1 0,-1-40 0,-4 31 0,1 24 0,-1 0 0,0 1 0,-1-1 0,0 0 0,-1 1 0,-1-1 0,0 1 0,-1 0 0,-1 0 0,0 0 0,-9-15 0,-11-14 0,23 45 0,1 1 0,0 0 0,0-1 0,0 1 0,0 0 0,0 0 0,0 0 0,1 0 0,0 0 0,-1 4 0,1-1 0,-13 76 0,4 0 0,2 89 0,7-149 0,1 2 0,-1 0 0,-1 0 0,-6 31 0,5-49 0,1 0 0,-1 0 0,1-1 0,-2 1 0,1 0 0,-1-1 0,1 1 0,-2-1 0,1 0 0,0 0 0,-1 0 0,0-1 0,0 1 0,-1-1 0,1 0 0,-1 0 0,0 0 0,-6 3 0,-17 6 0,-1-2 0,-1 0 0,0-2 0,0-1 0,-48 5 0,-57 17 0,91-21 0,0-2 0,0-2 0,0-2 0,-1-1 0,-56-6 0,-7 1 0,89 3 0,9 1 0,1-1 0,-1 0 0,1-1 0,0 0 0,-14-3 0,20 3 0,1 0 0,-1 0 0,1 0 0,-1-1 0,1 1 0,0 0 0,0-1 0,-1 0 0,1 0 0,0 1 0,0-1 0,1 0 0,-1 0 0,0-1 0,1 1 0,-1 0 0,1-1 0,0 1 0,0-1 0,0 1 0,0-1 0,0 1 0,-1-5 0,-10-54 0,10 43 0,-1 1 0,-1-1 0,-1 0 0,0 1 0,-2 0 0,0 0 0,-14-25 0,6 18 0,-22-53 0,27 54 0,0 1 0,-23-35 0,27 49 0,0 1 0,0 0 0,0 0 0,-1 0 0,0 1 0,0 0 0,-1 1 0,0-1 0,0 1 0,-16-7 0,-11-4 0,-1 2 0,-1 2 0,-55-13 0,87 25 0,0 0 0,0 0 0,0 0 0,0 0 0,0 1 0,0 0 0,0 0 0,0 0 0,1 1 0,-1 0 0,0 0 0,1 0 0,-6 4 0,-61 42 0,36-22 0,30-22 0,-1 0 0,1 1 0,0-1 0,0 1 0,0 0 0,1 1 0,-1-1 0,1 1 0,1-1 0,-1 1 0,1 0 0,0 1 0,0-1 0,1 0 0,0 1 0,0 0 0,1-1 0,-1 1 0,1 0 0,1 0 0,-1 0 0,1-1 0,1 1 0,1 12 0,0-6 0,1 0 0,0-1 0,1 1 0,1-1 0,0 1 0,0-2 0,1 1 0,1 0 0,0-1 0,0-1 0,1 1 0,10 9 0,-6-8 0,-1 1 0,0-1 0,-1 2 0,-1 0 0,0 0 0,11 25 0,0-2 0,1-1 0,2-1 0,36 42 0,-32-44 0,-2 1 0,-1 2 0,20 41 0,33 48 0,-66-108 0,1 0 0,1-1 0,0 0 0,23 20 0,-4-3 0,98 117 0,-123-143 0,-1 0 0,2 0 0,-1-1 0,1 0 0,9 5 0,-16-10 0,-1 0 0,1 0 0,0-1 0,0 1 0,0 0 0,0-1 0,0 1 0,1-1 0,-1 1 0,0-1 0,0 1 0,0-1 0,0 0 0,0 0 0,1 0 0,-1 1 0,0-1 0,0 0 0,0-1 0,1 1 0,-1 0 0,0 0 0,0 0 0,0-1 0,0 1 0,1 0 0,-1-1 0,0 1 0,0-1 0,0 0 0,0 1 0,0-1 0,0 0 0,0 1 0,0-1 0,-1 0 0,1 0 0,0 0 0,0 0 0,-1 0 0,1 0 0,0 0 0,-1 0 0,1 0 0,-1 0 0,0 0 0,1 0 0,-1-1 0,0 1 0,1-2 0,1-9 0,0 0 0,-1 0 0,0-1 0,0 1 0,-2 0 0,0 0 0,0-1 0,-1 1 0,0 0 0,-7-19 0,2 13 0,-1 0 0,0 1 0,-2 0 0,0 0 0,-23-28 0,6 15 0,-2 1 0,0 2 0,-52-38 0,-34-30 0,106 86 0,0-2 0,1 1 0,0-1 0,1 0 0,0-1 0,-6-13 0,-29-82 0,24 57 0,-7-10 0,-24-68 0,45 118 0,-1-1 0,0 2 0,0-1 0,-1 0 0,0 1 0,-1 0 0,0 1 0,0 0 0,-1 0 0,0 0 0,-13-9 0,-29-30 0,109 87 0,117 97 0,78 65 0,-238-190 0,-1 1 0,-1 1 0,0 0 0,0 1 0,-2 0 0,0 1 0,0 1 0,-2 0 0,0 0 0,14 37 0,-11-17 0,2-1 0,1 0 0,2-1 0,1-1 0,29 39 0,-40-63 0,-1-1 0,2 0 0,-1 0 0,1 0 0,0-1 0,1-1 0,0 1 0,0-2 0,0 1 0,1-1 0,0-1 0,0 0 0,1-1 0,0 0 0,-1 0 0,1-2 0,0 1 0,0-1 0,1-1 0,21 0 0,-15-4 0,0 0 0,0-1 0,-1-1 0,32-13 0,-30 10 0,0 2 0,1 0 0,38-6 0,87 6 0,-92 6 0,95-13 0,-132 10 0,44-8 0,0 1 0,0 4 0,106 2 0,-232 1 0,45 3 0,0-1 0,0 0 0,0-1 0,0-2 0,0 0 0,1-1 0,-20-8 0,-184-67 0,221 79 0,0 0 0,0 1 0,0-1 0,0 0 0,0 0 0,0 0 0,0 0 0,1-1 0,-1 1 0,1 0 0,-1-1 0,0 1 0,1-1 0,0 1 0,-1-1 0,0-2 0,2 3 0,0 0 0,0 1 0,0-1 0,0 0 0,0 1 0,0-1 0,1 0 0,-1 0 0,0 1 0,0-1 0,1 0 0,-1 1 0,0-1 0,1 1 0,-1-1 0,1 0 0,-1 1 0,1-1 0,-1 1 0,1-1 0,-1 1 0,1-1 0,-1 1 0,1 0 0,0-1 0,-1 1 0,1 0 0,0-1 0,0 1 0,6-3 0,0 1 0,0-1 0,1 2 0,-1-1 0,0 1 0,1 0 0,10 0 0,86 5 0,125 21 0,-222-24 0,0 0 0,0 1 0,0 0 0,-1 0 0,1 1 0,0 0 0,-1 0 0,0 1 0,0-1 0,0 1 0,0 1 0,0-1 0,-1 1 0,0 0 0,0 0 0,0 0 0,-1 1 0,0 0 0,7 12 0,-11-18 0,0 0 0,0 1 0,0-1 0,0 0 0,0 0 0,0 1 0,0-1 0,0 0 0,1 0 0,-1 1 0,0-1 0,0 0 0,0 0 0,0 1 0,0-1 0,0 0 0,0 0 0,1 0 0,-1 1 0,0-1 0,0 0 0,0 0 0,0 0 0,1 1 0,-1-1 0,0 0 0,0 0 0,0 0 0,1 0 0,-1 0 0,0 0 0,0 0 0,1 1 0,-1-1 0,0 0 0,0 0 0,1 0 0,-1 0 0,0 0 0,0 0 0,1 0 0,-1 0 0,0 0 0,0 0 0,1 0 0,-1-1 0,0 1 0,0 0 0,1 0 0,-1 0 0,0 0 0,0 0 0,1 0 0,-1 0 0,0-1 0,0 1 0,0 0 0,0 0 0,1-1 0,4-23 0,-4-44 0,-1 62 0,-1-36 0,-1 11 0,2 0 0,1 0 0,1 1 0,1-1 0,11-41 0,-7 40 0,-2 0 0,-1 0 0,-1-1 0,-2 1 0,-5-51 0,2-4 0,2-724 0,-2 792 0,-1 0 0,0 1 0,-1-1 0,-1 1 0,-1 0 0,-8-18 0,-12-40 0,-31-91 0,46 140 0,-1 0 0,0 0 0,-2 1 0,-1 0 0,-2 2 0,0 0 0,-24-26 0,-46-69 0,56 65 0,38 76 0,-2 1 0,3 29 0,8 37 0,47 126 0,-4-16 0,1-38 0,-50-127 0,24 88 0,-5 2 0,19 173 0,-20-123 0,-1-22 0,-21-113 0,3-1 0,1 0 0,17 41 0,0 5 0,-17-54 0,-4-11 0,0 0 0,-1 0 0,-1 0 0,-1 1 0,1 31 0,-2-23 0,2-2 0,0 1 0,2 0 0,17 50 0,-7-24 0,42 158 0,-86-371 0,-9-70 0,35-85 0,4 158 0,-7 20 0,-5 1 0,-32-145 0,24 183 0,-4 1 0,-41-112 0,56 191 0,-13-37 0,-2 1 0,-55-96 0,57 117 0,1 0 0,2-1 0,1 0 0,2-1 0,-13-47 0,-21-56 0,11 34 0,31 87 0,2-1 0,1 1 0,0-1 0,1 0 0,1 0 0,0 0 0,2 0 0,0 0 0,6-30 0,-6 45 0,-1 0 0,1 0 0,0 1 0,0-1 0,0 1 0,0-1 0,0 1 0,1-1 0,-1 1 0,1 0 0,0 0 0,-1 0 0,1-1 0,0 2 0,0-1 0,1 0 0,-1 0 0,0 1 0,0-1 0,1 1 0,-1 0 0,1 0 0,-1-1 0,4 1 0,-3 0 0,0 1 0,0 0 0,0 1 0,-1-1 0,1 0 0,0 1 0,0-1 0,-1 1 0,1 0 0,0 0 0,-1 0 0,1 1 0,-1-1 0,1 0 0,-1 1 0,1 0 0,-1-1 0,0 1 0,0 0 0,0 0 0,0 0 0,2 4 0,14 17 0,0 0 0,-2 1 0,-1 1 0,-2 0 0,0 1 0,11 31 0,73 215 0,-81-226 0,-2 2 0,-3-1 0,9 81 0,-14-67 0,3 77 0,-9 689 0,4-739 0,23 131 0,-7-70 0,-8-91 0,1-1 0,23 58 0,-21-66 0,-12-43 0,-1 1 0,1 0 0,0-1 0,0 0 0,0 0 0,1 0 0,0 0 0,1-1 0,-1 1 0,1-1 0,0 0 0,0 0 0,0-1 0,1 0 0,10 7 0,-4-6 0,0 1 0,0-1 0,0-1 0,1 0 0,0-1 0,0-1 0,19 2 0,-11-1 0,0-1 0,1-2 0,29-2 0,-44 1 0,1 0 0,-1-1 0,0 0 0,0 0 0,-1 0 0,1-1 0,0 0 0,-1-1 0,0 1 0,0-1 0,0 0 0,0-1 0,9-9 0,18-23 0,34-50 0,-41 50 0,62-66 0,4-2 0,-4 3 0,-46 67 0,-32 27 0,0 1 0,-1-1 0,0-1 0,-1 0 0,0 0 0,10-14 0,-19 16 0,-9 9 0,-14 9 0,-16 19 0,2 2 0,1 1 0,-57 68 0,12-12 0,19-20 0,36-39 0,-48 45 0,-53 22 0,70-55 0,-55 51 0,108-88 0,1 1 0,0-1 0,0 1 0,0-1 0,1 1 0,-1 0 0,2 1 0,-1-1 0,1 0 0,0 1 0,0 0 0,0-1 0,1 1 0,-1 9 0,1 9 0,1 1 0,4 36 0,-3-51 0,-1-10 0,0 1 0,0 0 0,0-1 0,0 1 0,0-1 0,0 1 0,0-1 0,1 1 0,-1-1 0,1 1 0,-1-1 0,1 1 0,-1-1 0,1 1 0,0-1 0,0 0 0,0 1 0,0-1 0,0 0 0,0 0 0,0 0 0,0 0 0,0 0 0,1 0 0,-1 0 0,0 0 0,1 0 0,-1 0 0,1-1 0,-1 1 0,0-1 0,1 1 0,0-1 0,-1 1 0,1-1 0,-1 0 0,1 0 0,-1 0 0,1 0 0,0 0 0,-1 0 0,1 0 0,-1-1 0,1 1 0,-1 0 0,1-1 0,-1 1 0,1-1 0,-1 0 0,2 0 0,6-3 0,-1 0 0,0-1 0,0 0 0,-1 0 0,1 0 0,-1-1 0,8-8 0,4-6 0,2 1 0,0 0 0,1 2 0,0 1 0,2 0 0,0 2 0,0 1 0,34-13 0,-22 7 0,-1-1 0,-1-1 0,-1-2 0,-1-1 0,44-43 0,7-5 0,-66 58 0,-1-2 0,0 0 0,-1 0 0,-1-2 0,-1 0 0,0 0 0,-1-1 0,-2-1 0,0 0 0,0 0 0,-2-1 0,6-22 0,64-140 0,-72 169 0,-10 18 0,-12 29 0,-97 347 0,16-41 0,96-335 0,0 0 0,-1 1 0,0-1 0,0 0 0,0 0 0,0 0 0,-1-1 0,1 1 0,-1 0 0,0-1 0,0 0 0,0 0 0,-1 0 0,1 0 0,-1 0 0,0 0 0,-7 3 0,2-3 0,1-1 0,-1 0 0,0-1 0,0 0 0,0 0 0,0 0 0,-17-3 0,14 2 0,7 1 0,0-1 0,0 1 0,1-1 0,-1-1 0,0 1 0,0-1 0,1 0 0,-1 0 0,-7-3 0,55-18 0,21-6 0,-43 21 0,-1-2 0,-1 0 0,36-23 0,-49 27 0,-1 0 0,1 0 0,-1 0 0,1-1 0,-2 0 0,1 0 0,-1 0 0,1 0 0,-2-1 0,1 1 0,-1-1 0,0 0 0,0 0 0,-1 0 0,2-11 0,6-50 0,-3 0 0,-3 0 0,-5-71 0,4-77 0,-1 203 0,0-1 0,1 1 0,1-1 0,7-15 0,7-28 0,4-26 0,-11 49 0,-3 0 0,8-55 0,-11 53 0,2 0 0,4-7 0</inkml:trace>
  <inkml:trace contextRef="#ctx0" brushRef="#br0" timeOffset="-1">3751 2038 24575,'-17'49'0,"-8"4"0,-41 68 0,24-34 0,36-71 0,0-1 0,-1 1 0,-1-1 0,0-1 0,-1 1 0,-1-2 0,-22 25 0,9-12 0,0 1 0,1 0 0,2 2 0,-23 42 0,-18 26 0,43-72 0,-1 0 0,-1-1 0,-39 36 0,9-6 0,41-42 0,-1-1 0,0 0 0,0-1 0,-23 17 0,2-7 0,1 0 0,2 2 0,0 1 0,1 2 0,-25 28 0,117-104 0,62-36 0,-89 63 0,0-1 0,52-46 0,163-138 0,-220 184 0,51-50 0,2-2 0,-85 77 0,-1-1 0,0 1 0,0 0 0,1-1 0,-1 1 0,0 0 0,0-1 0,1 1 0,-1 0 0,0-1 0,1 1 0,-1 0 0,0 0 0,1-1 0,-1 1 0,1 0 0,-1 0 0,0 0 0,1 0 0,-1-1 0,1 1 0,-1 0 0,0 0 0,1 0 0,-1 0 0,1 0 0,-1 0 0,1 0 0,-1 0 0,0 0 0,1 1 0,-1-1 0,1 0 0,-1 0 0,1 0 0,-1 0 0,0 0 0,1 1 0,-1-1 0,1 1 0,-5 19 0,-19 30 0,22-48 0,-17 30 0,-1-2 0,-2 0 0,-1-2 0,-1 0 0,-1-1 0,-2-2 0,0-1 0,-2 0 0,-32 20 0,26-25 0,-1-1 0,0-1 0,-39 11 0,54-20 0,-48 15 0,37-14 0,-56 27 0,46-9 0,33-21 0,0 0 0,0-1 0,-1 0 0,1 0 0,-1-1 0,-11 4 0,19-8 0,0 0 0,1 1 0,-1-1 0,0 0 0,1 0 0,-1 0 0,0 0 0,0 0 0,1 0 0,-1 0 0,0 0 0,0 0 0,1 0 0,-1 0 0,0-1 0,1 1 0,-1 0 0,0 0 0,1-1 0,-1 1 0,0 0 0,1-1 0,-1 1 0,1-1 0,-1 1 0,1-1 0,-1 1 0,1-1 0,-1 0 0,-2-23 0,18-33 0,-13 51 0,17-48 0,-10 33 0,-2-1 0,0 0 0,-1 0 0,-1 0 0,-2 0 0,3-36 0,-6-22 0,-2-90 0,-1 151 0,0 1 0,-2 0 0,-10-29 0,-8-30 0,20 63 0,-1 1 0,-1 0 0,-7-16 0,7 18 0,1 1 0,0-1 0,0 0 0,1 0 0,-3-20 0,-28-171 0,4 34 0,25 119 0,1 14 0,-1 0 0,-15-57 0,-17 0 0,27 71 0,1-1 0,1 0 0,1 0 0,-8-42 0,4-2 0,-21-67 0,16 72 0,6 28 0,-3 1 0,0 0 0,-2 1 0,-1 0 0,-31-42 0,-25-46 0,34 52 0,-65-84 0,88 130 0,7 11 0,0 1 0,-1 0 0,0 0 0,0 1 0,-1 0 0,0 1 0,-18-10 0,-84-36 0,71 35 0,-6-1 0,-1 2 0,-1 2 0,-1 2 0,0 3 0,-78-7 0,-257 7 0,262 11 0,118-1 0,0 1 0,0-1 0,0-1 0,0 1 0,0-1 0,0 0 0,0 0 0,0 0 0,0-1 0,1 0 0,-7-2 0,8 1 0,0 0 0,0 0 0,0-1 0,0 1 0,0-1 0,1 1 0,-1-1 0,1 0 0,0 0 0,0 0 0,1 0 0,-3-9 0,-2-3 0,0-1 0,-1 1 0,-1 0 0,-1 0 0,0 1 0,0 0 0,-2 0 0,0 2 0,-1-1 0,0 1 0,-1 1 0,-18-15 0,26 25 0,0 0 0,0 0 0,0 0 0,0 0 0,0 1 0,0 0 0,-10-1 0,13 1 0,-1 1 0,1 0 0,0 0 0,0 0 0,-1 0 0,1 0 0,0 0 0,0 1 0,0-1 0,-1 1 0,1-1 0,0 1 0,0 0 0,0 0 0,0 0 0,0 0 0,0 0 0,0 0 0,1 0 0,-4 3 0,5-3 0,0-1 0,0 1 0,0-1 0,0 1 0,0-1 0,0 1 0,0 0 0,0-1 0,0 1 0,0-1 0,0 1 0,0-1 0,1 1 0,-1-1 0,0 1 0,0 0 0,1-1 0,-1 1 0,0-1 0,0 0 0,1 1 0,-1-1 0,1 1 0,-1-1 0,0 1 0,1-1 0,-1 0 0,1 1 0,-1-1 0,1 0 0,-1 1 0,1-1 0,-1 0 0,1 0 0,-1 0 0,1 1 0,-1-1 0,1 0 0,0 0 0,-1 0 0,1 0 0,-1 0 0,2 0 0,26 6 0,32-1 0,115-5 0,-66-3 0,-77 3 0,206 6 0,-195-2 0,-1 2 0,0 1 0,64 21 0,-84-22 0,0-1 0,33 4 0,-40-8 0,-1 1 0,1 1 0,-1 0 0,0 0 0,0 2 0,0 0 0,-1 0 0,15 9 0,30 26 0,76 66 0,-67-50 0,-53-43 0,0 0 0,-1 0 0,-1 2 0,0-1 0,18 31 0,39 90 0,-35-64 0,35 68 0,60 112 0,-24-36 0,-43-77 0,33 68 0,-72-138 0,-2 1 0,-4 0 0,15 131 0,-17-95 0,1 37 0,-5 247 0,-11-304 0,-18 114 0,19 283 0,-1-480 0,0 0 0,0 0 0,0 0 0,0 0 0,0 0 0,0 0 0,1 0 0,-1 0 0,1 0 0,0 0 0,0 0 0,-1 0 0,1-1 0,0 1 0,2 2 0,-2-3 0,0 0 0,0-1 0,-1 1 0,1-1 0,0 1 0,0-1 0,0 1 0,0-1 0,0 0 0,0 1 0,0-1 0,0 0 0,1 0 0,-1 0 0,0 0 0,0 1 0,0-2 0,0 1 0,0 0 0,0 0 0,1 0 0,7-3 0,0-1 0,0 1 0,-1-2 0,1 1 0,11-9 0,6-3 0,-14 11 0,1 0 0,-1 0 0,1 1 0,0 1 0,1 0 0,-1 1 0,15-1 0,99 3 0,-67 1 0,3-3 0,-38 0 0,0 2 0,-1 0 0,1 1 0,37 8 0,-59-8 0,0 0 0,0 0 0,0 0 0,0 1 0,0-1 0,0 1 0,0 0 0,-1 0 0,1 0 0,-1 0 0,0 1 0,1-1 0,-1 1 0,0-1 0,0 1 0,-1 0 0,1 0 0,0-1 0,-1 1 0,0 0 0,2 6 0,1 6 0,0 2 0,-1-1 0,1 22 0,6 27 0,-8-60 0,0 1 0,0 0 0,-1-1 0,0 1 0,0 0 0,-1-1 0,1 9 0,-2-12 0,1 0 0,0-1 0,-1 1 0,1 0 0,-1-1 0,0 1 0,0-1 0,0 1 0,1-1 0,-1 1 0,-1-1 0,1 0 0,0 1 0,0-1 0,0 0 0,-1 0 0,1 0 0,0 0 0,-1 0 0,1 0 0,-1 0 0,1 0 0,-1-1 0,0 1 0,1-1 0,-1 1 0,0-1 0,1 0 0,-4 1 0,-44 6 0,0-3 0,-1-2 0,-82-6 0,37 0 0,75 4 0,1-1 0,-1 0 0,0-2 0,1-1 0,0 0 0,0-1 0,0-1 0,0-1 0,1-1 0,0 0 0,1-2 0,-1 0 0,-28-23 0,6 4 0,18 14 0,0-1 0,1-2 0,1 0 0,-17-21 0,17 18 0,0 1 0,-2 0 0,0 1 0,-1 2 0,-1 0 0,0 2 0,-1 0 0,-1 2 0,-53-20 0,73 31 0,1-1 0,0 0 0,0 0 0,0-1 0,1 1 0,-1-1 0,1 0 0,0 0 0,0-1 0,0 1 0,1-1 0,-1 0 0,1 0 0,0 0 0,1 0 0,-1 0 0,1-1 0,0 1 0,0-1 0,1 0 0,-2-11 0,-1-12 0,1 0 0,2-1 0,2-34 0,0 29 0,-3-146 0,-1 65 0,15-156 0,-7 231 0,50-579 0,-53 539 0,-5-247 0,1 303 0,-2 0 0,0 0 0,-2 0 0,-1 1 0,-19-45 0,0 14 0,-42-68 0,56 104 0,0-1 0,-2 2 0,-27-32 0,35 45 0,0 0 0,1 0 0,-2 0 0,1 1 0,0 0 0,-1 0 0,0 1 0,0-1 0,0 2 0,0-1 0,-1 1 0,1 0 0,0 0 0,-1 1 0,-10-1 0,-23 3 0,0 3 0,0 0 0,1 3 0,0 1 0,0 3 0,0 0 0,2 3 0,-74 36 0,84-38 0,-2-2 0,1 0 0,-1-2 0,0-2 0,-1 0 0,-45 1 0,50-3 0,0 2 0,0 1 0,0 1 0,1 1 0,-25 13 0,-5 0 0,-6 0 0,-2-2 0,0-4 0,-69 9 0,-113 4 0,-337-5 0,540-23 0,-76 13 0,283-44 0,-22 6 0,65-6 0,-182 27 0,0-1 0,41-13 0,33-6 0,76-13 0,-52 8 0,-26 7 0,103-38 0,-120 33 0,92-13 0,-128 27 0,1 2 0,1 2 0,-1 2 0,94 0 0,-138 6 0,1 0 0,-1 0 0,0 0 0,0 1 0,0-1 0,0 1 0,1 0 0,-1-1 0,0 1 0,0 0 0,0 0 0,0 0 0,0 1 0,-1-1 0,1 0 0,0 1 0,-1-1 0,1 1 0,-1-1 0,1 1 0,-1 0 0,1 0 0,-1 0 0,0 0 0,0 0 0,0 0 0,0 0 0,-1 0 0,1 0 0,0 0 0,-1 0 0,0 1 0,1 2 0,0 9 0,-1 0 0,0 0 0,-1 0 0,-4 20 0,1-5 0,3-24 0,0 0 0,0-1 0,0 1 0,-1 0 0,0-1 0,0 1 0,0-1 0,0 1 0,-1-1 0,0 0 0,1 0 0,-2 0 0,1 0 0,0-1 0,-1 1 0,1-1 0,-1 0 0,0 0 0,0 0 0,-1 0 0,1-1 0,0 0 0,-1 0 0,0 0 0,1 0 0,-1-1 0,-8 2 0,57-17 0,83-38 0,-53 5 0,-55 33 0,1 0 0,1 2 0,0 1 0,35-15 0,-50 24 0,-1 1 0,1-1 0,0 1 0,-1 0 0,1 1 0,0-1 0,0 1 0,-1 0 0,1 0 0,0 1 0,0 0 0,-1 0 0,1 0 0,0 1 0,-1 0 0,1 0 0,-1 0 0,0 1 0,0-1 0,0 1 0,0 0 0,0 1 0,7 6 0,4 8 0,0 1 0,-1 0 0,-1 1 0,-1 0 0,0 1 0,11 27 0,-12-22 0,2 0 0,1-2 0,32 43 0,-46-66 0,0 0 0,-1 0 0,1 0 0,0 0 0,0 0 0,0 0 0,0 0 0,0-1 0,0 1 0,0 0 0,0-1 0,0 1 0,0 0 0,0-1 0,0 0 0,1 1 0,-1-1 0,0 1 0,0-1 0,0 0 0,1 0 0,-1 0 0,0 0 0,0 0 0,1 0 0,-1 0 0,0 0 0,2-1 0,-1 0 0,0-1 0,0 1 0,0 0 0,-1-1 0,1 0 0,0 1 0,-1-1 0,0 0 0,1 0 0,-1 0 0,0 0 0,0 0 0,2-5 0,1-5 0,0 0 0,0 0 0,-1-1 0,1-17 0,2-16 0,-4 32 0,0-1 0,-1 0 0,-1 0 0,-2-24 0,1 33 0,0 0 0,-1 1 0,1-1 0,-1 1 0,-1 0 0,1-1 0,-1 1 0,0 0 0,0 0 0,-1 1 0,1-1 0,-1 1 0,0 0 0,0 0 0,-9-7 0,-61-52 0,50 41 0,0 1 0,-2 0 0,0 2 0,-1 2 0,-1 0 0,-31-14 0,45 28 0,-1-1 0,1 2 0,0 0 0,-1 0 0,0 1 0,1 1 0,-1 1 0,-17 2 0,15-1 0,1 0 0,-1-2 0,1 0 0,-1-1 0,0-1 0,-22-5 0,-188-64 0,-74-20 0,218 65 0,47 15 0,-59-13 0,74 19 0,19 5 0,0-1 0,1 0 0,-1 1 0,1 0 0,-1-1 0,0 1 0,0 0 0,1 0 0,-1 0 0,0 0 0,1 0 0,-1 0 0,0 0 0,-1 1 0,1 1 0,1-1 0,1 0 0,-1 1 0,0-1 0,0 1 0,0-1 0,1 1 0,-1-1 0,1 1 0,-1-1 0,1 1 0,0-1 0,-1 1 0,1 0 0,0-1 0,0 1 0,0 0 0,1-1 0,-1 1 0,0 2 0,2 24 0,-1-5 0,-1-1 0,0 0 0,-4 23 0,2-37 0,0 0 0,0 0 0,-1 0 0,0 0 0,0-1 0,0 1 0,-1-1 0,-1 0 0,1 0 0,-1 0 0,-10 10 0,-12 9 0,-2-1 0,-1-1 0,0-2 0,-2-1 0,-54 27 0,77-44 0,-1-1 0,0 0 0,1-1 0,-1 1 0,0-2 0,0 0 0,-11 0 0,-46 8 0,-199 51 0,239-50 0,0 0 0,1 2 0,-31 18 0,18-10 0,10 1 0,22-11 0,22-8 0,19-11 0,-1-1 0,0-1 0,-1-2 0,44-24 0,-3 2 0,31-6 0,165-42 0,-210 67 0,52-25 0,-18 6 0,35-14 0,-51 18 0,211-58 0,-22 8 0,-218 59 0,-45 20 0,0 0 0,0 1 0,0-1 0,0 0 0,0-1 0,-1 1 0,1 0 0,-1-1 0,0 1 0,1-1 0,-1 0 0,2-5 0,-3 8 0,-1-1 0,0 1 0,0-1 0,0 1 0,0-1 0,0 0 0,0 1 0,0-1 0,0 1 0,-1-1 0,1 1 0,0-1 0,0 1 0,0-1 0,-1 1 0,1-1 0,0 1 0,0-1 0,-1 1 0,1 0 0,0-1 0,-1 1 0,1-1 0,0 1 0,-1 0 0,1-1 0,-1 1 0,1 0 0,-1 0 0,1-1 0,-1 1 0,1 0 0,-1 0 0,1-1 0,-1 1 0,1 0 0,-1 0 0,1 0 0,-1 0 0,0 0 0,-28-3 0,26 3 0,-44 0 0,1 2 0,0 2 0,-82 19 0,-131 51 0,215-56 0,31-14 0,41-21 0,-5 2 0,-2-1 0,0-1 0,19-19 0,40-32 0,-78 67 0,-1 0 0,1 1 0,0-1 0,-1 0 0,1 1 0,0-1 0,-1 1 0,1-1 0,0 1 0,-1 0 0,1 0 0,0-1 0,0 1 0,-1 0 0,1 1 0,0-1 0,0 0 0,-1 1 0,1-1 0,0 0 0,-1 1 0,1 0 0,0-1 0,-1 1 0,1 0 0,-1 0 0,1 0 0,-1 0 0,0 0 0,1 0 0,-1 1 0,1 0 0,6 7 0,0-1 0,-1 1 0,11 19 0,-11-16 0,65 115 0,-55-93 0,1 0 0,2 0 0,48 59 0,-54-80 0,0 0 0,23 15 0,-26-20 0,1 0 0,-2 1 0,1 1 0,-1-1 0,-1 1 0,12 16 0,107 201 0,-82-140 0,-13-25 0,-3 1 0,-2 1 0,26 97 0,-22-57 0,63 141 0,65 93 0,-94-203 0,13 30 0,57 176 0,-115-273 0,40 102 0,-54-154 0,1 0 0,0-1 0,1 0 0,1-1 0,0 0 0,1 0 0,0-1 0,14 12 0,-24-24 0,0 0 0,0 0 0,0 0 0,0 0 0,0 0 0,0 0 0,0-1 0,0 1 0,0 0 0,0-1 0,0 1 0,1 0 0,-1-1 0,0 1 0,0-1 0,1 0 0,-1 1 0,0-1 0,1 0 0,-1 0 0,0 0 0,1 0 0,-1 0 0,0 0 0,1 0 0,-1-1 0,0 1 0,0 0 0,1-1 0,-1 1 0,0-1 0,0 1 0,1-1 0,-1 1 0,0-1 0,0 0 0,0 0 0,0 0 0,0 0 0,0 1 0,0-1 0,0-1 0,-1 1 0,1 0 0,0 0 0,1-2 0,2-6 0,0-1 0,-1 0 0,1 0 0,-2 0 0,2-10 0,0 5 0,9-39 0,2 1 0,2 1 0,3 0 0,2 2 0,2 0 0,33-49 0,106-125 0,-35 51 0,-119 159 0,-1-2 0,-3 6 0</inkml:trace>
  <inkml:trace contextRef="#ctx0" brushRef="#br0" timeOffset="-2">3782 2386 24569,'-3'108'-36,"0"-40"-405,3 0 0,11 97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36.584"/>
    </inkml:context>
    <inkml:brush xml:id="br0">
      <inkml:brushProperty name="width" value="0.2" units="cm"/>
      <inkml:brushProperty name="height" value="0.2" units="cm"/>
      <inkml:brushProperty name="color" value="#996633"/>
    </inkml:brush>
  </inkml:definitions>
  <inkml:trace contextRef="#ctx0" brushRef="#br0">1322 1302 24575,'-2'3'0,"-1"0"0,1 1 0,-1-1 0,0-1 0,0 1 0,0 0 0,0-1 0,0 1 0,-1-1 0,-6 3 0,-2 4 0,-181 120 0,176-114 0,25-16 0,32-18 0,31-21 0,150-59 0,-202 94 0,0 0 0,0 2 0,37-2 0,6-1 0,-45 5 0,-1 0 0,1 1 0,-1 0 0,0 2 0,1 0 0,-1 1 0,31 9 0,113 51 0,-33-11 0,-95-41 0,43 20 0,-66-27 0,-1 1 0,0 0 0,0 0 0,0 1 0,0 0 0,-1 0 0,0 1 0,0-1 0,10 15 0,-17-20 0,1-1 0,-1 1 0,1-1 0,-1 1 0,1-1 0,-1 1 0,1 0 0,-1-1 0,1 1 0,-1 0 0,0-1 0,0 1 0,1 0 0,-1 0 0,0-1 0,0 1 0,0 0 0,0 0 0,0-1 0,0 1 0,0 0 0,0 0 0,0 0 0,0-1 0,0 1 0,0 0 0,-1 0 0,1-1 0,0 1 0,0 0 0,-1-1 0,1 1 0,-1 0 0,1-1 0,-2 2 0,0-1 0,0 0 0,0 0 0,0 0 0,0-1 0,-1 1 0,1-1 0,0 0 0,0 1 0,-1-1 0,1 0 0,0 0 0,-3-1 0,-65-12 0,-32-10 0,-107-10 0,-1-1 0,163 24 0,31 5 0,-1 2 0,1 0 0,0 0 0,-1 2 0,-29 0 0,-244 38 0,209-21 0,38-6 0,0-3 0,-1-1 0,-58 1 0,-45 1 0,62-1 0,48-5 0,-61 12 0,82-10 0,1 0 0,0 2 0,0-1 0,0 2 0,1 0 0,-21 14 0,-29 17 0,-73 32 0,19-12 0,109-51 0,10-4 0,22-1 0,35-9 0,-57 7 0,165-26 0,145-17 0,-15 4 0,-87 9 0,122 10 0,-240 19 0,0-4 0,173-32 0,-50-2 0,-212 39 0,1 0 0,-1 0 0,1-1 0,-1 1 0,1-1 0,-1 1 0,0-1 0,1 0 0,-1 0 0,0 0 0,1 0 0,-1 0 0,0-1 0,0 1 0,0-1 0,0 1 0,0-1 0,0 0 0,-1 1 0,1-1 0,-1 0 0,1 0 0,1-3 0,-2 2 0,-1 0 0,0 0 0,1 0 0,-1 0 0,0 0 0,0 0 0,-1 0 0,1 0 0,0 1 0,-1-1 0,0 0 0,0 0 0,0 0 0,0 1 0,0-1 0,-3-4 0,-4-6 0,0 1 0,-1 0 0,0 1 0,-1 0 0,0 0 0,-21-17 0,16 18 0,1 0 0,-1 1 0,-1 1 0,0 0 0,0 1 0,0 1 0,-1 0 0,-26-5 0,8 6 0,-1 1 0,1 2 0,-44 2 0,-155-1 0,-79 4 0,309-3 0,0 1 0,0-1 0,0 1 0,0 0 0,0 0 0,1 0 0,-1 1 0,0-1 0,1 1 0,-1 0 0,1 0 0,-1 0 0,1 1 0,0-1 0,0 1 0,-4 4 0,0 2 0,1 0 0,0 0 0,0 1 0,-5 14 0,9-18 0,-1 0 0,1 0 0,-1 0 0,0 0 0,-1 0 0,1-1 0,-1 0 0,0 0 0,-1 0 0,1 0 0,-1-1 0,0 1 0,0-1 0,0 0 0,0-1 0,-8 4 0,10-6 0,1 1 0,-1-1 0,0 0 0,0 0 0,-1 0 0,1 0 0,0-1 0,0 1 0,0-1 0,-4 0 0,6 0 0,0-1 0,0 1 0,0-1 0,0 1 0,0-1 0,1 0 0,-1 1 0,0-1 0,0 0 0,1 0 0,-1 0 0,0 0 0,1 1 0,-1-1 0,0 0 0,1 0 0,0 0 0,-1 0 0,1 0 0,-1 0 0,1 0 0,0-1 0,0 1 0,0 0 0,0 0 0,0 0 0,0 0 0,0 0 0,0 0 0,0 0 0,0-2 0,1-20 0,0-1 0,1 0 0,2 0 0,0 1 0,11-33 0,49-109 0,-47 126 0,-6 13 0,-1-1 0,0 0 0,-2-1 0,-2 0 0,0 0 0,-2 0 0,-1-1 0,-1 1 0,-2-1 0,0 0 0,-8-44 0,-2 31 0,-1 0 0,-22-49 0,11 32 0,-16-33 0,24 61 0,1-1 0,1 0 0,-8-42 0,19 69 0,0 0 0,0-1 0,-1 1 0,0 0 0,1 0 0,-2 0 0,1 0 0,-1 1 0,1-1 0,-1 1 0,-1-1 0,1 1 0,-1 0 0,1 0 0,-7-4 0,-1 0 0,0 1 0,-1 1 0,0 0 0,-23-7 0,27 10 0,2-1 0,-1 1 0,1-1 0,0 0 0,0-1 0,1 1 0,-8-9 0,12 12 0,0 1 0,0-1 0,0 0 0,1 0 0,-1 0 0,0 0 0,1 0 0,-1 0 0,1 0 0,-1 0 0,1 0 0,0 0 0,-1 0 0,1 0 0,0 0 0,0 0 0,-1 0 0,1 0 0,0-2 0,1 2 0,0 0 0,0 0 0,-1 0 0,1 1 0,0-1 0,0 0 0,0 1 0,0-1 0,0 0 0,0 1 0,0-1 0,0 1 0,0-1 0,0 1 0,0 0 0,0 0 0,0-1 0,0 1 0,0 0 0,0 0 0,1 0 0,-1 0 0,0 0 0,2 1 0,10-2 0,1 2 0,-1 0 0,0 0 0,0 1 0,0 1 0,0 0 0,-1 1 0,1 0 0,-1 1 0,0 1 0,0-1 0,0 2 0,10 7 0,-6-1 0,0 0 0,-1 1 0,-1 1 0,0 0 0,-1 1 0,-1 1 0,18 29 0,-17-27 0,0 0 0,25 25 0,-24-29 0,-1 0 0,-1 1 0,0 0 0,10 19 0,-10-12 0,-1 0 0,0 1 0,-2 0 0,-1 0 0,-1 1 0,0 0 0,-3 1 0,0-1 0,1 50 0,-5-58 0,1 11 0,-2 1 0,-1 0 0,-2-1 0,-7 34 0,-30 91 0,-19 91 0,60-236 0,3-9 0,10-14 0,15-28 0,39-103 0,21-39 0,-84 179 0,21-36 0,-20 38 0,-13 26 0,-59 147 0,66-167 0,-1 1 0,1-1 0,0 1 0,1 0 0,-1 0 0,0-1 0,1 1 0,-1 0 0,1 0 0,0 0 0,0-1 0,0 1 0,1 0 0,-1 0 0,1 0 0,-1-1 0,1 1 0,0 0 0,0-1 0,1 4 0,1-4 0,-1 0 0,1 0 0,-1 0 0,1 0 0,-1-1 0,1 1 0,0-1 0,0 0 0,0 0 0,0 0 0,0 0 0,0 0 0,0-1 0,0 1 0,0-1 0,0 0 0,0 0 0,4 0 0,-7 0 0,16 0 0,-1 0 0,0 0 0,0-2 0,16-3 0,-28 5 0,0 0 0,-1-1 0,1 0 0,0 1 0,-1-1 0,1 0 0,-1-1 0,1 1 0,-1 0 0,0-1 0,1 1 0,-1-1 0,0 0 0,0 1 0,0-1 0,0 0 0,0-1 0,-1 1 0,1 0 0,-1 0 0,1-1 0,-1 1 0,0-1 0,0 1 0,0-1 0,0 1 0,0-1 0,-1 0 0,1 1 0,-1-5 0,0-43 0,-1 32 0,1 0 0,5-33 0,-4 44 0,1-1 0,0 1 0,1 0 0,0 0 0,0 0 0,0 0 0,1 0 0,0 1 0,0-1 0,6-6 0,-2 3 0,1-1 0,0 1 0,0 0 0,1 1 0,1 0 0,-1 1 0,1 0 0,1 1 0,0 0 0,-1 0 0,2 2 0,-1-1 0,1 2 0,24-7 0,-35 11 0,-1-1 0,0 1 0,0 0 0,0 0 0,0 0 0,0 0 0,1 0 0,-1 0 0,0 0 0,0 0 0,0 0 0,0 1 0,1-1 0,-1 0 0,0 1 0,0-1 0,0 1 0,0-1 0,0 1 0,0-1 0,0 1 0,0 0 0,0 0 0,0-1 0,-1 1 0,1 0 0,1 1 0,-1 0 0,-1 0 0,1 0 0,-1 0 0,0 0 0,0 0 0,1 0 0,-1 0 0,0 0 0,-1 0 0,1-1 0,0 1 0,0 0 0,-1 0 0,-1 4 0,0 0 0,0 0 0,-1 0 0,0 0 0,0 0 0,-1 0 0,0 0 0,0-1 0,0 0 0,-6 6 0,-101 65 0,135-90 0,22-18 0,-28 17-170,1 0-1,1 1 0,0 1 1,1 1-1,0 0 0,1 2 1,40-14-1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16.377"/>
    </inkml:context>
    <inkml:brush xml:id="br0">
      <inkml:brushProperty name="width" value="0.1" units="cm"/>
      <inkml:brushProperty name="height" value="0.1" units="cm"/>
      <inkml:brushProperty name="color" value="#996633"/>
    </inkml:brush>
  </inkml:definitions>
  <inkml:trace contextRef="#ctx0" brushRef="#br0">155 1 24575,'1'16'0,"1"1"0,1 0 0,0-1 0,6 17 0,7 41 0,-10-41 0,1-1 0,14 40 0,-11-41 0,-2 0 0,8 48 0,16 69 0,-28-116 0,1 2 0,-1 66 0,-5-86 0,0-1 0,-1 0 0,-1 0 0,0 0 0,0 0 0,-2 0 0,1-1 0,-10 17 0,-18 37 0,12-26 0,-26 42 0,7-15 0,-35 88 0</inkml:trace>
  <inkml:trace contextRef="#ctx0" brushRef="#br0" timeOffset="59549.25">83 1309 24575,'58'-93'0,"-30"38"0,-4 5 0,54-83 0,-78 132 0,1 1 0,-1-1 0,0 1 0,0 0 0,0-1 0,0 1 0,0 0 0,1-1 0,-1 1 0,0 0 0,0-1 0,1 1 0,-1 0 0,0-1 0,0 1 0,1 0 0,-1 0 0,0-1 0,1 1 0,-1 0 0,0 0 0,1 0 0,-1-1 0,1 1 0,-1 0 0,0 0 0,1 0 0,-1 0 0,1 0 0,-1 0 0,0 0 0,1 0 0,-1 0 0,1 0 0,-1 0 0,0 0 0,1 0 0,-1 0 0,1 0 0,3 18 0,-7 27 0,-4-2 0,-1-1 0,-3-1 0,-1 0 0,-2 0 0,-25 49 0,35-86 0,10-21 0,14-28 0,10-13 0,-12 21 0,2 1 0,1 0 0,36-44 0,-57 80 0,0-1 0,0 1 0,1-1 0,-1 1 0,0 0 0,0-1 0,1 1 0,-1-1 0,0 1 0,0 0 0,1-1 0,-1 1 0,1 0 0,-1-1 0,0 1 0,1 0 0,-1 0 0,1-1 0,-1 1 0,0 0 0,1 0 0,-1 0 0,1-1 0,-1 1 0,1 0 0,-1 0 0,1 0 0,-1 0 0,1 0 0,-1 0 0,1 0 0,-1 0 0,1 0 0,-1 1 0,1-1 0,2 18 0,-11 30 0,-6 7 0,-2-2 0,-38 84 0,48-128 0</inkml:trace>
  <inkml:trace contextRef="#ctx0" brushRef="#br0" timeOffset="59550.25">258 1339 24575,'0'-6'0,"18"-64"0,2 0 0,3 2 0,63-128 0,-96 219 0,2 1 0,-11 46 0,-1 7 0,-7 14 0,-15 34 0</inkml:trace>
  <inkml:trace contextRef="#ctx0" brushRef="#br0" timeOffset="59547.25">230 1339 24575,'2'-15'0,"18"-92"0,5 2 0,5 1 0,68-161 0,-64 203 0,-34 62 0,0 0 0,0 0 0,0 0 0,0-1 0,1 1 0,-1 0 0,0 0 0,0 0 0,0 0 0,0 0 0,0-1 0,0 1 0,0 0 0,0 0 0,1 0 0,-1 0 0,0 0 0,0 0 0,0-1 0,0 1 0,0 0 0,1 0 0,-1 0 0,0 0 0,0 0 0,0 0 0,0 0 0,1 0 0,-1 0 0,0 0 0,0 0 0,0 0 0,0 0 0,1 0 0,-1 0 0,0 0 0,0 0 0,0 0 0,0 0 0,1 0 0,-1 0 0,0 0 0,0 0 0,0 0 0,0 1 0,0-1 0,1 0 0,-1 0 0,0 0 0,0 0 0,0 0 0,0 0 0,0 0 0,0 1 0,0-1 0,1 0 0,-1 0 0,0 0 0,0 0 0,0 0 0,0 1 0,0-1 0,0 0 0,0 0 0,3 21 0,-6 24 0,-4 7 0,-2 0 0,-27 85 0,29-119 0,7-21 0,13-31 0,23-32 0,2 2 0,2 1 0,81-94 0,-118 154 0,4-5 0,-1 1 0,1 0 0,1 0 0,15-11 0,-22 17 0,0 0 0,0 1 0,0-1 0,1 0 0,-1 1 0,0-1 0,0 1 0,1-1 0,-1 1 0,0 0 0,1-1 0,-1 1 0,0 0 0,1 0 0,-1 0 0,1 0 0,-1 0 0,0 0 0,1 1 0,-1-1 0,0 0 0,1 1 0,-1-1 0,0 1 0,0-1 0,1 1 0,-1 0 0,0-1 0,0 1 0,0 0 0,0 0 0,0 0 0,0 0 0,0 0 0,0 0 0,0 0 0,0 0 0,-1 0 0,1 0 0,0 0 0,-1 1 0,1-1 0,-1 0 0,1 3 0,6 17 0,-2 0 0,-1 0 0,0 1 0,-1-1 0,-2 1 0,0-1 0,-3 31 0,1-5 0,-9 401 0,11-495 0,0 29 0,0-1 0,-1 0 0,-1 1 0,-4-21 0,4 38 0,1 0 0,0 1 0,0-1 0,0 0 0,-1 1 0,1-1 0,0 0 0,-1 1 0,1-1 0,-1 1 0,1-1 0,0 1 0,-1-1 0,1 1 0,-1-1 0,0 1 0,1 0 0,-1-1 0,1 1 0,-1 0 0,1-1 0,-1 1 0,0 0 0,1 0 0,-1-1 0,0 1 0,1 0 0,-1 0 0,0 0 0,1 0 0,-1 0 0,0 0 0,0 0 0,1 0 0,-1 0 0,0 0 0,1 1 0,-1-1 0,1 0 0,-1 0 0,0 1 0,1-1 0,-1 0 0,0 1 0,1-1 0,-1 0 0,1 1 0,-1-1 0,0 2 0,-31 24 0,9 0 0,-28 40 0,32-39 0,-19 17 0</inkml:trace>
  <inkml:trace contextRef="#ctx0" brushRef="#br0" timeOffset="59546.25">514 1305 24575,'1'-32'0,"11"-28"0,3-1 0,2 2 0,3 0 0,3 1 0,2 1 0,42-70 0,-62 123 0,-6 20 0,-10 28 0,-147 413 0</inkml:trace>
  <inkml:trace contextRef="#ctx0" brushRef="#br0" timeOffset="59544.25">428 1305 24575,'0'-3'0,"72"-177"0,-38 102 0,-34 67 0,-11 16 0,-13 15 0,-14 24 0,1 1 0,-40 66 0,41-59 0</inkml:trace>
  <inkml:trace contextRef="#ctx0" brushRef="#br0" timeOffset="59542.25">295 1333 24575,'-1'1'0,"0"0"0,0 1 0,-1-1 0,1 0 0</inkml:trace>
  <inkml:trace contextRef="#ctx0" brushRef="#br0" timeOffset="59540.25">275 1339 24575,'-1'-1'0,"1"1"0,0 0 0,0-1 0,0 1 0,0 0 0,-1-1 0,1 1 0,0 0 0,0-1 0,0 1 0,0-1 0,0 1 0,0-1 0,2-54 0,6 6 0,2 1 0,2 0 0,3 1 0,1 1 0,29-59 0,-34 86 0,1 0 0,1 0 0,0 2 0,28-30 0,-40 46 0,-1 1 0,0-1 0,1 1 0,-1-1 0,1 0 0,-1 1 0,1-1 0,-1 1 0,1-1 0,-1 1 0,1 0 0,-1-1 0,1 1 0,-1 0 0,1-1 0,0 1 0,-1 0 0,1-1 0,0 1 0,-1 0 0,1 0 0,0 0 0,-1 0 0,1 0 0,0 0 0,-1 0 0,1 0 0,0 0 0,0 0 0,-1 0 0,1 0 0,0 0 0,-1 0 0,1 1 0,0-1 0,0 2 0,0-1 0,0 1 0,-1 0 0,1 0 0,0-1 0,-1 1 0,0 0 0,1 0 0,-1-1 0,0 1 0,0 0 0,0 0 0,0 2 0,-9 64 0,9-65 0,-12 73 0,8-40 0,-18 65 0,27-110 0,0 0 0,0 0 0,1 0 0,0 0 0,14-13 0,53-55 0,-53 57 0,136-126 0,-155 145 0,1 0 0,-1 0 0,0 0 0,0-1 0,0 1 0,1-1 0,-2 1 0,1-1 0,0 1 0,0-1 0,0 1 0,-1-1 0,1 0 0,-1 0 0,1 1 0,-1-1 0,0 0 0,1 0 0,-1 1 0,0-1 0,0 0 0,-1 0 0,1 1 0,-1-4 0,0 2 0,0 0 0,-1 0 0,1 0 0,-1 0 0,0 1 0,0-1 0,0 0 0,-1 1 0,1-1 0,0 1 0,-1 0 0,-3-2 0,-4-3 0,-1 0 0,0 1 0,0 0 0,0 1 0,-1 1 0,-17-5 0,26 8 0,0 1 0,0 0 0,0 0 0,0 0 0,-1 0 0,1 0 0,0 1 0,0 0 0,0-1 0,0 1 0,0 0 0,0 0 0,0 1 0,1-1 0,-1 1 0,0-1 0,1 1 0,-1 0 0,1 0 0,-1 0 0,1 0 0,0 0 0,0 1 0,0-1 0,0 1 0,-2 4 0,-6 9 0,1 0 0,0 1 0,-8 25 0,8-20 0,-15 55 0,8-20 0,15-43 0,12-22 0,13-23 0,-3-6 0,-17 26 0,2 0 0,-1 1 0,2-1 0,-1 1 0,2 0 0,-1 1 0,1 0 0,0 0 0,16-12 0,-23 20 0,0 1 0,0 0 0,0 0 0,0-1 0,0 1 0,0 0 0,0 0 0,0 0 0,0 0 0,0 0 0,1 0 0,-1 0 0,0 1 0,0-1 0,0 0 0,0 1 0,0-1 0,0 0 0,0 1 0,0-1 0,-1 1 0,1 0 0,0-1 0,0 1 0,0 0 0,0-1 0,-1 1 0,1 0 0,0 0 0,-1 0 0,1 0 0,0 0 0,-1-1 0,1 1 0,-1 0 0,0 0 0,1 2 0,16 43 0,-9 15 0,-3 1 0,-2 0 0,-6 67 0,2-101 0,3-207 0,-4-207 0,0 371 0,0 0 0,-1 0 0,-1 0 0,0 1 0,-1 0 0,0 0 0,-1 0 0,-1 0 0,-16-24 0,4 5 0,-3-12 0,-19-53 0,-11-23 0,39 94 0,9 16 0,-1 1 0,-1 0 0,0 1 0,-11-16 0,14 22 0,0 0 0,0 0 0,0 1 0,0-1 0,0 1 0,-1 0 0,1 0 0,-1 0 0,0 0 0,1 1 0,-1 0 0,0-1 0,0 1 0,0 0 0,0 1 0,0-1 0,-5 1 0,-2-1 0,-1 1 0,0 0 0,0 0 0,1 1 0,-1 1 0,-21 6 0,31-7 0,-1 0 0,1 0 0,0 0 0,0 0 0,-1 1 0,1-1 0,0 1 0,0-1 0,1 1 0,-1 0 0,0 0 0,0 0 0,1 0 0,-1 0 0,1 0 0,0 0 0,0 1 0,0-1 0,0 0 0,0 1 0,0-1 0,1 1 0,-1-1 0,1 1 0,-1-1 0,1 1 0,0-1 0,0 1 0,0-1 0,0 1 0,1-1 0,-1 1 0,1-1 0,0 1 0,-1-1 0,1 1 0,2 2 0,28 85 0,-16-49 0,15 66 0,-22-74 0,21 53 0,-19-60 0,-1 1 0,-1-1 0,6 34 0,-14-55 0,1 0 0,0 0 0,0-1 0,0 1 0,1-1 0,-1 1 0,5 6 0,-6-11 0,0 1 0,0-1 0,1 0 0,-1 1 0,0-1 0,1 1 0,-1-1 0,0 0 0,1 1 0,-1-1 0,1 0 0,-1 0 0,1 1 0,-1-1 0,0 0 0,1 0 0,-1 0 0,1 1 0,-1-1 0,1 0 0,-1 0 0,1 0 0,-1 0 0,1 0 0,0 0 0,-1 0 0,1 0 0,1-1 0,-1 0 0,0 1 0,1-1 0,-1 0 0,0 0 0,0 0 0,0 0 0,0 0 0,0 0 0,0-1 0,0 1 0,0 0 0,0 0 0,1-2 0,16-45 0,3-5 0,-20 50 0,0 1 0,1 0 0,-1 0 0,1 0 0,0-1 0,-1 2 0,1-1 0,0 0 0,0 0 0,0 1 0,0-1 0,0 1 0,1-1 0,-1 1 0,0 0 0,1 0 0,2-1 0,-4 2 0,0 0 0,-1-1 0,1 1 0,0 0 0,-1 0 0,1 0 0,0 0 0,-1 0 0,1 1 0,0-1 0,-1 0 0,1 0 0,0 0 0,-1 1 0,1-1 0,0 0 0,-1 1 0,1-1 0,-1 0 0,1 1 0,-1-1 0,1 1 0,-1-1 0,1 1 0,-1-1 0,1 1 0,-1-1 0,1 1 0,-1-1 0,1 2 0,6 26 0,-7-23 0,1-1 0,-1 0 0,0 0 0,-1 0 0,1 1 0,-1-1 0,1 0 0,-1 0 0,-1 0 0,1 0 0,-3 5 0,-1-35 0,5 0 0,-2 1 0,-1-1 0,0 0 0,-2 1 0,-1 0 0,-1 0 0,-2 1 0,-19-42 0,21 50 0,0-1 0,1 0 0,1-1 0,-4-26 0,4 23 0,0 0 0,-11-29 0,15 48 0,0 0 0,1 0 0,-1 0 0,0 1 0,0-1 0,0 0 0,0 1 0,-1-1 0,1 1 0,0-1 0,-1 1 0,1 0 0,-1-1 0,-2-1 0,3 3 0,0 0 0,0-1 0,1 1 0,-1 0 0,0 0 0,0 0 0,0 0 0,1 0 0,-1 0 0,0 0 0,0 0 0,0 0 0,1 0 0,-1 1 0,0-1 0,0 0 0,1 0 0,-1 1 0,0-1 0,0 0 0,1 1 0,-1-1 0,1 1 0,-2 0 0,0 2 0,0-1 0,0 1 0,0-1 0,0 1 0,0 0 0,1 0 0,-1 0 0,1 0 0,0 0 0,0 0 0,0 0 0,1 0 0,-1 0 0,1 1 0,-1 5 0,3 12 0,0 0 0,2-1 0,0 1 0,2-1 0,11 31 0,-8-26 0,-1 1 0,8 42 0,-13-54 0,1-1 0,1 0 0,0 0 0,0 0 0,2-1 0,-1 1 0,1-2 0,15 19 0,-22-28 0,1-1 0,0 0 0,0 1 0,0-1 0,0 0 0,0 1 0,0-1 0,0 0 0,0 0 0,1 0 0,-1 0 0,0 0 0,1 0 0,-1 0 0,1-1 0,-1 1 0,1 0 0,-1-1 0,1 1 0,-1-1 0,1 1 0,0-1 0,-1 0 0,1 0 0,-1 0 0,1 0 0,0 0 0,-1 0 0,1 0 0,0-1 0,-1 1 0,1 0 0,-1-1 0,1 1 0,-1-1 0,1 0 0,-1 0 0,1 1 0,-1-1 0,0 0 0,1 0 0,-1 0 0,0 0 0,0-1 0,0 1 0,1 0 0,0-2 0,5-6 0,-1-1 0,1 0 0,-1 0 0,-1 0 0,5-12 0,-10 23 0,0-1 0,0 0 0,0 0 0,0 0 0,0 0 0,0 0 0,0 0 0,1 1 0,-1-1 0,0 0 0,0 0 0,0 0 0,0 0 0,0 0 0,1 0 0,-1 0 0,0 0 0,0 0 0,0 0 0,0 0 0,0 0 0,1 0 0,-1 0 0,0 0 0,0 0 0,0 0 0,0 0 0,1 0 0,-1 0 0,0 0 0,0 0 0,0 0 0,0 0 0,1 0 0,-1 0 0,0 0 0,0 0 0,0 0 0,0 0 0,0 0 0,0-1 0,1 1 0,-1 0 0,0 0 0,0 0 0,0 0 0,0 0 0,0 0 0,0-1 0,0 1 0,0 0 0,0 0 0,1 0 0,-1 0 0,0 0 0,0-1 0,0 1 0,0 0 0,0 0 0,0 0 0,0 0 0,0-1 0,0 1 0,0 0 0,0 0 0,3 22 0,-1 31 0,-5 47-26,0-54-420,2-1-1,10 83 1,-6-109-6380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1.162"/>
    </inkml:context>
    <inkml:brush xml:id="br0">
      <inkml:brushProperty name="width" value="0.1" units="cm"/>
      <inkml:brushProperty name="height" value="0.1" units="cm"/>
      <inkml:brushProperty name="color" value="#996633"/>
    </inkml:brush>
  </inkml:definitions>
  <inkml:trace contextRef="#ctx0" brushRef="#br0">1363 525 24575,'-287'194'0,"264"-177"0,-23 19 0,-2-3 0,-1-2 0,-2-2 0,-54 22 0,61-34 0,5-3 0,1 1 0,1 2 0,0 2 0,-34 23 0,-225 184 0,271-206 0,1 0 0,0 1 0,-32 39 0,49-51 0,0 0 0,1 1 0,0 0 0,0 0 0,1 0 0,0 1 0,1 0 0,1 0 0,-1 0 0,2 0 0,-1 1 0,2-1 0,-1 13 0,2-24 0,-1 1 0,1-1 0,0 1 0,0-1 0,0 1 0,0-1 0,0 1 0,0-1 0,0 1 0,0-1 0,0 1 0,0-1 0,0 1 0,0-1 0,0 1 0,0-1 0,0 1 0,0-1 0,0 1 0,1-1 0,-1 1 0,0-1 0,0 1 0,1-1 0,-1 0 0,0 1 0,1-1 0,-1 1 0,0-1 0,1 0 0,-1 1 0,1-1 0,-1 0 0,0 0 0,1 1 0,-1-1 0,1 0 0,0 1 0,17-15 0,13-32 0,-25 29 0,1 0 0,1 0 0,0 1 0,1 0 0,1 0 0,1 1 0,23-27 0,1 3 0,-26 27 0,0 2 0,1-1 0,0 1 0,20-14 0,13-6 0,7-6 0,1 2 0,2 2 0,72-31 0,-95 48 0,-13 7 0,-32 17 0,-1 2 0,1 1 0,0 1 0,0 0 0,1 1 0,1 0 0,0 1 0,-21 33 0,22-29 0,-1-1 0,-1-1 0,0 0 0,-1-1 0,-1-1 0,-23 18 0,-48 20 0,46-29 0,-54 42 0,160-157 0,61-88 0,-81 107 0,4 3 0,-28 42 0,-2 0 0,-1-1 0,20-44 0,-33 60 0,1 1 0,0 0 0,1 0 0,0 0 0,1 1 0,0 0 0,1 0 0,17-14 0,3 1 0,55-32 0,-57 39 0,55-23 0,-60 30 0,0-1 0,23-14 0,-29 15 0,0 1 0,1 1 0,1 0 0,-1 1 0,24-4 0,40-14 0,-60 16 0,-1-1 0,0 0 0,-1-2 0,0 0 0,0-1 0,-1-1 0,-1 0 0,0-2 0,-1 0 0,-1-1 0,6-9 0</inkml:trace>
  <inkml:trace contextRef="#ctx0" brushRef="#br0" timeOffset="-1">1329 366 24575,'-2'2'0,"-25"16"0,-1-1 0,0-2 0,-1 0 0,-38 13 0,2 0 0,29-11 0,2 2 0,0 1 0,1 2 0,1 1 0,2 2 0,-32 31 0,15-15 0,-1-2 0,-83 50 0,69-40 0,105-78 0,2 2 0,79-35 0,110-34 0,-181 78 0,85-17 0,-20 7 0,-144 27 0,-21 4 0,12 7 0,0 2 0,1 2 0,-55 30 0,61-30 0,1 2 0,1 1 0,1 1 0,0 2 0,1 0 0,1 2 0,-30 36 0,46-50 0,4-5 0,-45 43 0,45-44 0,1 0 0,-1 0 0,0 0 0,0 0 0,0-1 0,0 1 0,0-1 0,0 0 0,0 0 0,0 0 0,0 0 0,-1 0 0,1-1 0,0 0 0,-1 1 0,1-1 0,-4-1 0,7 1 0,-1 0 0,1 0 0,0 0 0,0-1 0,0 1 0,-1 0 0,1 0 0,0-1 0,0 1 0,0 0 0,0 0 0,-1-1 0,1 1 0,0 0 0,0 0 0,0-1 0,0 1 0,0 0 0,0-1 0,0 1 0,0 0 0,0 0 0,0-1 0,0 1 0,0 0 0,0-1 0,0 1 0,0 0 0,0 0 0,0-1 0,0 1 0,0 0 0,0 0 0,1-1 0,-1 1 0,0 0 0,0 0 0,0-1 0,0 1 0,1 0 0,-1 0 0,0-1 0,0 1 0,1 0 0,-1 0 0,0 0 0,0 0 0,1 0 0,-1-1 0,0 1 0,1 0 0,13-13 0,-13 12 0,40-29 0,1 2 0,2 2 0,82-36 0,61-37 0,-118 57 0,56-39 0,-97 63 0</inkml:trace>
  <inkml:trace contextRef="#ctx0" brushRef="#br0" timeOffset="-3">1329 369 24575,'-178'88'0,"75"-38"0,72-36 0,0 1 0,-30 19 0,60-34 0,0 1 0,0-1 0,0 0 0,1 1 0,-1-1 0,0 1 0,0 0 0,0-1 0,0 1 0,0 0 0,1-1 0,-1 1 0,0 0 0,1 0 0,-1-1 0,0 1 0,1 0 0,-1 0 0,1 0 0,-1 0 0,1 0 0,0 0 0,-1 0 0,1 0 0,0 0 0,0 0 0,0 0 0,0 2 0,1-2 0,0 0 0,0 0 0,0 0 0,1-1 0,-1 1 0,0 0 0,1 0 0,-1-1 0,1 1 0,-1-1 0,0 1 0,1-1 0,-1 0 0,1 0 0,-1 0 0,3 0 0,72-1 0,-14-7 0,0-4 0,0-1 0,-1-4 0,-1-2 0,-40 11 0</inkml:trace>
  <inkml:trace contextRef="#ctx0" brushRef="#br0" timeOffset="-5">1627 422 24575,'13'-3'0</inkml:trace>
  <inkml:trace contextRef="#ctx0" brushRef="#br0" timeOffset="-7">1769 387 24575,'77'-21'0</inkml:trace>
  <inkml:trace contextRef="#ctx0" brushRef="#br0" timeOffset="-9">1927 344 24575,'46'-13'0</inkml:trace>
  <inkml:trace contextRef="#ctx0" brushRef="#br0" timeOffset="-11">1998 324 24575,'41'-11'0</inkml:trace>
  <inkml:trace contextRef="#ctx0" brushRef="#br0" timeOffset="-13">1329 420 24575,'-25'5'0,"-17"3"0,0 1 0,-57 21 0,0 0 0,233-25 0,39-23 0</inkml:trace>
  <inkml:trace contextRef="#ctx0" brushRef="#br0" timeOffset="-15">1627 461 24575,'48'-5'0,"11"6"0,-57 2 0,-12 2 0,-13 4 0,-51 14 0,45-13 0,3-1 0</inkml:trace>
  <inkml:trace contextRef="#ctx0" brushRef="#br0" timeOffset="-17">1538 525 24575,'-26'6'0,"-63"5"0,22-13 0,47 0 0,0 2 0,-1 0 0,1 0 0,-24 6 0,42-6 0,1 0 0,0 0 0,-1 1 0,1-1 0,0 0 0,0 1 0,-1 0 0,1-1 0,0 1 0,0 0 0,0-1 0,-1 1 0,1 0 0,0 0 0,0 0 0,0 0 0,1 0 0,-1 0 0,0 0 0,-1 2 0,2-3 0,0 1 0,1 0 0,-1 0 0,0 0 0,0 0 0,1-1 0,-1 1 0,0 0 0,1 0 0,-1-1 0,0 1 0,1 0 0,-1-1 0,1 1 0,0 0 0,-1-1 0,1 1 0,-1-1 0,1 1 0,0-1 0,-1 1 0,1-1 0,0 1 0,0-1 0,-1 0 0,1 1 0,0-1 0,0 0 0,0 0 0,0 0 0,-1 1 0,1-1 0,0 0 0,0 0 0,1 0 0,43 7 0,1-1 0,1-3 0,-1-1 0,54-6 0,-25 2 0,-49 0 0,0-2 0,-1-1 0,0-1 0,0-1 0,0-1 0,43-20 0,-38 14 0,1 2 0,0 1 0,50-9 0,-50 13 0,-1-1 0,59-24 0,-58 19 0,1 2 0,48-11 0,81-16 0,-102 22 0,2 2 0,65-5 0,-94 16-1365,-7 2-5461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0:08.032"/>
    </inkml:context>
    <inkml:brush xml:id="br0">
      <inkml:brushProperty name="width" value="0.1" units="cm"/>
      <inkml:brushProperty name="height" value="0.1" units="cm"/>
      <inkml:brushProperty name="color" value="#996633"/>
    </inkml:brush>
  </inkml:definitions>
  <inkml:trace contextRef="#ctx0" brushRef="#br0">1 507 24575,'29'-12'0,"-14"4"0,47-20 0,122-47 0,-152 66 0,0 2 0,52-4 0,-54 8 0,-1-2 0,53-14 0,-81 19 0,0 0 0,-1 0 0,1 0 0,0 0 0,-1 0 0,1 0 0,0 0 0,0 0 0,-1-1 0,1 1 0,0 0 0,-1 0 0,1-1 0,-1 1 0,1-1 0,0 1 0,-1 0 0,1-1 0,-1 1 0,1-1 0,-1 1 0,1-1 0,-1 0 0,1 1 0,-1-1 0,0 1 0,1-1 0,-1 0 0,0 1 0,1-2 0,-22-5 0,-37 2 0,33 4 0,1 1 0,-1 2 0,1 0 0,-1 1 0,1 1 0,0 2 0,0 0 0,0 2 0,-39 18 0,17-2 0,-76 35 0,121-58 0,0 0 0,1-1 0,-1 1 0,0-1 0,0 0 0,0 1 0,0-1 0,0 0 0,0 1 0,0-1 0,0 0 0,-1 0 0,1 0 0,0 0 0,0 0 0,0 0 0,0 0 0,0 0 0,0 0 0,0-1 0,0 1 0,-1-1 0,9-16 0,31-22 0,132-97 0,-144 116 0,2 1 0,0 1 0,1 1 0,1 2 0,62-23 0,-8 3 0,-102 45 0,2 1 0,-1 0 0,2 2 0,-24 21 0,8-6 0,-175 146 0,166-142 0,24-19 0,0 0 0,1 0 0,0 2 0,-14 18 0,28-33 0,0 1 0,1-1 0,-1 1 0,1-1 0,-1 1 0,1-1 0,0 1 0,-1 0 0,1-1 0,0 1 0,-1 0 0,1-1 0,0 1 0,0 0 0,-1-1 0,1 1 0,0 0 0,0-1 0,0 1 0,0 0 0,0-1 0,0 1 0,0 0 0,0 0 0,0-1 0,0 1 0,1 0 0,-1-1 0,0 1 0,0 0 0,1-1 0,-1 1 0,0 0 0,1-1 0,-1 1 0,1-1 0,-1 1 0,1 0 0,2 1 0,0-1 0,-1 0 0,1 0 0,0-1 0,-1 1 0,1 0 0,0-1 0,0 0 0,0 1 0,3-1 0,9-1 0,0 0 0,-1 0 0,18-5 0,20-12 0,-1-3 0,0-2 0,64-39 0,7-3 0,39-28 0,-161 93 0,0 0 0,0 0 0,0 0 0,0 0 0,1 0 0,-1 0 0,0 0 0,0 0 0,0 0 0,1 0 0,-1 0 0,0 0 0,0 0 0,0 0 0,0-1 0,1 1 0,-1 0 0,0 0 0,0 0 0,0 0 0,0 0 0,0 0 0,1 0 0,-1-1 0,0 1 0,0 0 0,0 0 0,0 0 0,0 0 0,0 0 0,0-1 0,0 1 0,1 0 0,-1 0 0,0 0 0,0-1 0,0 1 0,0 0 0,0 0 0,0 0 0,0 0 0,0-1 0,0 1 0,0 0 0,0 0 0,0 0 0,0-1 0,0 1 0,-1 0 0,1 0 0,0 0 0,0 0 0,0-1 0,0 1 0,0 0 0,0 0 0,0 0 0,0 0 0,-1 0 0,1 0 0,0-1 0,0 1 0,0 0 0,0 0 0,0 0 0,-1 0 0,1 0 0,0 0 0,-23-4 0,-34 2 0,55 2 0,-24 1 0,-26-1 0,-78 9 0,114-6 0,-1 0 0,1 1 0,0 1 0,0 1 0,0 0 0,1 1 0,-1 0 0,-24 17 0,40-24 0,0 0 0,0 0 0,0 0 0,-1 0 0,1 0 0,0 0 0,0 0 0,0 0 0,0 0 0,-1 0 0,1 0 0,0 1 0,0-1 0,0 0 0,0 0 0,-1 0 0,1 0 0,0 0 0,0 0 0,0 0 0,0 0 0,0 0 0,0 1 0,-1-1 0,1 0 0,0 0 0,0 0 0,0 0 0,0 0 0,0 1 0,0-1 0,0 0 0,0 0 0,0 0 0,0 0 0,0 1 0,0-1 0,0 0 0,0 0 0,0 0 0,0 1 0,0-1 0,0 0 0,0 0 0,0 0 0,0 0 0,0 1 0,0-1 0,0 0 0,0 0 0,0 0 0,0 0 0,0 0 0,0 1 0,0-1 0,1 0 0,-1 0 0,0 0 0,0 0 0,0 1 0,16-1 0,28-8 0,18-6 0,-1-3 0,0-3 0,105-49 0,-158 65 0,0-1 0,-1 0 0,0 0 0,0 0 0,0-1 0,0 0 0,-1 0 0,0-1 0,-1 0 0,1 0 0,-1 0 0,-1-1 0,1 0 0,5-13 0,-8 18 0,-1 1 0,0-1 0,1 0 0,-1 1 0,0-1 0,0 0 0,0 0 0,-1 0 0,1 0 0,-1 0 0,1 0 0,-1-4 0,-1 5 0,0 1 0,0 0 0,0-1 0,-1 1 0,1 0 0,0 0 0,-1 0 0,1 0 0,-1 0 0,1 0 0,-1 0 0,1 0 0,-1 0 0,1 1 0,-1-1 0,0 1 0,0-1 0,1 1 0,-1 0 0,0 0 0,0-1 0,1 1 0,-4 1 0,-20-3 0,0 1 0,0 1 0,-1 1 0,1 2 0,0 0 0,-29 9 0,11-1 0,2 2 0,-71 33 0,100-40 0,0 0 0,0 1 0,1 0 0,-20 16 0,31-22 0,-1-1 0,1 0 0,0 0 0,0 0 0,0 0 0,0 0 0,0 0 0,0 0 0,0 0 0,0 0 0,0 0 0,0 1 0,0-1 0,-1 0 0,1 0 0,0 0 0,0 0 0,0 0 0,0 0 0,0 1 0,0-1 0,0 0 0,0 0 0,0 0 0,0 0 0,0 0 0,0 0 0,0 0 0,0 1 0,0-1 0,0 0 0,0 0 0,0 0 0,1 0 0,-1 0 0,0 0 0,0 0 0,0 1 0,0-1 0,0 0 0,0 0 0,0 0 0,0 0 0,0 0 0,0 0 0,1 0 0,-1 0 0,0 0 0,0 0 0,0 0 0,0 1 0,0-1 0,0 0 0,0 0 0,1 0 0,-1 0 0,0 0 0,0 0 0,0 0 0,0 0 0,0 0 0,0 0 0,0 0 0,1 0 0,-1 0 0,0 0 0,16 0 0,18-5 0,202-66 0,1-1 0,-210 68 0,-27 4 0,0 0 0,1 0 0,-1 0 0,0 0 0,0 0 0,1 0 0,-1 1 0,0-1 0,0 0 0,1 0 0,-1 0 0,0 0 0,0 0 0,1 0 0,-1 0 0,0 1 0,0-1 0,0 0 0,1 0 0,-1 0 0,0 0 0,0 1 0,0-1 0,0 0 0,0 0 0,1 1 0,-1-1 0,0 0 0,0 0 0,0 0 0,0 1 0,0-1 0,0 0 0,0 1 0,0-1 0,0 0 0,0 0 0,0 1 0,0-1 0,0 0 0,0 1 0,-3 4 0,1 0 0,-1 0 0,-1 0 0,1 0 0,-1-1 0,-4 6 0,8-10 0,-72 80 0,-2-2 0,-4-4 0,-149 109 0,369-240 0,-28 5 0,233-70 0,-316 109 0,-33 11 0,-17 7 0,-46 27-1365,43-23-5461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16.375"/>
    </inkml:context>
    <inkml:brush xml:id="br0">
      <inkml:brushProperty name="width" value="0.1" units="cm"/>
      <inkml:brushProperty name="height" value="0.1" units="cm"/>
      <inkml:brushProperty name="color" value="#996633"/>
    </inkml:brush>
  </inkml:definitions>
  <inkml:trace contextRef="#ctx0" brushRef="#br0">504 649 24575,'-23'1'0,"0"1"0,0 1 0,-1 1 0,2 1 0,-1 1 0,1 1 0,-30 13 0,14-1 0,0 0 0,2 3 0,-40 30 0,67-45 0,0 1 0,0 0 0,1 0 0,0 1 0,1 0 0,0 0 0,0 1 0,1 0 0,0 0 0,-4 11 0,7-13 0,0 0 0,0 0 0,1 0 0,0 0 0,1 0 0,-1 1 0,1-1 0,1 1 0,0-1 0,0 1 0,1-1 0,0 1 0,0-1 0,4 12 0,-4-18 0,0 0 0,0 0 0,1 0 0,-1 0 0,0 0 0,1 0 0,-1 0 0,1-1 0,0 1 0,0 0 0,-1-1 0,1 0 0,0 1 0,0-1 0,0 0 0,1 0 0,-1 0 0,0 0 0,0-1 0,0 1 0,1 0 0,-1-1 0,0 0 0,1 1 0,-1-1 0,0 0 0,1 0 0,-1-1 0,0 1 0,1 0 0,-1-1 0,0 1 0,4-2 0,1 0 0,0 0 0,0 0 0,1 0 0,-1-1 0,-1 0 0,1-1 0,0 1 0,-1-1 0,8-7 0,12-16 0,-1-2 0,-2-1 0,22-35 0,-25 34 0,2 1 0,1 0 0,30-28 0,-34 33 0,-19 24 0,1 1 0,-1-1 0,0 0 0,0 1 0,0-1 0,0 1 0,1-1 0,-1 0 0,0 1 0,0-1 0,0 1 0,0-1 0,-1 0 0,1 1 0,0-1 0,0 1 0,0-1 0,0 0 0,-1 1 0,1-1 0,0 1 0,0-1 0,-1 1 0,1-1 0,0 1 0,-1-1 0,-2-1 0,0 1 0,0-1 0,0 1 0,0 0 0,0 0 0,0 1 0,0-1 0,0 0 0,0 1 0,0 0 0,0 0 0,-1 0 0,1 0 0,-5 1 0,-6 0 0,0 1 0,0 1 0,0 0 0,1 1 0,-1 1 0,1 0 0,0 1 0,0 0 0,1 1 0,0 0 0,0 1 0,1 0 0,0 1 0,0 0 0,1 1 0,0 0 0,-13 17 0,11-13 0,2-3 0,0 1 0,0 0 0,1 0 0,-12 24 0,20-34 0,0 0 0,0 0 0,0 0 0,0 0 0,1-1 0,-1 1 0,1 0 0,-1 0 0,1 0 0,0 0 0,0 0 0,0 0 0,0 0 0,0 0 0,0 0 0,0 0 0,1 0 0,-1 0 0,1 0 0,-1 0 0,1 0 0,0 0 0,0 0 0,0 0 0,0-1 0,0 1 0,0 0 0,1-1 0,-1 1 0,0-1 0,1 1 0,-1-1 0,1 0 0,0 0 0,-1 0 0,1 0 0,0 0 0,0 0 0,-1 0 0,1 0 0,0-1 0,0 1 0,4 0 0,2 2 0,0-1 0,1-1 0,-1 1 0,1-1 0,-1-1 0,1 1 0,-1-2 0,1 1 0,-1-1 0,0 0 0,1-1 0,10-3 0,-6 0 0,0 0 0,0-1 0,0 0 0,-1-2 0,0 1 0,16-14 0,21-18 0,-4 4 0,59-58 0,-95 84 0,1 1 0,0 0 0,18-10 0,-8 5 0,-20 13 0,1 0 0,-1 0 0,0 0 0,1 0 0,-1 0 0,0 0 0,0 0 0,1 0 0,-1 0 0,0-1 0,0 1 0,1 0 0,-1 0 0,0 0 0,0-1 0,1 1 0,-1 0 0,0 0 0,0 0 0,0-1 0,0 1 0,1 0 0,-1 0 0,0-1 0,0 1 0,0 0 0,0-1 0,0 1 0,0 0 0,0 0 0,0-1 0,0 1 0,0 0 0,0-1 0,0 1 0,0 0 0,0 0 0,0-1 0,0 1 0,0 0 0,0-1 0,0 1 0,0 0 0,0 0 0,0-1 0,-1 1 0,1 0 0,0-1 0,-19-4 0,-29 4 0,35 3 0,1 1 0,-1 1 0,1 0 0,-1 0 0,1 1 0,0 1 0,1 0 0,-1 0 0,1 1 0,1 1 0,-1 0 0,1 0 0,1 1 0,-12 14 0,-72 59 0,33-33 0,57-45 0,-31 24 0,33-27 0,-1 0 0,1 0 0,0-1 0,0 1 0,0 0 0,0 0 0,-1-1 0,1 1 0,0-1 0,-1 1 0,1-1 0,0 0 0,-1 1 0,1-1 0,-1 0 0,1 0 0,0 0 0,-1 0 0,1 0 0,-1 0 0,1 0 0,0-1 0,-1 1 0,-1-1 0,3 0 0,-1 1 0,1-1 0,0 0 0,-1 1 0,1-1 0,0 0 0,0 0 0,-1 0 0,1 1 0,0-1 0,0 0 0,0 0 0,0 0 0,0 1 0,0-1 0,0 0 0,0 0 0,0 0 0,1 1 0,-1-1 0,0 0 0,0 0 0,1 1 0,-1-1 0,0 0 0,1 0 0,-1 1 0,1-1 0,-1 0 0,1 1 0,0-1 0,19-24 0,-19 23 0,22-21 0,1 1 0,0 0 0,2 2 0,50-30 0,-11 6 0,-36 24 0,1 0 0,39-18 0,-18 15 0,14-6 0,81-50 0,-110 60 0,0 1 0,1 1 0,71-20 0,-62 22 0,80-37 0,-125 52 0,0 0 0,0 0 0,0-1 0,0 1 0,0 0 0,0-1 0,0 1 0,0-1 0,-1 0 0,1 1 0,0-1 0,0 0 0,0 1 0,-1-1 0,1 0 0,0 0 0,-1 1 0,1-1 0,-1 0 0,1 0 0,-1 0 0,1-2 0,-19-2 0,-38 9 0,12 7 0,1 2 0,0 1 0,0 2 0,-70 39 0,84-39 0,1 1 0,-33 27 0,37-25 0,0-2 0,-2 0 0,-31 14 0,-103 44 0,149-67 0,12-4 0,24-5 0,63-22 0,123-14 0,-120 23 0,107-30 0,-174 35 0,0-1 0,0-2 0,-1 0 0,22-16 0,5-2 0,125-51 0,-88 44 0,-60 23 0</inkml:trace>
  <inkml:trace contextRef="#ctx0" brushRef="#br0" timeOffset="1">1385 295 24575,'-7'2'0,"-8"3"0,0 1 0,1 0 0,-20 12 0,-15 11 0,-69 58 0,22-16 0,44-35 0,15-10 0,-61 33 0,83-52 0,-1 0 0,-1-1 0,1 0 0,-1-2 0,0 0 0,0 0 0,-26 0 0,-26 0 0,-102-9 0,170 5 0,0 1 0,0-1 0,0 0 0,0 0 0,1 0 0,-1 0 0,0 0 0,0-1 0,0 1 0,0 0 0,0 0 0,1 0 0,-1-1 0,0 1 0,0-1 0,1 1 0,-1 0 0,0-1 0,0 1 0,1-1 0,-1 1 0,0-1 0,1 0 0,-1 1 0,1-1 0,-1 0 0,1 1 0,-1-1 0,1 0 0,-1 0 0,1 0 0,0 1 0,0-1 0,-1 0 0,1 0 0,0 0 0,0 0 0,0 1 0,0-1 0,0 0 0,0 0 0,0 0 0,0 0 0,0 0 0,0 1 0,0-1 0,1 0 0,-1 0 0,0 0 0,0 0 0,1 1 0,-1-1 0,1 0 0,-1 0 0,1 1 0,-1-1 0,1 0 0,-1 1 0,1-1 0,0 1 0,0-2 0,8-8 0,0-1 0,1 1 0,11-9 0,-10 8 0,6-4 0,1 0 0,0 1 0,1 1 0,1 1 0,0 0 0,0 2 0,1 0 0,1 1 0,-1 1 0,41-8 0,204-70 0,-243 75 0,-1 0 0,-1-2 0,0-1 0,36-29 0,-31 22 0,56-33 0,-20 18 0,-24 13 0,-25 17 0</inkml:trace>
  <inkml:trace contextRef="#ctx0" brushRef="#br0" timeOffset="-1">1421 113 24575,'34'-17'0,"-33"17"0</inkml:trace>
  <inkml:trace contextRef="#ctx0" brushRef="#br0" timeOffset="-3">1456 95 24575,'85'-45'0,"-36"17"0,-49 28 0,0 0 0,1 0 0,-1 0 0,0-1 0,1 1 0,-1 0 0,0 0 0,0 0 0,1 0 0,-1 0 0,0 0 0,1 0 0,-1-1 0,0 1 0,1 0 0,-1 0 0,0 0 0,0-1 0,1 1 0,-1 0 0,0 0 0,0 0 0,0-1 0,1 1 0,-1 0 0,0-1 0,0 1 0,0 0 0,0-1 0,0 1 0,0 0 0,1 0 0,-1-1 0,0 1 0,0 0 0,0-1 0,0 1 0,0 0 0,0-1 0,0 1 0,0 0 0,0-1 0,-1 1 0,1 0 0,0-1 0,0 1 0,0-1 0,-20-5 0,-28 3 0,37 3 0,1 2 0,0-1 0,0 1 0,0 1 0,0 0 0,0 0 0,0 1 0,1 0 0,-12 7 0,-8 7 0,-40 33 0,4-3 0,-14 8 0,-49 31 0,70-52 0,-93 74 0,134-96 0,1 0 0,1 1 0,1 1 0,0 0 0,0 1 0,-19 30 0,33-46 0,0 1 0,0-1 0,-1 0 0,1 1 0,0-1 0,0 0 0,0 1 0,-1-1 0,1 1 0,0-1 0,0 0 0,0 1 0,0-1 0,0 1 0,0-1 0,0 0 0,0 1 0,0-1 0,0 1 0,0-1 0,0 1 0,0-1 0,0 0 0,1 1 0,-1-1 0,0 1 0,0-1 0,0 0 0,0 1 0,1-1 0,-1 0 0,0 1 0,1-1 0,-1 0 0,0 1 0,1-1 0,19 3 0,29-13 0,-44 8 0,17-4 0,1-2 0,-2-1 0,1 0 0,32-21 0,77-60 0,-93 64 0,11-11 0,-21 15 0,2 1 0,44-23 0,27-3 0</inkml:trace>
  <inkml:trace contextRef="#ctx0" brushRef="#br0" timeOffset="59540.25">1645 54 24575,'-7'1'0,"-23"5"0,0 1 0,1 1 0,-26 11 0</inkml:trace>
  <inkml:trace contextRef="#ctx0" brushRef="#br0" timeOffset="-7">1456 112 24575,'-2'1'0</inkml:trace>
  <inkml:trace contextRef="#ctx0" brushRef="#br0" timeOffset="-9">1385 144 24575,'-63'29'0,"39"-12"0,22-9 0,18-5 0,-6-5 0,1 0 0,-1 0 0,1-1 0,-1-1 0,0 0 0,0 0 0,-9 3 0</inkml:trace>
  <inkml:trace contextRef="#ctx0" brushRef="#br0" timeOffset="-11">1599 95 24642,'39'-12'20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3.419"/>
    </inkml:context>
    <inkml:brush xml:id="br0">
      <inkml:brushProperty name="width" value="0.1" units="cm"/>
      <inkml:brushProperty name="height" value="0.1" units="cm"/>
      <inkml:brushProperty name="color" value="#996633"/>
    </inkml:brush>
  </inkml:definitions>
  <inkml:trace contextRef="#ctx0" brushRef="#br0">206 487 24575,'-182'195'0,"179"-191"0,0-1 0,0 1 0,1 0 0,-1-1 0,1 1 0,0 0 0,0 0 0,-2 7 0,4-10 0,0 0 0,0 0 0,0 0 0,0 0 0,1 0 0,-1 0 0,0 0 0,0 1 0,1-1 0,-1 0 0,0 0 0,1 0 0,-1 0 0,1-1 0,-1 1 0,1 0 0,0 0 0,-1 0 0,1 0 0,0 0 0,0-1 0,-1 1 0,1 0 0,0-1 0,0 1 0,0-1 0,0 1 0,0-1 0,0 1 0,0-1 0,0 1 0,0-1 0,0 0 0,0 0 0,0 0 0,0 1 0,0-1 0,1 0 0,0-1 0,38 6 0,0-2 0,0-2 0,0-2 0,0-2 0,-1-1 0,1-2 0,61-17 0,-27-1 0,-49 15 0,1 1 0,30-5 0,72-11 0,87-12 0,7 14 0,-251 24 0,0 1 0,0 1 0,0 1 0,-51 18 0,-146 31 0,70-19 0,60-8 0,55-14 0,0-2 0,-1-1 0,-59 4 0,101-13 0,-1-1 0,1 0 0,0 0 0,-1 0 0,1 0 0,-1 0 0,1 0 0,-1 0 0,1 1 0,0-1 0,-1 0 0,1-1 0,-1 1 0,1 0 0,-1 0 0,1 0 0,0 0 0,-1 0 0,1 0 0,-1 0 0,1-1 0,0 1 0,-1 0 0,1 0 0,0-1 0,-1 1 0,1 0 0,0 0 0,-1-1 0,1 1 0,0 0 0,0-1 0,-1 1 0,1 0 0,0-1 0,10-13 0,33-18 0,-36 27 0,51-35 0,120-62 0,-156 87 0,-22 14 0,0 1 0,0 0 0,0-1 0,0 1 0,0 0 0,0-1 0,0 1 0,0 0 0,-1 0 0,1-1 0,0 1 0,0 0 0,0 0 0,0-1 0,-1 1 0,1 0 0,0 0 0,0-1 0,0 1 0,-1 0 0,1 0 0,0 0 0,0-1 0,-1 1 0,1 0 0,0 0 0,-1 0 0,1 0 0,0 0 0,-1 0 0,1 0 0,0-1 0,0 1 0,-1 0 0,1 0 0,0 0 0,-1 0 0,1 0 0,-1 1 0,-53-3 0,41 3 0,-14 0 0,1 1 0,0 2 0,0 0 0,0 2 0,1 1 0,-1 1 0,2 1 0,-1 1 0,1 1 0,-28 18 0,45-21 0,16-7 0,15-6 0,204-99 0,-60 24 0,-58 37 0,-56 23 0,-2-2 0,51-30 0,-103 52 0,1 0 0,0 0 0,0 0 0,-1-1 0,1 1 0,0-1 0,-1 1 0,1 0 0,0-1 0,-1 1 0,1-1 0,0 1 0,-1-1 0,1 0 0,-1 1 0,1-1 0,-1 0 0,1 1 0,-1-1 0,0 0 0,1 1 0,-1-1 0,0 0 0,0 0 0,1 1 0,-1-1 0,0-1 0,-18-6 0,-43 7 0,56 1 0,-44 1 0,0 2 0,1 2 0,-1 2 0,1 2 0,1 3 0,-53 19 0,80-23 0,0 0 0,0 1 0,1 1 0,1 1 0,0 0 0,0 2 0,-31 28 0,50-41 0,-1 0 0,0 0 0,0 0 0,1 0 0,-1 0 0,0 0 0,0 0 0,1 0 0,-1 0 0,0 0 0,0 0 0,0 0 0,1 0 0,-1 1 0,0-1 0,0 0 0,1 0 0,-1 0 0,0 0 0,0 0 0,0 1 0,1-1 0,-1 0 0,0 0 0,0 0 0,0 0 0,0 1 0,0-1 0,1 0 0,-1 0 0,0 1 0,0-1 0,0 0 0,0 0 0,0 1 0,0-1 0,0 0 0,0 0 0,0 0 0,0 1 0,0-1 0,0 0 0,0 0 0,0 1 0,0-1 0,0 0 0,0 0 0,0 1 0,0-1 0,0 0 0,0 0 0,-1 1 0,1-1 0,0 0 0,0 1 0,23-8 0,0-4 0,0-1 0,-1 0 0,35-27 0,-46 31 0,0-2 0,-1 1 0,0-1 0,0 0 0,-1-1 0,-1 0 0,0-1 0,9-17 0,-7 7 0,1 1 0,0 0 0,2 1 0,0 0 0,1 1 0,1 1 0,1 0 0,19-16 0,-31 31 0,0 0 0,1 1 0,-1 0 0,1 0 0,0 1 0,-1-1 0,9-1 0,-9 3 0,0-1 0,0 0 0,0-1 0,0 1 0,0-1 0,0 0 0,0 0 0,6-4 0,-10 6 0,0 0 0,1 0 0,-1 0 0,0 0 0,0 0 0,0 0 0,0-1 0,0 1 0,0 0 0,1 0 0,-1 0 0,0 0 0,0 0 0,0 0 0,0 0 0,0-1 0,0 1 0,0 0 0,0 0 0,0 0 0,0 0 0,0 0 0,0-1 0,1 1 0,-1 0 0,0 0 0,0 0 0,0 0 0,0 0 0,0-1 0,0 1 0,0 0 0,0 0 0,-1 0 0,1 0 0,0-1 0,0 1 0,0 0 0,0 0 0,0 0 0,0 0 0,0 0 0,0 0 0,0-1 0,0 1 0,0 0 0,0 0 0,-1 0 0,1 0 0,0 0 0,0 0 0,0 0 0,0 0 0,0-1 0,-1 1 0,1 0 0,0 0 0,-15-2 0,-18 4 0,13 6 0,0 1 0,0 1 0,1 1 0,1 1 0,-25 19 0,-20 13 0,30-24 0,0 2 0,2 1 0,1 1 0,1 2 0,1 0 0,-26 33 0,22-23 0,25-30 0,1 1 0,-1 0 0,1 0 0,0 0 0,1 1 0,-1 0 0,1 0 0,1 0 0,0 1 0,0-1 0,1 1 0,-4 14 0,7-22 0,0 0 0,0 1 0,0-1 0,1 0 0,-1 1 0,0-1 0,0 0 0,1 0 0,-1 1 0,1-1 0,0 0 0,-1 0 0,1 0 0,0 0 0,-1 0 0,1 0 0,0 0 0,0 0 0,0 0 0,0 0 0,0 0 0,0 0 0,0-1 0,0 1 0,1 0 0,-1-1 0,0 1 0,0-1 0,0 1 0,1-1 0,-1 0 0,0 0 0,1 1 0,1-1 0,52 1 0,-50-1 0,51-8 0,0-2 0,0-3 0,-1-2 0,54-23 0,-38 14 0,74-26 0,-145 50 0,0 0 0,0 0 0,0 0 0,0 0 0,0 0 0,0 0 0,0-1 0,0 1 0,-1 0 0,1 0 0,0 0 0,0 0 0,0 0 0,0 0 0,0 0 0,0 0 0,0 0 0,0 0 0,0-1 0,0 1 0,0 0 0,0 0 0,0 0 0,0 0 0,0 0 0,0 0 0,0 0 0,0 0 0,0-1 0,0 1 0,0 0 0,0 0 0,0 0 0,0 0 0,0 0 0,0 0 0,0 0 0,0 0 0,0 0 0,0-1 0,0 1 0,0 0 0,1 0 0,-1 0 0,0 0 0,0 0 0,0 0 0,0 0 0,0 0 0,0 0 0,0 0 0,0 0 0,0 0 0,0 0 0,1 0 0,-1 0 0,-17-2 0,-23 4 0,-167 32 0,82-16 0,116-17 0,-32 7 0,39-8 0,0 1 0,0-1 0,1 1 0,-1-1 0,0 1 0,0 0 0,1-1 0,-1 1 0,0 0 0,1 0 0,-1 0 0,1 0 0,0 1 0,-1-1 0,1 0 0,-2 2 0,5-2 0,0 1 0,0-2 0,0 1 0,1 0 0,-1 0 0,0-1 0,0 1 0,0-1 0,1 1 0,-1-1 0,0 0 0,0 0 0,4-1 0,34 0 0,-1-3 0,73-15 0,-24 3 0,335-29 0,-412 44 0,-4 0 0,1 1 0,0-1 0,-1 1 0,1 0 0,-1 1 0,1 0 0,-1 0 0,1 1 0</inkml:trace>
  <inkml:trace contextRef="#ctx0" brushRef="#br0" timeOffset="1">1143 508 24575,'-18'18'0,"-31"16"0,-1-3 0,-1-1 0,-1-3 0,-2-1 0,0-4 0,-78 22 0,129-43 0,-7 3 0,-1-1 0,1 0 0,-1-1 0,0 0 0,0-1 0,-15 1 0,26-2 0,0 0 0,-1 0 0,1 0 0,-1 0 0,1 0 0,-1 0 0,1 0 0,-1 0 0,1 0 0,-1 0 0,1 0 0,-1 0 0,1 0 0,0 0 0,-1 0 0,1-1 0,-1 1 0,1 0 0,-1 0 0,1-1 0,0 1 0,-1 0 0,1-1 0,0 1 0,-1 0 0,1-1 0,0 1 0,-1 0 0,1-1 0,0 1 0,-1-1 0,12-9 0,27-9 0,23-1 0,73-13 0,16-6 0,-148 39 0,0 0 0,0-1 0,0 1 0,-1-1 0,1 1 0,0-1 0,0 0 0,-1 0 0,1 0 0,0 0 0,-1 0 0,1 0 0,-1 0 0,0 0 0,1-1 0,-1 1 0,0 0 0,2-3 0,-3 3 0,0 0 0,-1 0 0,1 0 0,0 1 0,-1-1 0,1 0 0,0 0 0,-1 0 0,1 1 0,-1-1 0,1 0 0,-1 1 0,0-1 0,1 0 0,-1 1 0,0-1 0,1 1 0,-1-1 0,0 1 0,0-1 0,0 1 0,1 0 0,-1-1 0,0 1 0,-1 0 0,-13-5 0,1 0 0,-30-4 0,-48-8 0,53 8 0,-1 3 0,-53-4 0,44 7 0,49 3 0,-1 0 0,1 0 0,0-1 0,0 1 0,-1 0 0,1 0 0,0 0 0,0 0 0,0-1 0,0 1 0,-1 0 0,1 0 0,0 0 0,0-1 0,0 1 0,0 0 0,0 0 0,0 0 0,0-1 0,-1 1 0,1 0 0,0 0 0,0-1 0,0 1 0,0 0 0,0 0 0,0-1 0,0 1 0,0 0 0,0 0 0,0-1 0,0 1 0,1 0 0,-1 0 0,0 0 0,0-1 0,0 1 0,0 0 0,0 0 0,0-1 0,0 1 0,1 0 0,-1 0 0,0 0 0,0 0 0,0-1 0,0 1 0,1 0 0,-1 0 0,0 0 0,0 0 0,1 0 0,-1 0 0,0-1 0,0 1 0,0 0 0,1 0 0,-1 0 0,0 0 0,0 0 0,1 0 0,-1 0 0,20-11 0,29-8 0,0 1 0,100-20 0,110-2 0,-245 38 0</inkml:trace>
  <inkml:trace contextRef="#ctx0" brushRef="#br0" timeOffset="-1">1389 354 24575,'12'-2'0,"-24"3"0</inkml:trace>
  <inkml:trace contextRef="#ctx0" brushRef="#br0" timeOffset="-3">1143 313 24575,'-32'-18'0,"-4"-7"0,-41-36 0,53 41 0,20 17 0,0 0 0,-1 1 0,0-1 0,1 1 0,-1 0 0,0 0 0,0 1 0,0 0 0,0 0 0,0 0 0,-8 0 0,-62 1 0,42 1 0,-39-2 0,37-1 0,-1 2 0,1 1 0,-60 10 0,84-7 0,11 1 0,21 2 0,34 1 0,19-8 0,102-15 0,-99 7 0,82 1 0,-108 15 0,-32 3 0,-18-10 0,-1-1 0,0 1 0,0-1 0,0 1 0,0-1 0,0 1 0,0-1 0,0 1 0,0-1 0,0 1 0,0-1 0,0 1 0,0-1 0,0 1 0,0-1 0,0 1 0,-1-1 0,1 1 0,0-1 0,0 0 0,-1 1 0,1-1 0,0 1 0,0-1 0,-1 0 0,1 1 0,0-1 0,-1 1 0,1-1 0,-1 0 0,1 0 0,-1 1 0,1-1 0,0 0 0,-1 0 0,1 1 0,-2-1 0,-5 3 0,0 0 0,-1 0 0,0 0 0,1-1 0,-1 0 0,0-1 0,0 0 0,0 0 0,0-1 0,-12 0 0,-38 4 0,-11 8 0,45-9 0,0 1 0,1 0 0,-1 2 0,1 1 0,0 1 0,1 1 0,0 0 0,-40 25 0,61-34 0,0 1 0,0-1 0,0 1 0,0-1 0,0 1 0,0 0 0,0-1 0,0 1 0,1 0 0,-1-1 0,0 1 0,0 0 0,1 0 0,-1 0 0,1 0 0,-1 0 0,0 0 0,1 0 0,0 0 0,-1 0 0,1 0 0,0 0 0,-1 0 0,1 0 0,0 0 0,0 0 0,0 0 0,0 2 0,1-2 0,1 1 0,0-1 0,-1 1 0,1-1 0,0 0 0,0 0 0,0 1 0,0-1 0,0-1 0,0 1 0,0 0 0,0 0 0,0-1 0,0 0 0,5 1 0,66 11 0,1-4 0,93-2 0,-26 3 0</inkml:trace>
  <inkml:trace contextRef="#ctx0" brushRef="#br0" timeOffset="-5">1197 512 24575,'-13'4'0,"-234"51"0,310-58 0,76-5 0,-138 8 0,1 0 0,-1 0 0,1 0 0,-1 0 0,0-1 0,1 1 0,-1 0 0,1-1 0,-1 1 0,0-1 0,1 0 0,-1 1 0,0-1 0,1 0 0,0-1 0,-2 1 0,0 1 0,0-1 0,0 1 0,0-1 0,-1 1 0,1 0 0,0-1 0,0 1 0,0-1 0,-1 1 0,1-1 0,0 1 0,-1 0 0,1-1 0,0 1 0,-1 0 0,1-1 0,0 1 0,-1 0 0,1 0 0,-1-1 0,1 1 0,0 0 0,-1 0 0,1 0 0,-1-1 0,1 1 0,-2 0 0,-49-15 0,-12 2 0,26 7 0,1-2 0,-61-21 0,96 29 0,-1-1 0,1 1 0,0 0 0,-1-1 0,1 1 0,0-1 0,-1 1 0,1-1 0,0 0 0,0 1 0,0-1 0,-1 0 0,1 0 0,0 0 0,0 0 0,0 0 0,1 0 0,-1 0 0,0 0 0,0 0 0,0-1 0,1 1 0,-1 0 0,1 0 0,-1-1 0,1 1 0,-1 0 0,1-1 0,0 1 0,0-1 0,-1 1 0,1 0 0,0-1 0,0 1 0,1 0 0,-1-1 0,0 1 0,0-1 0,1 1 0,-1 0 0,1-1 0,-1 1 0,1 0 0,-1 0 0,1-1 0,0 1 0,0 0 0,-1 0 0,1 0 0,0 0 0,0 0 0,0 0 0,0 0 0,0 0 0,1 0 0,0 0 0,8-8 0,1 1 0,0 0 0,0 1 0,19-9 0,-27 15 0,-1 0 0,0 0 0,1 0 0,-1-1 0,0 1 0,0-1 0,0 1 0,0-1 0,0 0 0,0 1 0,0-1 0,0 0 0,-1 0 0,1 0 0,-1-1 0,0 1 0,2-3 0,-3 3 0,0 0 0,0 0 0,-1 0 0,1 0 0,0 0 0,-1 0 0,0 0 0,1 0 0,-1 0 0,0 0 0,0 0 0,0 1 0,0-1 0,0 0 0,0 1 0,-1-1 0,1 1 0,-1-1 0,1 1 0,-1 0 0,1 0 0,-1-1 0,0 1 0,-2-1 0,-67-44 0,-122-57 0,161 93 0,28 9 0,0 1 0,0-1 0,0-1 0,0 1 0,-1 0 0,2-1 0,-1 0 0,0 0 0,0 0 0,-5-5 0,9 7 0,0-1 0,0 0 0,0 0 0,0 0 0,0 0 0,0 0 0,0 0 0,0 0 0,0 0 0,0 0 0,0 1 0,1-1 0,-1 0 0,0 0 0,1 0 0,-1 0 0,0 1 0,1-1 0,-1 0 0,1 0 0,0 1 0,-1-1 0,1 0 0,0 1 0,-1-1 0,1 0 0,0 1 0,0-1 0,-1 1 0,1-1 0,0 1 0,1-1 0,32-18 0,-31 17 0,16-7 0,-1 0 0,1 1 0,0 1 0,0 1 0,1 1 0,0 0 0,0 2 0,0 0 0,1 1 0,20 2 0,22-2 0,-39 1 0,0 0 0,0 2 0,48 7 0,-56-2 0,0 1 0,0 1 0,0 0 0,-1 1 0,0 1 0,-1 1 0,16 14 0,4 1 0,-14-10 0,0 0 0,-1 1 0,0 1 0,-2 1 0,20 26 0,-29-36 0,-1 0 0,2-1 0,-1 0 0,1-1 0,0 0 0,1 0 0,11 6 0,4 3 0,-25-16 0,1 0 0,-1 0 0,0 0 0,1 0 0,-1 1 0,0-1 0,1 0 0,-1 0 0,0 0 0,1 1 0,-1-1 0,0 0 0,0 0 0,1 1 0,-1-1 0,0 0 0,0 1 0,0-1 0,1 0 0,-1 0 0,0 1 0,0-1 0,0 0 0,0 1 0,0-1 0,0 1 0,1-1 0,-1 0 0,0 1 0,0-1 0,0 0 0,0 1 0,0-1 0,0 0 0,-1 1 0,1 0 0,-14 5 0,-24-2 0,37-4 0,-19 1 0,0-1 0,1 0 0,17 0 0</inkml:trace>
  <inkml:trace contextRef="#ctx0" brushRef="#br0" timeOffset="-7">1143 294 24575,'-2'-1'0,"-170"-54"0,151 49 0,0 1 0,0 1 0,-1 0 0,1 2 0,-1 0 0,0 2 0,0 0 0,-21 4 0,-29-1 0,48-3 0,1 1 0,-27 4 0,44-3 0,18-2 0,23-5 0,70-35 0,59-20 0,-144 54 0,0 1 0,1 1 0,-1 1 0,1 1 0,0 1 0,23 1 0,-37 1 0,-1 1 0,1-1 0,-1 1 0,0 0 0,0 1 0,0 0 0,0-1 0,0 2 0,-1-1 0,1 1 0,-1 0 0,6 6 0,10 9 0,27 35 0,-29-33 0,-17-19 0,-1 0 0,1-1 0,-1 1 0,1 0 0,-1 0 0,0 0 0,0 0 0,1 0 0,-1 0 0,-1 1 0,1-1 0,0 0 0,-1-1 0</inkml:trace>
  <inkml:trace contextRef="#ctx0" brushRef="#br0" timeOffset="-9">1143 363 24575,'-2'0'0,"-11"4"0,-15 1 0,-11 2 0,-1 2 0,-75 28 0,137-47 0,5-5 0,56-20 0,18 8 0,-97 26 0</inkml:trace>
  <inkml:trace contextRef="#ctx0" brushRef="#br0" timeOffset="-11">1143 287 24575,'-24'0'0,"-269"0"0,292 1 0,0-1 0,0 0 0,0 0 0,0 0 0,0 0 0,-1 0 0,1 0 0,0 0 0,0-1 0,0 1 0,0 0 0,0 0 0,0-1 0,0 1 0,0-1 0,0 1 0,0-1 0,0 1 0,1-1 0,-1 0 0,0 1 0,0-1 0,-1-1 0,2 1 0,0 0 0,1 0 0,-1 0 0,0 0 0,1 0 0,-1 0 0,0 0 0,1 0 0,-1 0 0,1 0 0,0 0 0,-1 1 0,1-1 0,0 0 0,-1 1 0,1-1 0,0 0 0,0 1 0,1-2 0,56-33 0,-50 32 0,45-35 0,-33 11 0,-20 26 0,1 0 0,-1 0 0,0 0 0,1 0 0,-1 0 0,0 0 0,0 0 0,0 0 0,0 0 0,0 0 0,0 0 0,0 0 0,0-1 0,0 1 0,0 0 0,-1 0 0,1 0 0,0 0 0,-1 0 0,1 0 0,-1 0 0,1 1 0,-1-1 0,-1-1 0,1 0 0,-1 0 0,-1 1 0,1-1 0,0 1 0,0 0 0,0 0 0,-1 0 0,1 0 0,-1 0 0,1 0 0,-1 1 0,1-1 0,-1 1 0,1 0 0,-5 0 0,-47 2 0,32-1 0,-11 0 0,-40 3 0,68 0 0,17-1 0,30 3 0,-34-5 0,-5-1 0,0 0 0,0 0 0,-1 1 0,1-1 0,-1 1 0,1 0 0,0-1 0,-1 1 0,1 0 0,-1 1 0,0-1 0,1 0 0,-1 1 0,0-1 0,0 1 0,0 0 0,0 0 0,0 0 0,0 0 0,2 3 0,-3-3 0,-1 0 0,0 1 0,1-1 0,-1 0 0,0 1 0,0-1 0,0 0 0,-1 1 0,1-1 0,-1 0 0,1 1 0,-1-1 0,0 0 0,0 0 0,0 0 0,0 0 0,0 0 0,0 0 0,0 0 0,-1 0 0,1 0 0,-1 0 0,1-1 0,-3 3 0,-12 12-1365,0-1-5461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06.44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2509 393,'-1'-6,"0"1,0 0,0-1,-1 1,1 0,-1 0,0 0,-1 0,1 0,-1 0,-5-6,-44-50,36 43,-12-13,0 1,-45-36,60 56,-1 1,0 0,-1 1,0 0,0 1,-1 1,0 0,-32-7,-63-4,-151-4,-117 17,248 5,-27-2,-210 6,349-3,0 1,0 1,0 1,0 0,0 1,-20 11,-102 61,91-48,30-19,2 1,-1 0,1 2,1 0,1 1,0 1,1 0,0 1,2 1,0 0,1 1,0 0,2 1,0 0,-10 34,-26 59,31-79,0 2,2 0,-15 73,24-76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0:54.161"/>
    </inkml:context>
    <inkml:brush xml:id="br0">
      <inkml:brushProperty name="width" value="0.1" units="cm"/>
      <inkml:brushProperty name="height" value="0.1" units="cm"/>
      <inkml:brushProperty name="color" value="#996633"/>
    </inkml:brush>
  </inkml:definitions>
  <inkml:trace contextRef="#ctx0" brushRef="#br0">1750 92 24575,'-5'2'0,"-1"0"0,1 1 0,0 0 0,0-1 0,1 2 0,-1-1 0,1 1 0,0-1 0,-1 1 0,2 0 0,-5 6 0,-3 1 0,-158 134 0,-69 67 0,192-154 0,40-48 0,0 0 0,-1-1 0,0-1 0,-1 1 0,0-1 0,0 0 0,-1-1 0,0 0 0,0 0 0,-12 6 0,-93 52 0,72-40 0,-87 39 0,112-57 0,0 0 0,-1 0 0,1-1 0,-1-1 0,-1-1 0,1 0 0,-21 1 0,-327-5 0,161-2 0,197 3 0,0-1 0,1 2 0,-1-1 0,1 1 0,-1 0 0,1 0 0,0 1 0,0 0 0,0 0 0,0 1 0,0 0 0,1 0 0,-10 8 0,60-26 0,-11 6 0,9-9 0,-24 9 0,0 0 0,1 2 0,0 0 0,33-5 0,-23 6 0,1-1 0,32-13 0,-29 9 0,44-8 0,-65 16 0,249-48 0,-229 41 0,-1-2 0,0 0 0,0-2 0,-1-2 0,-1-1 0,28-19 0,2-12 0,94-96 0,-105 96 0,12-21 0,-49 54 0,0-1 0,1 2 0,1 0 0,0 1 0,1 0 0,30-20 0,242-144 0,-276 168 0,-14 10 0,-19 15 0,-47 63 0,-64 65 0,110-121 0,-2-2 0,-1 0 0,-48 30 0,35-33 0,0-1 0,-1-2 0,-1-2 0,-59 12 0,18-5 0,-300 93 0,320-99 0,45-11 0,-1 1 0,1 0 0,-19 8 0,-134 56 0,54-25 0,20-11 0,147-37 0,198-59 0,-193 48 0,-16 3 0,24-5 0,60-26 0,-90 31 0,0 2 0,1 1 0,38-4 0,-6 0 0,-43 6 0,-1 0 0,-1-2 0,1-1 0,-1-1 0,-1-1 0,25-18 0,28-15 0,-13 9 0,-39 24 0,-35 19 0,-196 125 0,-72 41 0,258-161 0,0-2 0,-1-1 0,0 0 0,-1-2 0,-38 6 0,-133 7 0,189-20 0,-93 3 0,51-3 0,-56 8 0,95-3 0,30-1 0,33 0 0,409-3 0,-238-2 0,-211 0 0,0 0 0,-1-1 0,1 0 0,-1-1 0,0 0 0,0 0 0,0-2 0,0 1 0,0-1 0,-1-1 0,0 0 0,12-10 0,3-3 0,-2-1 0,0-1 0,29-37 0,35-62 0,-86 119 0,0 1 0,0-1 0,-1 0 0,1 0 0,0 1 0,-1-1 0,1 0 0,-1 0 0,1 0 0,-1 0 0,1 0 0,-1 0 0,1 0 0,-1 0 0,0 0 0,0 0 0,0 0 0,1 0 0,-1 0 0,0 0 0,0 0 0,0 0 0,-1 0 0,1 0 0,0 0 0,0 0 0,0 0 0,-1 0 0,0-2 0,0 2 0,-1 0 0,0 0 0,1 1 0,-1-1 0,0 0 0,1 1 0,-1-1 0,0 1 0,1-1 0,-1 1 0,0 0 0,0 0 0,0 0 0,1 0 0,-4 0 0,-13 2 0,0 1 0,-26 6 0,40-8 0,-18 4 0,-1 1 0,1 1 0,1 0 0,0 2 0,0 1 0,0 0 0,1 1 0,1 1 0,-24 20 0,37-22 0,20-13 0,20-12 0,2-3 0,62-42 0,-87 51 0,0 0 0,0-1 0,-1 0 0,0 0 0,-1-1 0,0 0 0,-1-1 0,13-24 0,-16 29 0,-1-1 0,1 1 0,0 1 0,1-1 0,0 1 0,10-9 0,-14 12 0,1 1 0,0 0 0,0 0 0,0-1 0,0 2 0,0-1 0,0 0 0,0 1 0,1-1 0,-1 1 0,0 0 0,1 0 0,-1 0 0,1 1 0,0-1 0,-1 1 0,7 0 0,-9 1 0,1-1 0,-1 1 0,0 0 0,1 0 0,-1 0 0,0 0 0,0 0 0,0 0 0,0 0 0,0 0 0,0 0 0,0 1 0,0-1 0,0 0 0,0 1 0,-1-1 0,1 1 0,0-1 0,-1 1 0,0-1 0,1 1 0,-1-1 0,0 1 0,0-1 0,1 1 0,-1-1 0,-1 1 0,1 0 0,0 1 0,-7 49 0,-2-18 0,-1-1 0,-1 1 0,-2-2 0,-1 0 0,-2 0 0,-1-2 0,-2 0 0,-36 47 0,48-71 0,1 0 0,-1-1 0,1 1 0,-2-1 0,1 0 0,0-1 0,-1 0 0,0 0 0,-16 5 0,-9 1 0,-42 7 0,14-4 0,-8 1 0,0-3 0,-1-3 0,1-3 0,-74-4 0,-24 10 0,108-6 0,-60-1 0,117-3 0,0-1 0,0 0 0,1 0 0,-1 0 0,0 0 0,1 0 0,-1-1 0,0 1 0,1-1 0,-1 1 0,0-1 0,1 1 0,-1-1 0,1 0 0,-1 0 0,-1-1 0,3 2 0,0-1 0,0 0 0,0 1 0,1-1 0,-1 1 0,0-1 0,0 0 0,0 1 0,1-1 0,-1 1 0,0-1 0,1 1 0,-1-1 0,0 1 0,1-1 0,-1 1 0,1-1 0,-1 1 0,1-1 0,-1 1 0,1 0 0,-1-1 0,1 1 0,-1 0 0,1-1 0,0 1 0,0 0 0,56-27 0,-54 26 0,31-14 0,1 2 0,0 2 0,1 1 0,0 2 0,1 1 0,73-3 0,176 14 0,255-6 0,-533 2 0,1-1 0,-1 1 0,1-2 0,-1 1 0,0-1 0,0-1 0,0 1 0,0-1 0,0-1 0,0 1 0,-1-1 0,0-1 0,0 1 0,0-1 0,0-1 0,-1 1 0,0-1 0,8-9 0,16-15 0,36-27 0,15-14 0,-60 52 0,2 0 0,0 2 0,29-15 0,0-2 0,-20 18 0,-28 15 0,1 0 0,-1-1 0,0 0 0,1 0 0,-1 0 0,0-1 0,0 0 0,0 1 0,-1-1 0,1 0 0,5-7 0,-9 9 0,0 1 0,1 0 0,-1 0 0,0 0 0,0-1 0,0 1 0,0 0 0,0 0 0,0-1 0,0 1 0,0 0 0,0 0 0,0-1 0,0 1 0,0 0 0,0-1 0,0 1 0,0 0 0,0 0 0,0-1 0,0 1 0,0 0 0,-1 0 0,1 0 0,0-1 0,0 1 0,0 0 0,0 0 0,0-1 0,-1 1 0,1 0 0,0 0 0,0 0 0,0 0 0,-1-1 0,1 1 0,0 0 0,0 0 0,-1 0 0,1 0 0,0 0 0,-1 0 0,-16-2 0,-16 7 0,3 6 0,0 1 0,-47 27 0,-25 11 0,-33 12 0,-133 83 0,253-132 0,35-15 0,36-15 0,-19 3 0,0-2 0,-2-2 0,0-1 0,-1-2 0,-1-1 0,0-2 0,50-48 0,-78 67 0,10-10 0,0-1 0,0-1 0,-2 0 0,22-36 0,-21 32 0,0 1 0,1 0 0,1 1 0,34-32 0,-31 34 0,-1-2 0,-1 0 0,-1 0 0,19-32 0,-34 51 0,0-1 0,-1 0 0,1 0 0,0 0 0,-1 0 0,1 0 0,-1 0 0,1 0 0,-1 0 0,1 0 0,-1 0 0,0 0 0,1 0 0,-1 0 0,0-1 0,0 1 0,0 0 0,0 0 0,0 0 0,0 0 0,0 0 0,0 0 0,-1-1 0,0 0 0,0 1 0,0 1 0,0 0 0,0-1 0,0 1 0,0 0 0,0 0 0,0 0 0,0 0 0,0 0 0,-1 0 0,1 0 0,0 0 0,0 0 0,0 1 0,0-1 0,0 0 0,0 1 0,0-1 0,-1 1 0,-54 31 0,23-3 0,2 1 0,1 2 0,2 1 0,-32 49 0,40-56 0,-1 3 0,-12 16 0,-64 68 0,96-111 0,-1-1 0,1 1 0,0-1 0,-1 1 0,1-1 0,0 1 0,0 0 0,0 0 0,0 0 0,0 0 0,1 0 0,-2 3 0,7 0 0,12-14 0,64-55 0,-51 39 0,0 2 0,2 1 0,40-22 0,17 1 0,-34 18 0,55-35 0,-276 225 0,123-118 0,-72 94 0,-4 5 0,225-274 0,-68 82 0,3 2 0,1 1 0,57-43 0,-69 62 0,-7 5 0,0 1 0,43-24 0,-57 38 0,-7 6 0,-13 13 0,-24 19 0,-12 0 0,-112 83 0,138-100 0,-1-2 0,-1 0 0,0-2 0,-47 21 0,-104 24 0,-8 3 0,103-25 0,55-24 0,0 0 0,-1-1 0,0-2 0,-1-1 0,0 0 0,0-2 0,-36 4 0,49-9 0,1 0 0,-1 1 0,1 1 0,0 0 0,-16 6 0,29-9 0,-1 0 0,0 1 0,0-1 0,0 0 0,0 0 0,0 0 0,0 0 0,0 0 0,1 0 0,-1 0 0,0 1 0,0-1 0,0 0 0,0 0 0,0 0 0,0 0 0,0 0 0,0 1 0,0-1 0,0 0 0,0 0 0,0 0 0,0 0 0,0 0 0,0 1 0,0-1 0,0 0 0,0 0 0,0 0 0,0 0 0,0 0 0,0 1 0,0-1 0,0 0 0,0 0 0,-1 0 0,1 0 0,0 0 0,0 1 0,0-1 0,0 0 0,0 0 0,0 0 0,0 0 0,0 0 0,-1 0 0,1 0 0,0 0 0,0 0 0,0 0 0,0 0 0,0 1 0,-1-1 0,1 0 0,0 0 0,0 0 0,0 0 0,0 0 0,0 0 0,-1 0 0,1 0 0,0 0 0,21 4 0,28-1 0,-5-5 0,-1-1 0,1-2 0,69-18 0,2-2 0,-308 70 0,144-35-682,-97 8-1,119-16-6143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1:08.274"/>
    </inkml:context>
    <inkml:brush xml:id="br0">
      <inkml:brushProperty name="width" value="0.1" units="cm"/>
      <inkml:brushProperty name="height" value="0.1" units="cm"/>
      <inkml:brushProperty name="color" value="#996633"/>
    </inkml:brush>
  </inkml:definitions>
  <inkml:trace contextRef="#ctx0" brushRef="#br0">1368 124 24575,'-333'12'0,"272"-6"0,1 3 0,-1 3 0,-82 27 0,102-28 0,0-2 0,-1-2 0,0-1 0,-56-1 0,41-2 0,-81 15 0,123-15 0,0 1 0,0 1 0,0 0 0,1 1 0,0 1 0,-24 14 0,33-17 0,0-1 0,0 1 0,0 0 0,0 0 0,1 0 0,0 1 0,0 0 0,0 0 0,0 0 0,1 0 0,0 0 0,0 1 0,0-1 0,1 1 0,0 0 0,0 0 0,0 0 0,1 0 0,-2 10 0,4-15 0,-1 1 0,0 0 0,0-1 0,1 1 0,-1 0 0,1-1 0,-1 1 0,1 0 0,0-1 0,0 1 0,-1-1 0,1 1 0,0-1 0,0 0 0,1 1 0,-1-1 0,0 0 0,0 0 0,1 1 0,-1-1 0,0 0 0,1-1 0,-1 1 0,1 0 0,0 0 0,-1-1 0,1 1 0,-1 0 0,1-1 0,0 0 0,-1 1 0,1-1 0,0 0 0,2 0 0,11 1 0,0 0 0,0-1 0,17-2 0,-13 1 0,33-2 0,0-4 0,54-12 0,-9 1 0,-32 11 0,0 3 0,98 7 0,-50 0 0,-79-2 0,-1-1 0,1-1 0,-1-2 0,1-2 0,62-16 0,36-11 0,-102 28 0,0-3 0,0 0 0,-1-2 0,-1-1 0,31-15 0,-41 17 0,0 1 0,1 0 0,-1 2 0,33-6 0,9-2 0,5-3 0,110-11 0,-211 27 0,0 1 0,0 2 0,0 2 0,0 1 0,1 2 0,0 1 0,1 1 0,-35 17 0,49-19 0,1-2 0,-1 0 0,0-1 0,-1-1 0,1-1 0,-27 1 0,-132-5 0,74-2 0,-8 1 0,-123 4 0,226 0 0,0 0 0,0 0 0,0 1 0,1 0 0,-1 1 0,1 0 0,0 1 0,-15 10 0,14-9 0,-1 0 0,1-1 0,-1 0 0,0 0 0,0-1 0,-15 3 0,-23-1 0,0-2 0,-62-4 0,-64 5 0,-4 25 0,178-30 0,0 0 0,0 1 0,0-1 0,0 0 0,0 0 0,0 1 0,-1-1 0,1 0 0,0 0 0,0 0 0,0 0 0,0 0 0,0 0 0,0-1 0,0 1 0,0 0 0,0-1 0,0 1 0,0 0 0,0-1 0,0 1 0,-1-2 0,2 2 0,0-1 0,0 0 0,0 1 0,-1-1 0,1 0 0,0 0 0,0 1 0,0-1 0,0 0 0,0 0 0,1 0 0,-1 1 0,0-1 0,0 0 0,0 1 0,1-1 0,-1 0 0,0 0 0,1 1 0,-1-1 0,0 0 0,1 0 0,32-37 0,-9 22 0,0 1 0,2 1 0,-1 1 0,2 2 0,0 0 0,0 2 0,29-6 0,42-16 0,-52 17 0,1 3 0,0 2 0,65-4 0,-31 3 0,-24 6 0,107 4 0,-110 3 0,1-3 0,64-8 0,-49-4 0,-26 4 0,76-4 0,-51 10 0,0-3 0,0-3 0,68-18 0,-138 26 0,1 0 0,0 0 0,0 0 0,0 0 0,0 0 0,0 0 0,0 0 0,0 0 0,0 0 0,0 0 0,0-1 0,0 1 0,0 0 0,0 0 0,0 0 0,0 0 0,0 0 0,0 0 0,0 0 0,0-1 0,0 1 0,0 0 0,0 0 0,0 0 0,0 0 0,0 0 0,0 0 0,0 0 0,0 0 0,0-1 0,0 1 0,0 0 0,0 0 0,0 0 0,0 0 0,0 0 0,0 0 0,1 0 0,-26-3 0,-34 1 0,-5 7 0,-119 26 0,0 1 0,171-30 0,-1 0 0,1 1 0,1 0 0,-1 1 0,-12 6 0,28-7 0,14 0 0,22 1 0,800-21 0,-826 17 0,35-4 0,-47 4 0,0 0 0,-1 0 0,1-1 0,0 1 0,0-1 0,0 1 0,0-1 0,-1 0 0,1 1 0,0-1 0,-1 0 0,1 0 0,0 0 0,-1-1 0,1 1 0,-1 0 0,0 0 0,1-1 0,0-1 0,-2-3 0,-1 0 0,0 0 0,0 0 0,0 0 0,-1 0 0,0 0 0,0 0 0,-1 1 0,1-1 0,-1 1 0,-4-7 0,2 4 0,3 5 0,0-1 0,-1 0 0,0 1 0,1 0 0,-1-1 0,-1 1 0,1 1 0,0-1 0,-1 0 0,0 1 0,1-1 0,-1 1 0,0 0 0,0 1 0,0-1 0,0 1 0,0-1 0,-1 1 0,1 0 0,-8 0 0,-10-1 0,0 2 0,0 0 0,-24 4 0,-3-1 0,-6-4 0,0 3 0,-1 2 0,2 2 0,-1 3 0,-54 17 0,75-19 0,-1-1 0,0-2 0,0-1 0,-44-2 0,70-1 0,684 0 0,-630 3 0,-32 5 0,-13-7 0,0 0 0,-1 0 0,1 0 0,0-1 0,-1 1 0,1 0 0,0 0 0,-1-1 0,1 1 0,-1 0 0,0-1 0,1 1 0,-1 0 0,1-1 0,-1 1 0,0-1 0,0 1 0,1-1 0,-1 1 0,0-1 0,0 0 0,-1 1 0,-15 8 0,0-2 0,-31 10 0,-22 10 0,70-27 0,0 0 0,1 0 0,-1 0 0,0 0 0,0 0 0,1 0 0,-1 0 0,0 0 0,0 0 0,1 1 0,-1-1 0,0 0 0,0 0 0,0 0 0,1 0 0,-1 1 0,0-1 0,0 0 0,0 0 0,0 1 0,1-1 0,-1 0 0,0 0 0,0 1 0,0-1 0,0 0 0,0 0 0,0 1 0,0-1 0,0 0 0,0 0 0,0 1 0,0-1 0,0 0 0,0 1 0,0-1 0,0 0 0,0 0 0,0 1 0,0-1 0,0 0 0,0 0 0,0 1 0,-1-1 0,1 0 0,0 0 0,0 1 0,0-1 0,0 0 0,-1 0 0,1 0 0,0 1 0,0-1 0,0 0 0,-1 0 0,1 0 0,30 3 0,-29-2 0,141-3 0,39 3 0,-180-1 0,0 0 0,0 0 0,-1 0 0,1 0 0,0 0 0,0 1 0,-1-1 0,1 0 0,0 0 0,-1 1 0,1-1 0,0 0 0,-1 1 0,1-1 0,0 0 0,-1 1 0,1-1 0,-1 1 0,1-1 0,-1 1 0,1 0 0,-1-1 0,1 1 0,-1-1 0,0 1 0,1 0 0,-1-1 0,0 1 0,1 0 0,-1 0 0,0 0 0,-5 28 0,-27 22 0,8-26 0,-1-1 0,-1-1 0,-1-2 0,-1 0 0,-45 25 0,71-45 0,0 0 0,0 0 0,0 0 0,0 1 0,0-1 0,1 1 0,-1 0 0,0-1 0,1 1 0,-1 0 0,1 0 0,0 0 0,-1 2 0,1-3 0,1-1 0,0 0 0,0 0 0,0 1 0,0-1 0,0 0 0,0 0 0,0 0 0,0 1 0,0-1 0,0 0 0,0 0 0,0 1 0,0-1 0,0 0 0,1 0 0,-1 1 0,0-1 0,0 0 0,0 0 0,0 0 0,0 1 0,0-1 0,1 0 0,-1 0 0,0 0 0,0 0 0,0 1 0,0-1 0,1 0 0,-1 0 0,0 0 0,0 0 0,0 0 0,1 0 0,-1 1 0,0-1 0,0 0 0,1 0 0,20-3 0,86-34 0,105-52 0,-14 5 0,-184 78 0,-9 5 0,0-1 0,0 1 0,0-1 0,-1-1 0,1 1 0,-1-1 0,1 1 0,3-5 0,-7 7 0,-1 0 0,0 0 0,0 0 0,0-1 0,0 1 0,0 0 0,0 0 0,1 0 0,-1-1 0,0 1 0,0 0 0,0 0 0,0 0 0,0-1 0,0 1 0,0 0 0,0 0 0,0 0 0,0-1 0,0 1 0,0 0 0,0 0 0,0 0 0,0-1 0,0 1 0,0 0 0,0 0 0,0 0 0,-1-1 0,1 1 0,0 0 0,0 0 0,0 0 0,0 0 0,0-1 0,0 1 0,-1 0 0,1 0 0,0 0 0,0 0 0,0 0 0,0 0 0,-1-1 0,1 1 0,0 0 0,0 0 0,0 0 0,-1 0 0,1 0 0,0 0 0,0 0 0,0 0 0,-1 0 0,1 0 0,0 0 0,0 0 0,0 0 0,-1 0 0,1 0 0,0 0 0,-17 0 0,-7 8 0,0 1 0,0 1 0,1 1 0,-37 24 0,5-4 0,-630 286 0,659-311 0,25-6 0,1 0 0,0 0 0,0 0 0,-1 0 0,1 0 0,0-1 0,0 1 0,0 0 0,-1 0 0,1 0 0,0 0 0,0 0 0,0-1 0,-1 1 0,1 0 0,0 0 0,0-1 0,0 1 0,0 0 0,-1 0 0,1 0 0,0-1 0,0 1 0,0 0 0,0 0 0,0-1 0,0 1 0,0 0 0,0-1 0,0 1 0,0 0 0,0 0 0,0-1 0,0 1 0,0 0 0,0 0 0,0-1 0,0 1 0,0 0 0,0 0 0,1-1 0,-1 1 0,0 0 0,2-5 0,1 1 0,0 0 0,-1 0 0,2 0 0,-1 0 0,0 1 0,1-1 0,3-2 0,31-22 0,0 2 0,2 2 0,1 2 0,53-21 0,-40 18 0,95-57 0,-141 76 0,0 0 0,0-1 0,0 1 0,-1-1 0,0-1 0,-1 0 0,1 0 0,-2 0 0,1 0 0,-1-1 0,0 0 0,4-13 0,-8 22 0,-1 0 0,0-1 0,0 1 0,0 0 0,1-1 0,-1 1 0,0-1 0,0 1 0,0 0 0,0-1 0,0 1 0,0-1 0,0 1 0,0 0 0,0-1 0,0 1 0,0 0 0,0-1 0,0 1 0,-1-1 0,1 1 0,0 0 0,0-1 0,0 1 0,0 0 0,-1-1 0,1 1 0,0 0 0,0-1 0,-1 1 0,1 0 0,0 0 0,-1-1 0,1 1 0,-1 0 0,-14 2 0,-15 18 0,18-7 0,0 0 0,1 1 0,1 1 0,0 0 0,1 0 0,1 1 0,-9 22 0,-1 10 0,-14 62 0,31-109 0,1 0 0,-1 0 0,1 1 0,0-1 0,-1 0 0,1 0 0,0 0 0,0 1 0,0-1 0,0 0 0,0 0 0,0 1 0,0-1 0,1 0 0,-1 0 0,0 1 0,1-1 0,-1 0 0,1 0 0,-1 0 0,1 1 0,0-1 0,0-1 0,0 1 0,0-1 0,-1 1 0,1-1 0,0 0 0,0 0 0,0 1 0,0-1 0,0 0 0,0 0 0,0 0 0,0 0 0,0 0 0,0 0 0,0 0 0,-1-1 0,1 1 0,0 0 0,0 0 0,1-1 0,9-4 0,0 0 0,0 0 0,14-11 0,-14 10 0,249-163 0,-251 166 0,-8 8 0,-15 21 0,-31 33 0,-71 69 0,-5-6 0,-142 112 0,377-317 0,59-46 0,-163 116 0,-24 16 0,-24 15 0,-66 34 0,62-32 0,1 1 0,-70 48 0,110-68 0,-1 0 0,0 1 0,0-1 0,1 0 0,-1 1 0,1-1 0,-1 1 0,1 0 0,0-1 0,-1 1 0,1 0 0,-1 3 0,2-5 0,0 1 0,0-1 0,0 0 0,1 1 0,-1-1 0,0 1 0,0-1 0,1 0 0,-1 1 0,0-1 0,1 0 0,-1 0 0,0 1 0,0-1 0,1 0 0,-1 0 0,1 0 0,-1 1 0,0-1 0,1 0 0,-1 0 0,1 0 0,-1 0 0,0 0 0,1 0 0,-1 0 0,1 0 0,-1 0 0,0 0 0,1 0 0,-1 0 0,1 0 0,-1 0 0,0 0 0,2 0 0,56-13 0,-54 11 0,34-11 0,46-23 0,-72 30 0,0-1 0,-1 0 0,1-1 0,-1-1 0,-1 0 0,0 0 0,16-18 0,-7 7 0,1 1 0,1 1 0,0 1 0,2 1 0,0 1 0,43-21 0,31-21 0,136-86 0,-114 71 0,-181 139 0,-11-6 0,-3-4 0,-128 75 0,-8-18 0,67-48 0,108-51 0,2 0 0,0 3 0,-56 36 0,237-179 0,-125 108 0,1 1 0,1 1 0,1 1 0,0 1 0,0 1 0,33-10 0,3 1 0,-60 21 0,1 0 0,-1-1 0,0 1 0,0 0 0,1 0 0,-1 0 0,0 0 0,1 0 0,-1 0 0,0 0 0,1 0 0,-1 0 0,0 0 0,1 0 0,-1 0 0,1 0 0,-1 0 0,0 0 0,0 0 0,1 0 0,-1 0 0,0 1 0,1-1 0,-1 0 0,0 0 0,1 0 0,-1 0 0,0 1 0,0-1 0,1 0 0,-1 0 0,0 1 0,0-1 0,1 0 0,-1 0 0,0 1 0,0-1 0,0 1 0,-2 15 0,-13 15 0,6-16 0,-1 0 0,-1-1 0,0-1 0,0 0 0,-2 0 0,1-1 0,-2-1 0,1 0 0,-26 15 0,-7-1 0,-95 36 0,21-11-1365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2.009"/>
    </inkml:context>
    <inkml:brush xml:id="br0">
      <inkml:brushProperty name="width" value="0.1" units="cm"/>
      <inkml:brushProperty name="height" value="0.1" units="cm"/>
      <inkml:brushProperty name="color" value="#996633"/>
    </inkml:brush>
  </inkml:definitions>
  <inkml:trace contextRef="#ctx0" brushRef="#br0">1634 568 24575,'-16'7'0,"-1"-1"0,-1-1 0,1 0 0,-1-1 0,-21 1 0,-2 2 0,-759 128 0,790-134 0,1 1 0,-1 0 0,0 0 0,1 1 0,0 0 0,-1 1 0,1 0 0,1 0 0,-1 1 0,1 0 0,0 1 0,0 0 0,0 0 0,-10 11 0,-13 10 0,0-1 0,-2-2 0,-56 32 0,-6 4 0,81-51 0,0-1 0,-1 0 0,0-1 0,-1-1 0,1 0 0,-1-1 0,0-1 0,0-1 0,-1 0 0,1-1 0,-1-1 0,-21 0 0,18 0 0,20-1 0,36-8 0,455-136 0,-198 64 0,-271 68 0,-35 6 0,-44 2 0,54 4 0,-45 0 0,-78-2 0,-146 16 0,259-11 0,-1 1 0,1 0 0,-1 0 0,1 2 0,0 0 0,1 0 0,0 1 0,0 1 0,-18 14 0,-24 14 0,46-32 0,1 1 0,0 0 0,0 0 0,-11 12 0,17-11 0,9-6 0,13-5 0,102-52 0,135-85 0,-232 127 0,194-89 0,-64 34 0,-24 15 0,-49 22 0,-46 18 0,-6 0 0,2 3 0,45-13 0,20 5 0,0 5 0,106-3 0,200 12 0,-284 6 0,-73-2 0,68-12 0,21-2 0,5 15 0,-172 5 0,1 2 0,0 1 0,0 1 0,-41 18 0,-116 61 0,96-42 0,44-22 0,-145 62 0,157-72 0,-1-2 0,0-1 0,-60 8 0,-24-2 0,-90 9 0,116-9 0,70-11 0,1-1 0,-41 3 0,-58-8 0,-82 4 0,197-4 0,8-2 0,18-7 0,31-10 0,187-55 0,-103 42 0,1 6 0,161-11 0,-57 9 0,-152 16 0,-203 8 0,0 9 0,0 4 0,1 5 0,-156 39 0,200-33 0,-222 49 0,85-23 0,390-109 0,-18 2 0,56-23 0,74-23 0,-63 67 0,-112 24 0,-83 11 0</inkml:trace>
  <inkml:trace contextRef="#ctx0" brushRef="#br0" timeOffset="1">2003 312 24575,'-98'18'0,"-200"61"0,199-49 0,34-8 0,-2-3 0,-115 17 0,136-28 0,32-3 0,35-1 0,73 1 0,1-5 0,153-20 0,-220 15 0,51-19 0,-51 14 0,46-9 0,37 3 0,94-20 0,-176 28 0,-1 0 0,0-2 0,0-1 0,-1-2 0,3-3 0</inkml:trace>
  <inkml:trace contextRef="#ctx0" brushRef="#br0" timeOffset="-1">2337 315 24575,'10'-6'0</inkml:trace>
  <inkml:trace contextRef="#ctx0" brushRef="#br0" timeOffset="-3">2370 298 24575,'21'-10'0,"9"-3"0</inkml:trace>
  <inkml:trace contextRef="#ctx0" brushRef="#br0" timeOffset="-5">2504 243 24575,'12'-4'0,"31"-8"0,47-6 0</inkml:trace>
  <inkml:trace contextRef="#ctx0" brushRef="#br0" timeOffset="-7">2671 205 24575,'18'-4'0,"-36"5"0</inkml:trace>
  <inkml:trace contextRef="#ctx0" brushRef="#br0" timeOffset="-9">2590 209 24575,'-35'6'0,"-16"12"0</inkml:trace>
  <inkml:trace contextRef="#ctx0" brushRef="#br0" timeOffset="-11">2388 275 24575,'-18'7'0</inkml:trace>
  <inkml:trace contextRef="#ctx0" brushRef="#br0" timeOffset="-13">2232 342 24575,'-11'5'0,"-214"114"0,207-111 0,1 0 0,-1-2 0,-32 9 0,30-10 0,1 1 0,-29 12 0,43-13 0,17-5 0,20-6 0,7-12 0,-2-2 0,0-1 0,65-49 0,-12 10 0</inkml:trace>
  <inkml:trace contextRef="#ctx0" brushRef="#br0" timeOffset="-15">2692 147 24575,'28'-7'0,"38"-8"0,-1-2 0</inkml:trace>
  <inkml:trace contextRef="#ctx0" brushRef="#br0" timeOffset="-17">2881 97 24575,'135'-48'0,"-125"44"0,-3 1 0</inkml:trace>
  <inkml:trace contextRef="#ctx0" brushRef="#br0" timeOffset="-19">3072 25 24575,'1'-1'0,"0"0"0,0 0 0,0 1 0,0-2 0,0 1 0,0 0 0,0 0 0,-1 0 0,1 0 0,1-2 0,-3 2 0,1 1 0,-1-1 0,1 0 0,-1 1 0,1-1 0,-1 1 0,0-1 0,1 1 0,-1-1 0,0 1 0,1-1 0,-1 1 0,0 0 0,1-1 0,-1 1 0,0 0 0</inkml:trace>
  <inkml:trace contextRef="#ctx0" brushRef="#br0" timeOffset="-22">2003 269 24575,'-55'10'0,"-50"10"0,-36-8 0,51-7 0,183-19 0,133-39 0,-154 30 0</inkml:trace>
  <inkml:trace contextRef="#ctx0" brushRef="#br0" timeOffset="-24">2697 108 24575,'-5'4'0</inkml:trace>
  <inkml:trace contextRef="#ctx0" brushRef="#br0" timeOffset="-25">2526 209 24575,'-22'13'0</inkml:trace>
  <inkml:trace contextRef="#ctx0" brushRef="#br0" timeOffset="-27">2412 275 24575,'-42'24'0</inkml:trace>
  <inkml:trace contextRef="#ctx0" brushRef="#br0" timeOffset="-29">2352 309 24575,'-15'8'0</inkml:trace>
  <inkml:trace contextRef="#ctx0" brushRef="#br0" timeOffset="-31">2292 342 24575,'-23'12'0,"13"-8"0,-1 1 0,1 1 0,0 0 0,0 0 0,-11 10 0,19-15 0,0 1 0,1 0 0,-1 0 0,0 0 0,1 0 0,0 0 0,-1 0 0,1 1 0,0-1 0,0 0 0,0 0 0,0 1 0,1-1 0,-1 1 0,1-1 0,-1 1 0,1-1 0,0 1 0,0-1 0,0 1 0,0-1 0,0 1 0,1-1 0,-1 1 0,1-1 0,0 1 0,-1-1 0,1 1 0,0-1 0,1 0 0,-1 0 0,0 0 0,1 1 0,-1-1 0,1 0 0,-1-1 0,1 1 0,0 0 0,0 0 0,0-1 0,0 1 0,0-1 0,0 0 0,0 1 0,1-1 0,-1 0 0,0 0 0,1-1 0,3 2 0,54 4 0,1-2 0,100-7 0,-40-1 0,-65 5 0,-38 1 0,0-1 0,0-1 0,0 0 0,-1-2 0,1 0 0,0-1 0,-1 0 0,0-2 0,20-7 0,-12 2 0,1 0 0,47-10 0,-24 7 0,26 3 0,-65 10 0,1-1 0,0 0 0,-1 0 0,0-1 0,1 0 0,-1-1 0,17-7 0,-33 8 0,-1 0 0,1 0 0,-1 1 0,1-1 0,-1 2 0,-10-1 0,-81 3 0,-149 23 0,106-7 0,29-9 0,57-6 0,-1 3 0,-81 18 0,118-19 0,-4 1 0,0 0 0,-43 20 0,53-15 0,22-6 0,26-3 0,416-35 0,-277 17 0,-156 14 0,-1 0 0,0-1 0,0-1 0,0-1 0,0 0 0,-1-1 0,0-1 0,0-1 0,0 0 0,16-12 0,-10 4 0,-2 0 0,0-2 0,-1-1 0,-1 0 0,0-1 0,14-23 0,43-49 0,-74 92 0,-1-1 0,1 1 0,-1-1 0,1 0 0,-1 1 0,1-1 0,-1 0 0,0 1 0,0-1 0,1 0 0,-1 1 0,0-1 0,0 0 0,0 1 0,1-1 0,-1 0 0,0 0 0,0 1 0,0-1 0,0 0 0,-1 0 0,1 1 0,0-1 0,0 0 0,0 1 0,0-1 0,-1 0 0,1 1 0,-1-2 0,-21-9 0,-35 6 0,24 7 14,0 1-1,0 2 0,1 1 0,-1 2 1,2 1-1,-1 1 0,1 2 1,-30 16-1,-9 9-508,3 3 0,-79 60 0,127-86-6331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1.976"/>
    </inkml:context>
    <inkml:brush xml:id="br0">
      <inkml:brushProperty name="width" value="0.1" units="cm"/>
      <inkml:brushProperty name="height" value="0.1" units="cm"/>
      <inkml:brushProperty name="color" value="#996633"/>
    </inkml:brush>
  </inkml:definitions>
  <inkml:trace contextRef="#ctx0" brushRef="#br0">1416 301 24575,'-603'0'0,"588"1"0,1 2 0,-1 0 0,1 0 0,0 1 0,-24 10 0,-4 1 0,-269 71 0,35 8 0,202-72 0,127-16 0,87-5 0,372-5 0,-379-3 0,118-3 0,-73 13 0,-6-4 0</inkml:trace>
  <inkml:trace contextRef="#ctx0" brushRef="#br0" timeOffset="-1">1439 484 24575,'-340'-4'0,"47"7"0,225-3 0,-36-1 0,0 4 0,-137 22 0,197-19 0,33-6 0,31-8 0,171-44 0,-95 28 0,168-66 0,-81-11 0,-15 8 0,-135 77 0,1 3 0,1 0 0,0 3 0,1 0 0,42-4 0,289-45 0,-337 50 0,-48 6 0,-49 3 0,22 5 0,1 3 0,0 1 0,0 2 0,1 2 0,-57 26 0,-65 19 0,-124 12 0,122-32 0,-54 17 0,-14 9 0,208-59 0,-120 20 0,206-36 0,111-35 0,-124 32 0,25-10 0,-47 15 0,1 0 0,1 2 0,51-7 0,21 0 0,131-36 0,40-6 0,-141 42 0,-152 18 0,0 1 0,0 1 0,-40 15 0,-93 43 0,50-20 0,25-6 0,2 3 0,-106 72 0,138-82 0,44-29 0,0 1 0,0 0 0,0-1 0,0 2 0,0-1 0,1 0 0,-1 1 0,-3 4 0,7-8 0,0 0 0,0 1 0,0-1 0,0 0 0,0 1 0,0-1 0,0 0 0,0 1 0,0-1 0,0 0 0,0 1 0,0-1 0,0 0 0,0 1 0,0-1 0,0 0 0,0 0 0,0 1 0,0-1 0,0 0 0,0 1 0,1-1 0,-1 0 0,0 1 0,0-1 0,0 0 0,1 0 0,-1 1 0,0-1 0,0 0 0,1 0 0,-1 0 0,0 1 0,0-1 0,1 0 0,-1 0 0,0 0 0,1 0 0,-1 0 0,1 1 0,32 3 0,142-15 0,284-53 0,-153 15 0,-267 41 0,-84 5 0,-311 13 0,245-6 0,110-4 0,-54-2 0,33-6 0,21 8 0,1 0 0,0-1 0,0 1 0,-1-1 0,1 1 0,0 0 0,0-1 0,-1 1 0,1-1 0,0 1 0,0-1 0,0 1 0,0-1 0,0 1 0,0-1 0,0 1 0,0-1 0,0 1 0,0-1 0,0 1 0,0-1 0,0 1 0,0-1 0,0 1 0,1-1 0,-1 1 0,0 0 0,0-1 0,0 1 0,1-1 0,-1 1 0,0 0 0,1-1 0,-1 1 0,0-1 0,1 1 0,0-1 0,10-9 0,1 0 0,0 0 0,1 1 0,0 1 0,0 0 0,1 0 0,19-7 0,-2 0 0,250-111 0,-214 97 0,-27 8 0,-40 21 0,0 0 0,-1 0 0,1 0 0,0 0 0,0 0 0,-1 0 0,1 0 0,0 0 0,0 0 0,-1 0 0,1 0 0,0 0 0,0-1 0,-1 1 0,1 0 0,0 0 0,0 0 0,0 0 0,0-1 0,-1 1 0,1 0 0,0 0 0,0 0 0,0-1 0,0 1 0,0 0 0,0 0 0,-1-1 0,1 1 0,0 0 0,0 0 0,0-1 0,0 1 0,0 0 0,0 0 0,0-1 0,0 1 0,0 0 0,0 0 0,0-1 0,0 1 0,0 0 0,0 0 0,1 0 0,-1-1 0,0 1 0,0 0 0,0 0 0,0-1 0,0 1 0,0 0 0,1 0 0,-1 0 0,0-1 0,0 1 0,0 0 0,0 0 0,1 0 0,-1 0 0,0 0 0,0-1 0,1 1 0,-1 0 0,0 0 0,0 0 0,1 0 0,-18-2 0,0 1 0,1 1 0,-1 1 0,-32 4 0,10-1 0,-716 110 0,689-104 0,63-10 0,8-3 0,22-6 0,43-11 0,532-83 0,6 52 0,-732 61 0,0 6 0,0 5 0,2 5 0,1 5 0,-167 68 0,270-92 0,-32 15 0,47-20 0,0-1 0,1 1 0,-1-1 0,1 1 0,-1 0 0,1 0 0,0 0 0,0 0 0,0 0 0,0 0 0,0 1 0,0-1 0,-1 3 0,3-4 0,0 0 0,0-1 0,0 1 0,0-1 0,0 1 0,0-1 0,0 1 0,0 0 0,0-1 0,0 1 0,0-1 0,1 1 0,-1-1 0,0 1 0,0-1 0,0 1 0,1-1 0,-1 1 0,0-1 0,1 1 0,-1-1 0,0 1 0,1-1 0,-1 1 0,1-1 0,-1 0 0,1 1 0,-1-1 0,1 0 0,-1 0 0,1 1 0,-1-1 0,1 0 0,-1 0 0,1 0 0,-1 1 0,1-1 0,0 0 0,-1 0 0,1 0 0,0 0 0,17 3 0,0 0 0,0-1 0,0-1 0,0-1 0,31-3 0,-14 1 0,854-98 0,-861 96 0,-27 4 0</inkml:trace>
  <inkml:trace contextRef="#ctx0" brushRef="#br0" timeOffset="-2">1956 240 24575,'51'-7'0</inkml:trace>
  <inkml:trace contextRef="#ctx0" brushRef="#br0" timeOffset="-5">1740 320 24575,'-110'27'0,"-573"164"0,640-178 0,43-13 0,0 0 0,0 0 0,0 0 0,0 0 0,0 0 0,0 0 0,0 0 0,0 0 0,1 1 0,-1-1 0,0 0 0,0 0 0,0 0 0,0 0 0,0 0 0,0 0 0,0 0 0,0 0 0,0 1 0,0-1 0,0 0 0,0 0 0,0 0 0,0 0 0,0 0 0,0 0 0,0 0 0,0 0 0,0 1 0,0-1 0,0 0 0,0 0 0,0 0 0,-1 0 0,1 0 0,0 0 0,0 0 0,0 0 0,0 0 0,0 1 0,0-1 0,0 0 0,0 0 0,0 0 0,0 0 0,0 0 0,-1 0 0,1 0 0,21 2 0,33-1 0,240-16 0</inkml:trace>
  <inkml:trace contextRef="#ctx0" brushRef="#br0" timeOffset="-6">1361 538 24575,'77'-4'0,"-76"4"0</inkml:trace>
  <inkml:trace contextRef="#ctx0" brushRef="#br0" timeOffset="-9">2207 503 24575,'401'-9'0,"-324"5"0,-60 1 0,-21-2 0,-27-4 0,29 9 0,-10-2-15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1:42.819"/>
    </inkml:context>
    <inkml:brush xml:id="br0">
      <inkml:brushProperty name="width" value="0.1" units="cm"/>
      <inkml:brushProperty name="height" value="0.1" units="cm"/>
      <inkml:brushProperty name="color" value="#996633"/>
    </inkml:brush>
  </inkml:definitions>
  <inkml:trace contextRef="#ctx0" brushRef="#br0">514 349 24575,'-3'0'0,"-1"1"0,0 0 0,0 0 0,1 0 0,-1 0 0,1 1 0,-1-1 0,1 1 0,0 0 0,0 0 0,0 0 0,0 1 0,0-1 0,-4 5 0,-41 47 0,29-31 0,-118 146 0,114-145 0,0 0 0,-48 35 0,58-54 0,15-16 0,16-17 0,5 3 0,9-8 0,-3 0 0,28-40 0,-43 54 0,0 2 0,32-30 0,-29 30 0,0 0 0,20-28 0,-6 13 0,-31 32 0,0-1 0,1 1 0,-1 0 0,0 0 0,1-1 0,-1 1 0,1 0 0,-1 0 0,1 0 0,-1-1 0,0 1 0,1 0 0,-1 0 0,1 0 0,-1 0 0,1 0 0,-1 0 0,1 0 0,-1 0 0,1 0 0,-1 0 0,1 0 0,-1 0 0,1 0 0,-1 0 0,0 0 0,1 1 0,0-1 0,-1 1 0,1 0 0,0 0 0,-1 1 0,0-1 0,1 0 0,-1 0 0,0 1 0,0-1 0,1 0 0,-1 0 0,0 0 0,0 1 0,0-1 0,-1 0 0,1 0 0,-1 3 0,-2 14 0,-1-1 0,-1 0 0,-1 0 0,-1 0 0,0-1 0,-1 0 0,0 0 0,-1-1 0,-1 0 0,-1 0 0,0-1 0,-1-1 0,0 0 0,-1-1 0,-1 0 0,1-1 0,-2 0 0,0-1 0,0-1 0,-1 0 0,-26 10 0,25-15 0,1-1 0,-1 0 0,0-1 0,0-1 0,0-1 0,-21-2 0,-40 2 0,78 0 0,0 0 0,0 0 0,0 0 0,-1 0 0,1 0 0,0 0 0,0 0 0,0 0 0,-1 0 0,1 0 0,0 0 0,0 0 0,0 0 0,-1 1 0,1-1 0,0 0 0,0 0 0,0 0 0,0 0 0,-1 0 0,1 1 0,0-1 0,0 0 0,0 0 0,0 0 0,0 0 0,0 1 0,0-1 0,-1 0 0,1 0 0,0 0 0,0 1 0,0-1 0,0 0 0,0 0 0,0 0 0,0 1 0,0-1 0,0 0 0,0 0 0,0 0 0,0 1 0,0-1 0,0 0 0,0 0 0,1 0 0,-1 1 0,0-1 0,0 0 0,0 0 0,0 0 0,0 1 0,1-1 0,11 17 0,20 14 0,-17-21 0,-1-1 0,1 0 0,1-1 0,0-1 0,0 0 0,0-1 0,0-1 0,1-1 0,0 0 0,0-1 0,0-1 0,1 0 0,17-1 0,-31-2 0,1 1 0,-1-1 0,0 0 0,1 0 0,-1 0 0,0-1 0,0 1 0,0-1 0,0 0 0,0 0 0,0-1 0,0 1 0,-1-1 0,1 0 0,-1 0 0,0 0 0,0 0 0,0 0 0,0-1 0,2-3 0,5-9 0,-2 0 0,1-1 0,9-28 0,2-4 0,3-22 0,-21 60 0,1 0 0,0 0 0,1 1 0,0 0 0,0 0 0,1 0 0,10-16 0,-15 26 0,0 0 0,0-1 0,0 1 0,0 0 0,1 0 0,-1 0 0,0 0 0,0-1 0,0 1 0,0 0 0,0 0 0,0 0 0,0 0 0,0 0 0,1 0 0,-1 0 0,0-1 0,0 1 0,0 0 0,0 0 0,0 0 0,0 0 0,1 0 0,-1 0 0,0 0 0,0 0 0,0 0 0,0 0 0,1 0 0,-1 0 0,0 0 0,0 0 0,0 0 0,0 0 0,1 0 0,-1 0 0,0 0 0,0 0 0,0 0 0,0 0 0,0 0 0,1 0 0,-1 0 0,0 0 0,0 0 0,0 1 0,0-1 0,0 0 0,1 0 0,-1 0 0,0 0 0,0 0 0,0 0 0,0 1 0,2 12 0,-6 15 0,-5-1 0,-2 0 0,-1-1 0,-1-1 0,-1 0 0,-32 42 0,44-64 0,-1 0 0,0 0 0,0 0 0,0-1 0,0 1 0,0 0 0,-1-1 0,1 0 0,-1 0 0,1 0 0,-1 0 0,0-1 0,0 0 0,0 1 0,0-1 0,0-1 0,0 1 0,0 0 0,0-1 0,-4 0 0,7 0 0,1-1 0,-1 1 0,1-1 0,-1 1 0,1-1 0,-1 1 0,1-1 0,0 1 0,-1-1 0,1 1 0,0-1 0,-1 0 0,1 1 0,0-1 0,0 1 0,-1-1 0,1 0 0,0 1 0,0-1 0,0 0 0,0 1 0,0-1 0,0 0 0,0 1 0,0-1 0,0 0 0,1 1 0,-1-1 0,0 1 0,0-1 0,0 0 0,1 1 0,-1-1 0,0 1 0,1-1 0,-1 0 0,0 1 0,1-1 0,-1 1 0,1-1 0,-1 1 0,2-1 0,17-25 0,4 6 0,38-25 0,10-9 0,75-55 0,-80 62 0,-62 43 0,0-1 0,0 1 0,0-1 0,-1 0 0,1-1 0,-1 1 0,0-1 0,-1 1 0,1-1 0,-1 0 0,-1 0 0,1 0 0,-1 0 0,0 0 0,0 0 0,0 0 0,-1 0 0,0 0 0,0-1 0,-1 1 0,0 0 0,0 0 0,0 0 0,-1 0 0,0 0 0,0 0 0,0 1 0,-1-1 0,0 0 0,0 1 0,0 0 0,-5-5 0,8 9 0,-1 0 0,0 0 0,0 0 0,1 0 0,-1 1 0,0-1 0,0 0 0,0 0 0,0 1 0,0-1 0,0 1 0,0-1 0,0 1 0,0-1 0,0 1 0,0 0 0,0-1 0,0 1 0,0 0 0,-1 0 0,1 0 0,0 0 0,0 0 0,0 0 0,0 0 0,0 0 0,-3 1 0,3 0 0,-1 0 0,1 0 0,-1 1 0,1-1 0,0 0 0,0 1 0,-1-1 0,1 1 0,0 0 0,0-1 0,1 1 0,-1 0 0,0 0 0,0 3 0,-2 6 0,0-1 0,1 1 0,1 0 0,-1 17 0,1-13 0,0-1 0,-1 1 0,-1 0 0,-7 20 0,-3 21 0,9-41 0,0 1 0,-1-1 0,-1-1 0,-9 19 0,8-19 0,0 1 0,1 0 0,-8 31 0,12-37 0,-1 0 0,0 0 0,-1 0 0,0 0 0,-1-1 0,0 0 0,0 0 0,0 0 0,-1-1 0,0 1 0,-1-1 0,0-1 0,0 1 0,0-1 0,-1-1 0,1 1 0,-2-1 0,1-1 0,0 1 0,-1-1 0,0-1 0,-14 5 0,43-18 0,-1-1 0,0 0 0,26-22 0,-41 29 0,0 0 0,-1 0 0,1-1 0,-1 1 0,0-1 0,-1 0 0,1 0 0,-1 0 0,0 0 0,0 0 0,-1 0 0,1 0 0,0-10 0,1-6 0,-2 0 0,-2-28 0,3-30 0,6 19 0,-3 0 0,-2 0 0,-7-72 0,3 123 0,-1 1 0,0-1 0,0 1 0,-6-14 0,-7-29 0,14 47 0,1 0 0,-1-1 0,0 1 0,0 0 0,-1 0 0,1 0 0,-1 0 0,0 0 0,0 0 0,-3-5 0,4 9 0,0-1 0,0 0 0,0 0 0,0 1 0,0-1 0,0 0 0,0 1 0,0-1 0,-1 1 0,1 0 0,0-1 0,0 1 0,0 0 0,-1 0 0,1-1 0,0 1 0,0 0 0,-1 0 0,1 0 0,0 1 0,0-1 0,0 0 0,-1 0 0,1 1 0,0-1 0,0 1 0,0-1 0,0 1 0,0-1 0,0 1 0,0 0 0,0-1 0,0 1 0,0 0 0,0 0 0,0 0 0,0 0 0,0 0 0,1 0 0,-2 1 0,-10 11 0,0 0 0,1 1 0,1 0 0,0 1 0,-8 16 0,12-21 0,1 1 0,1-1 0,0 1 0,0 0 0,1 0 0,0 0 0,1 0 0,-1 22 0,-4 7 0,6-35 0,-1-1 0,1 1 0,0-1 0,0 1 0,0 0 0,1-1 0,0 1 0,0 0 0,0 0 0,0-1 0,1 1 0,0 0 0,0-1 0,2 7 0,-2-10 0,0-1 0,-1 0 0,1 1 0,0-1 0,0 0 0,0 0 0,0 0 0,0 0 0,0 0 0,0 0 0,0 0 0,0 0 0,0 0 0,0 0 0,0 0 0,-1 0 0,1-1 0,0 1 0,0 0 0,0-1 0,0 1 0,0-1 0,-1 1 0,1-1 0,0 1 0,0-1 0,-1 1 0,1-1 0,0 0 0,-1 1 0,1-1 0,-1 0 0,2-1 0,25-30 0,-24 28 0,8-11 0,-1-1 0,0 0 0,-1 0 0,-1-1 0,-1 0 0,0-1 0,-1 1 0,-1-1 0,-1 0 0,0-1 0,1-31 0,-5 50 0,0 0 0,1 0 0,-1 0 0,0 0 0,0 0 0,0 1 0,0-1 0,0 0 0,0 0 0,0 0 0,1 0 0,-1 0 0,0 0 0,0 0 0,0 0 0,0 0 0,0 0 0,1 0 0,-1 0 0,0 0 0,0 0 0,0 0 0,0 0 0,0 0 0,1 0 0,-1 0 0,0 0 0,0 0 0,0 0 0,0 0 0,0 0 0,1 0 0,-1 0 0,0 0 0,0 0 0,0 0 0,0 0 0,0-1 0,0 1 0,0 0 0,1 0 0,-1 0 0,0 0 0,0 0 0,0 0 0,0 0 0,0-1 0,0 1 0,0 0 0,0 0 0,0 0 0,0 0 0,0 0 0,0-1 0,11 26 0,8 33 0,4 34 0,24 83 0,-44-170 0,0-12 0,0-24 0,0 8 0,0 35 0,0 0 0,-1 0 0,2 20 0,-4-31 0,0 252 0,-4-238 0,0 0 0,0 0 0,-2 0 0,0-1 0,0 0 0,-2 0 0,0 0 0,0-1 0,-18 21 0,24-32 6,0 1-1,0 0 1,0-1-1,0 0 0,-1 1 1,1-1-1,-1 0 1,1 0-1,-1 0 1,0-1-1,0 1 1,0-1-1,0 1 0,0-1 1,0 0-1,0 0 1,0 0-1,0-1 1,-1 1-1,1-1 1,-5 0-1,5 0-64,0-1-1,0 0 1,1 1-1,-1-1 1,0 0 0,1-1-1,-1 1 1,1 0-1,0-1 1,-1 1 0,1-1-1,0 0 1,0 0-1,0 0 1,0 0 0,0 0-1,0 0 1,0 0-1,1-1 1,-1 1 0,1-1-1,0 1 1,0-1-1,-2-3 1,-5-18-6767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7.867"/>
    </inkml:context>
    <inkml:brush xml:id="br0">
      <inkml:brushProperty name="width" value="0.1" units="cm"/>
      <inkml:brushProperty name="height" value="0.1" units="cm"/>
      <inkml:brushProperty name="color" value="#996633"/>
    </inkml:brush>
  </inkml:definitions>
  <inkml:trace contextRef="#ctx0" brushRef="#br0">1 449 24575,'14'-5'0,"1"0"0,0 1 0,0 1 0,0 0 0,27-1 0,6-1 0,114-14 0,55-9 0,-129 15 0,-1 4 0,1 4 0,100 7 0,-60 0 0,142-5 0,275 6 0,-534-2 0,8-1 0,0 1 0,0 1 0,0 0 0,0 2 0,35 10 0,-54-14 0,1 0 0,-1 0 0,0 0 0,1 0 0,-1 0 0,1 0 0,-1 0 0,1 1 0,-1-1 0,1 0 0,-1 0 0,0 0 0,1 1 0,-1-1 0,1 0 0,-1 0 0,0 1 0,1-1 0,-1 0 0,0 1 0,1-1 0,-1 0 0,0 1 0,1-1 0,-1 0 0,0 1 0,0-1 0,0 1 0,1-1 0,-1 1 0,0-1 0,0 0 0,0 1 0,0-1 0,0 1 0,0-1 0,0 1 0,0-1 0,0 1 0,0-1 0,0 1 0,0-1 0,0 1 0,-24 11 0,-36-1 0,-56-3 0,-161-8 0,103-3 0,121 0 0,-1-2 0,-55-13 0,56 8 0,0 3 0,-63-2 0,-798 11 0,913-2 0,1 0 0,-1 1 0,1-1 0,-1 0 0,1 0 0,-1 0 0,1 0 0,-1 0 0,1 0 0,-1-1 0,1 1 0,-1 0 0,1 0 0,-1 0 0,1 0 0,-1-1 0,1 1 0,0 0 0,-1 0 0,1-1 0,-1 1 0,1 0 0,0-1 0,-1 1 0,1 0 0,0-1 0,-1 1 0,1 0 0,0-1 0,-1 1 0,1-1 0,0 1 0,0-1 0,0 1 0,-1-1 0,1 0 0,8-21 0,34-28 0,-33 40 0,3-5 0,0 0 0,1 2 0,1 0 0,0 0 0,1 1 0,1 1 0,-1 0 0,2 1 0,-1 1 0,1 1 0,1 0 0,-1 1 0,37-9 0,176-35 0,-44 23 0,367-7 0,-72 51 0</inkml:trace>
  <inkml:trace contextRef="#ctx0" brushRef="#br0" timeOffset="1">1822 104 24575,'-33'0'0,"-82"-3"0,-407 3 0,496 2 0,0 0 0,1 2 0,0 2 0,-25 7 0,-15 4 0,-79 20 0,-59 13 0,171-47 0,0-1 0,-60-5 0,57 1 0,-1 1 0,-37 4 0,68-3 0,1 1 0,-1 0 0,0 0 0,0 0 0,1 0 0,-1 1 0,1 0 0,-1 0 0,1 0 0,-7 4 0,31-7 0,12-7 0,92-42 0,46-15 0,-139 58 0,-1 2 0,1 1 0,0 2 0,0 1 0,40 3 0,-13-1 0,419 3 0,-668 21 0,138-21 0,-80 5 0,-254 51 0,372-54 0,1 0 0,0 1 0,0 0 0,0 1 0,1 1 0,0 0 0,1 0 0,-13 14 0,7-8 0,0-1 0,-31 19 0,37-27 0,-30 18 0,41-23 0,1-1 0,-1 0 0,0 1 0,1-1 0,-1 1 0,1-1 0,-1 1 0,1-1 0,-1 1 0,1-1 0,-1 1 0,1-1 0,0 1 0,-1 0 0,1-1 0,0 1 0,-1 0 0,1 0 0,0-1 0,0 1 0,0 0 0,0-1 0,-1 1 0,1 0 0,0 0 0,0-1 0,1 1 0,-1 0 0,0 0 0,0-1 0,0 1 0,0 0 0,1-1 0,-1 1 0,0 0 0,0-1 0,1 1 0,-1 0 0,1-1 0,-1 1 0,1-1 0,-1 1 0,1-1 0,-1 1 0,1-1 0,-1 1 0,1-1 0,-1 1 0,1-1 0,0 0 0,0 1 0,14 6 0,-1-2 0,1 1 0,-1-2 0,2 0 0,-1-1 0,0 0 0,1-1 0,-1-1 0,18 0 0,-2 1 0,414 21 0,6-40 0,31 0 0,-463 16 0,0-2 0,0 1 0,0-2 0,31-10 0,-26 6 0,45-7 0,-43 14 0,-2-1 0,-21 1 0,-11 0 0,-52-4 0,1-2 0,-59-16 0,-119-41 0,126 33 0,-10-3 0,9 0 0,-2 5 0,-209-24 0,246 54 0,73-1 0,0 1 0,0-1 0,0 1 0,0 0 0,0 0 0,1 0 0,-1 0 0,0 1 0,1 0 0,-1-1 0,1 1 0,-1 1 0,1-1 0,0 0 0,0 1 0,-4 4 0,7-7 0,0 0 0,0 1 0,-1-1 0,1 0 0,0 0 0,0 1 0,0-1 0,0 0 0,0 0 0,0 1 0,0-1 0,0 0 0,0 0 0,0 1 0,1-1 0,-1 0 0,0 0 0,0 1 0,0-1 0,0 0 0,0 0 0,0 0 0,0 1 0,1-1 0,-1 0 0,0 0 0,0 0 0,0 1 0,0-1 0,1 0 0,-1 0 0,0 0 0,0 0 0,1 0 0,-1 0 0,0 1 0,0-1 0,0 0 0,1 0 0,-1 0 0,0 0 0,0 0 0,1 0 0,-1 0 0,0 0 0,0 0 0,1 0 0,11 3 0,-1-1 0,1 0 0,0-1 0,0 0 0,14-1 0,3 0 0,400 1 0,54 2 0,-438 2 0</inkml:trace>
  <inkml:trace contextRef="#ctx0" brushRef="#br0" timeOffset="-1">1822 211 24575,'-57'14'0,"-15"2"0,-116 8 0,75-11 0,-349 29 0,522-43 0,-22 1 0,70-9 0,-207 0 0,-648-10 0,666 13 0,81 3 0,13-2 0,17-2 0,377-44 0,-86 12 0,-116 5 0,81-11 0,-187 36 0,1 4 0,52 12 0</inkml:trace>
  <inkml:trace contextRef="#ctx0" brushRef="#br0" timeOffset="1572.66">2257 444 24575,'-9'11'0,"-56"55"0,20-19 0,31-32 0,-13 14 0,0-1 0,-43 32 0,61-53 0,0-1 0,0 0 0,-1-1 0,0 0 0,0 0 0,-1-1 0,1 0 0,-1-1 0,0 0 0,1-1 0,-1 0 0,-22 1 0,29-4 0,6 0 0,14-4 0,27-4 0,95-14 0,-50 10 0,158-44 0,-229 48 0,-23 4 0,-32 2 0,-152 12 0,-251 44 0,177-17 0,245-34 0,-49 9 0,112-3 0,203-9 0,101 7 0,-300 3 0,-48-9 0,1 0 0,-1 0 0,0 0 0,1 0 0,-1 0 0,0 0 0,1 0 0,-1 0 0,0 0 0,1 0 0,-1 0 0,0 1 0,1-1 0,-1 0 0,0 0 0,0 0 0,1 0 0,-1 1 0,0-1 0,0 0 0,1 0 0,-1 1 0,0-1 0,0 0 0,0 1 0,0-1 0,1 0 0,-1 0 0,0 1 0,0-1 0,0 0 0,0 1 0,0-1 0,0 0 0,0 1 0,0-1 0,0 0 0,0 1 0,0-1 0,0 0 0,0 1 0,0-1 0,0 0 0,0 1 0,0-1 0,0 0 0,-1 1 0,1-1 0,0 0 0,0 1 0,0-1 0,0 0 0,-1 0 0,1 1 0,0-1 0,-1 0 0,-6 5 0,-1 0 0,0-1 0,-1 0 0,1-1 0,-1 0 0,1 0 0,-1-1 0,0 0 0,-12 1 0,6 0 0,-28 3 0</inkml:trace>
  <inkml:trace contextRef="#ctx0" brushRef="#br0" timeOffset="-5901.5">1889 821 24575,'-458'64'0,"164"-29"0,265-33 0,30-2 0,-1 0 0,0 0 0,0 0 0,0 0 0,0 0 0,0 0 0,0-1 0,1 1 0,-1 0 0,0 0 0,0 0 0,0 0 0,0 0 0,0 0 0,0 0 0,0 0 0,0 0 0,1 0 0,-1 0 0,0 0 0,0 0 0,0-1 0,0 1 0,0 0 0,0 0 0,0 0 0,0 0 0,0 0 0,0 0 0,0 0 0,0 0 0,0-1 0,0 1 0,0 0 0,0 0 0,0 0 0,0 0 0,0 0 0,0 0 0,0-1 0,0 1 0,0 0 0,0 0 0,0 0 0,0 0 0,0 0 0,0 0 0,0 0 0,0-1 0,0 1 0,0 0 0,0 0 0,0 0 0,0 0 0,0 0 0,-1 0 0,1 0 0,0 0 0,0 0 0,0 0 0,0-1 0,0 1 0,0 0 0,48-19 0,370-92 0,-361 99 0,-35 6 0,-37 6 0,-45 9 0,-233 46 0,208-35 0,-125 47 0,180-57 0,1-2 0,-2-1 0,1-1 0,-36 2 0,-96-1 0,147-7 0,703-3-64,-451 0-113</inkml:trace>
  <inkml:trace contextRef="#ctx0" brushRef="#br0" timeOffset="-5902.5">1821 1186 24575,'83'-2'0</inkml:trace>
  <inkml:trace contextRef="#ctx0" brushRef="#br0" timeOffset="-5903.5">2390 1184 24575,'-121'16'0,"-427"47"0</inkml:trace>
  <inkml:trace contextRef="#ctx0" brushRef="#br0" timeOffset="-5906.5">1032 1251 24575,'4'-7'0,"1"0"0,1-1 0,-1 1 0,-4 6 0</inkml:trace>
  <inkml:trace contextRef="#ctx0" brushRef="#br0" timeOffset="-5907.5">1098 1176 24575,'7'-6'0,"15"-11"0,0 1 0,1 1 0,0 1 0,1 0 0,41-15 0,0 5 0,-60 23 0</inkml:trace>
  <inkml:trace contextRef="#ctx0" brushRef="#br0" timeOffset="-5910.5">1587 1308 24575,'8'2'0,"3"0"0,0 0 0,1-1 0,15 0 0,605-1 0,-618 0 0,42 4 0,-54-4 0,1 0 0,-1 1 0,0-1 0,1 1 0,-1-1 0,0 1 0,0 0 0,0 0 0,0 0 0,0 0 0,0 0 0,0 1 0,0-1 0,0 0 0,-1 1 0,1 0 0,2 2 0,-3-2 0,-1-1 0,0 0 0,0 1 0,1-1 0,-1 0 0,0 1 0,0-1 0,0 0 0,0 1 0,-1-1 0,1 1 0,0-1 0,0 0 0,-1 1 0,1-1 0,-1 0 0,1 0 0,-1 1 0,0-1 0,1 0 0,-1 0 0,0 0 0,0 0 0,-1 2 0,-30 28 0,28-28 0,-74 59 0,-114 69 0,98-70 0,91-59 0,1 0 0,-1 0 0,0-1 0,0 1 0,1-1 0,-1 1 0,0-1 0,0 0 0,-1 0 0,1-1 0,0 1 0,0-1 0,0 1 0,0-1 0,-4 0 0,6 0 0,1-1 0,-1 1 0,1 0 0,-1 0 0,0-1 0,1 1 0,-1 0 0,1-1 0,-1 1 0,1 0 0,-1-1 0,1 1 0,0-1 0,-1 1 0,1-1 0,-1 1 0,1-1 0,0 1 0,0-1 0,-1 1 0,1-1 0,0 0 0,0 1 0,-1-1 0,1 1 0,0-1 0,0 0 0,0-2 0,0 0 0,0 0 0,1 0 0,-1 0 0,1 0 0,0 1 0,-1-1 0,1 0 0,2-4 0,4-5 0,-1 0 0,2 0 0,-1 1 0,2 0 0,-1 0 0,2 1 0,-1 0 0,16-12 0,98-66 0,-41 32 0,-81 56 0,0-1 0,0 1 0,0-1 0,0 1 0,0-1 0,0 1 0,0-1 0,0 0 0,0 0 0,0 1 0,0-1 0,-1 0 0,1 0 0,0 0 0,0 0 0,-1 0 0,1 0 0,-1 0 0,1 0 0,-1 0 0,0 0 0,1 0 0,-1-1 0,0 1 0,1 0 0,-1-2 0,-2 2 0,0 1 0,1-1 0,-1 1 0,0-1 0,0 1 0,0 0 0,0 0 0,1 0 0,-1 0 0,0 0 0,0 0 0,0 0 0,0 1 0,1-1 0,-1 1 0,-3 0 0,-59 19 0,0 3 0,-89 46 0,75-33 0,26-10 0,-79 52 0,166-107 0,45-48 0,-104 97 0,-166 129 0,189-147 0,0-1 0,-1 0 0,0 0 0,1 0 0,-1 0 0,1 0 0,-1 0 0,0 0 0,0-1 0,0 1 0,1-1 0,-1 1 0,0-1 0,0 0 0,0 1 0,-3-1 0,4-1 0,1 1 0,-1-1 0,1 0 0,0 1 0,-1-1 0,1 1 0,0-1 0,-1 0 0,1 1 0,0-1 0,0 1 0,0-1 0,-1 0 0,1 0 0,0 1 0,0-1 0,0 0 0,0 1 0,0-1 0,0 0 0,1 1 0,-1-1 0,0 0 0,0 1 0,0-1 0,1 0 0,-1 1 0,1-2 0,2-7 0,1 0 0,0 1 0,1 0 0,-1-1 0,9-8 0,10-9 0,1 2 0,2 1 0,0 0 0,2 2 0,0 2 0,1 0 0,52-23 0,18-3 0,112-33 0,-116 47 0,91-35 0</inkml:trace>
  <inkml:trace contextRef="#ctx0" brushRef="#br0" timeOffset="1571.66">2417 751 24575,'-3'-5'0,"-2"-3"0,1-1 0,1 1 0,0-1 0,0 0 0,1-1 0,0 1 0,-2-16 0,4 10 0,0 0 0,-1 0 0,-1 0 0,0 5 0</inkml:trace>
  <inkml:trace contextRef="#ctx0" brushRef="#br0" timeOffset="-7">1822 170 24575,'-63'-15'0,"126"13"0</inkml:trace>
  <inkml:trace contextRef="#ctx0" brushRef="#br0" timeOffset="-9">1822 268 24575,'-11'3'0,"-32"8"0,-67 8 0,-56 14 0,298-75 0,44-11 0,-154 49 0</inkml:trace>
  <inkml:trace contextRef="#ctx0" brushRef="#br0" timeOffset="-11">2109 294 24575,'-85'30'0,"-145"70"0,218-94 0,7-4 0,0 0 0,0 1 0,0-1 0,0 1 0,0 0 0,-7 8 0,12-11 0,-1 0 0,1 1 0,0-1 0,0 0 0,0 0 0,0 1 0,0-1 0,0 0 0,0 1 0,0-1 0,0 0 0,0 0 0,0 1 0,0-1 0,0 0 0,0 1 0,0-1 0,0 0 0,0 0 0,0 1 0,0-1 0,1 0 0,-1 0 0,0 1 0,0-1 0,0 0 0,0 0 0,0 1 0,1-1 0,-1 0 0,0 0 0,0 0 0,1 1 0,-1-1 0,0 0 0,0 0 0,1 0 0,-1 0 0,0 0 0,0 0 0,1 0 0,-1 1 0,0-1 0,0 0 0,1 0 0,-1 0 0,0 0 0,1 0 0,-1 0 0,0 0 0,1 0 0,18 3 0,-19-3 0,163 0 0,-32-2 0,-130 2 0,0 0 0,1 0 0,-1-1 0,1 1 0,-1 1 0,0-1 0,1 0 0,-1 0 0,0 1 0,1-1 0,-1 0 0,0 1 0,0-1 0,1 1 0,-1 0 0,0-1 0,0 1 0,0 0 0,0 0 0,0 0 0,0 0 0,0 0 0,2 1 0,-3 0 0,0-1 0,0 0 0,0 0 0,0 1 0,0-1 0,0 0 0,0 0 0,-1 1 0,1-1 0,0 0 0,-1 0 0,1 0 0,-1 1 0,1-1 0,-1 0 0,0 0 0,1 0 0,-1 0 0,-1 2 0,-4 3 0,0 1 0,0-1 0,-1 0 0,1-1 0,-1 0 0,-9 6 0,-3-3 0,0-1 0,-1-1 0,0-1 0,0 0 0,-1-1 0,1-2 0,-1 0 0,-24-1 0,15 0 0,0 2 0,-52 10 0,-38 14 0,-191 17 0,276-40 0,15-3 0,0 1 0,1 0 0,-1 2 0,1 1 0,-37 13 0,34-10 0,0-1 0,-46 9 0,-21 6 0,-15 7 0,80-24 0,1 1 0,-1 1 0,1 1 0,0 1 0,1 0 0,-25 16 0,46-25 0,0 1 0,0-1 0,1 1 0,-1 0 0,0-1 0,0 1 0,0 0 0,0-1 0,1 1 0,-1 0 0,0 0 0,1 0 0,-1 0 0,1-1 0,-1 1 0,1 0 0,-1 0 0,0 2 0,2-3 0,-1 1 0,0-1 0,0 1 0,0-1 0,1 1 0,-1-1 0,0 0 0,1 1 0,-1-1 0,0 1 0,1-1 0,-1 0 0,0 1 0,1-1 0,-1 0 0,1 1 0,-1-1 0,1 0 0,-1 0 0,1 1 0,-1-1 0,1 0 0,-1 0 0,1 0 0,0 0 0,48 6 0,-41-6 0,608 4 0,-378-6 0,-180 4 0,84 15 0,-135-16 0</inkml:trace>
  <inkml:trace contextRef="#ctx0" brushRef="#br0" timeOffset="-5912.5">1867 1184 24575,'-5'12'0,"-11"26"0,-2 0 0,-1-2 0,-2 0 0,-1-2 0,-2 0 0,-34 36 0,48-60 0,0-1 0,-1 0 0,0 0 0,-1-1 0,0-1 0,0 0 0,0 0 0,-26 8 0,13-6 0,0-2 0,-1-1 0,-43 5 0,70-11 0,-1 0 0,0 0 0,0 0 0,0-1 0,0 1 0,0 0 0,0 0 0,0 0 0,0 0 0,0 0 0,0 0 0,0 0 0,0 0 0,0 0 0,0 0 0,0 0 0,0 0 0,0 0 0,0 0 0,0 0 0,0 0 0,0-1 0,0 1 0,0 0 0,0 0 0,0 0 0,0 0 0,0 0 0,0 0 0,0 0 0,0 0 0,0 0 0,-1 0 0,15-6 0,22-6 0,76-11 0,172-13 0,-109 17 0,-145 15 0,49-3 0,-79 7 0,1 0 0,-1 0 0,1-1 0,-1 1 0,1 0 0,-1 0 0,1 0 0,-1 0 0,1 0 0,-1 0 0,1 0 0,-1 1 0,1-1 0,-1 0 0,1 0 0,-1 0 0,1 0 0,-1 1 0,1-1 0,-1 0 0,1 0 0,-1 1 0,0-1 0,1 0 0,-1 1 0,1-1 0,-1 0 0,0 1 0,1-1 0,-1 1 0,0-1 0,0 0 0,1 1 0,-1-1 0,0 2 0,-12 14 0,-27 11 0,-244 130 0,270-151 0,0 0 0,0-1 0,-1-1 0,1 0 0,-1-1 0,0 0 0,0-1 0,0-1 0,-26 0 0,18-1 0,0 2 0,1 0 0,-23 6 0,-13 4 0,-1-3 0,-85 4 0,138-13 0,-39 1 0,30-2 0,1 1 0,-1 1 0,0 0 0,-18 5 0,31-6 0,1 0 0,-1 0 0,1 0 0,0 0 0,-1 0 0,1 0 0,-1 0 0,1 0 0,-1 0 0,1 0 0,0 0 0,-1 0 0,1 0 0,-1 1 0,1-1 0,0 0 0,-1 0 0,1 0 0,0 1 0,-1-1 0,1 0 0,0 0 0,-1 1 0,1-1 0,0 0 0,-1 1 0,1-1 0,0 0 0,0 1 0,0-1 0,-1 1 0,1-1 0,0 0 0,0 1 0,0-1 0,0 1 0,0-1 0,0 1 0,0 0 0,18 7 0,41 3 0,-53-10 0,96 14 0,1-4 0,1-5 0,110-8 0,-210 1 0,0 1 0,0-2 0,0 1 0,0 0 0,0-1 0,0 1 0,-1-1 0,1 0 0,-1 0 0,0-1 0,1 1 0,-1-1 0,0 1 0,0-1 0,-1 0 0,6-7 0,-4 6 0,0-1 0,0 1 0,0 0 0,1 0 0,0 0 0,0 0 0,9-4 0,12-2-1365,-3 2-5461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2:12.685"/>
    </inkml:context>
    <inkml:brush xml:id="br0">
      <inkml:brushProperty name="width" value="0.1" units="cm"/>
      <inkml:brushProperty name="height" value="0.1" units="cm"/>
      <inkml:brushProperty name="color" value="#996633"/>
    </inkml:brush>
  </inkml:definitions>
  <inkml:trace contextRef="#ctx0" brushRef="#br0">647 21 24575,'-5'0'0,"-1"1"0,1-1 0,0 1 0,-1 0 0,1 0 0,0 0 0,0 1 0,0-1 0,0 1 0,0 1 0,0-1 0,1 1 0,-1 0 0,1 0 0,-1 0 0,1 0 0,0 1 0,1 0 0,-1 0 0,0 0 0,1 0 0,-5 9 0,-2 5 0,1 1 0,1 0 0,1 1 0,-7 33 0,-2 2 0,-5 19 0,15-51 0,0-1 0,-1 0 0,-1 0 0,-18 33 0,20-44 0,1 1 0,0 0 0,-5 21 0,-13 29 0,-7-1 0,14-26 0,-1-1 0,-2 0 0,-1-2 0,-45 55 0,39-59 0,-2-1 0,-1-2 0,-39 27 0,67-51 0,0-1 0,1 1 0,-1 0 0,0-1 0,0 1 0,0-1 0,0 1 0,0-1 0,0 1 0,0-1 0,0 0 0,0 1 0,0-1 0,0 0 0,0 0 0,0 0 0,0 0 0,0 0 0,0 0 0,0 0 0,0 0 0,0 0 0,0 0 0,-2-1 0,2 0 0,1 0 0,-1 0 0,1 1 0,-1-1 0,1 0 0,-1 0 0,1 0 0,-1 0 0,1 0 0,0 0 0,0 0 0,-1 0 0,1-1 0,0 1 0,0 0 0,0 0 0,0 0 0,0 0 0,1-1 0,0-6 0,0 0 0,1 0 0,0 1 0,1-1 0,3-8 0,29-53 0,69-128 0,-89 172 0,4-7 0,1 0 0,39-47 0,51-63 0,-100 125 0,-1 0 0,-1-1 0,-1 1 0,-1-2 0,7-30 0,-12 37 0,-4 10 0,-13 19 0,-17 31 0,-172 252 0,200-293 0,0 1 0,0 0 0,1 0 0,1 1 0,-1 0 0,1 0 0,1 0 0,-2 11 0,-14 40 0,17-58 0,-29 70 0,28-67 0,0 0 0,1 0 0,0 0 0,0 0 0,0 1 0,0-1 0,1 0 0,0 1 0,0-1 0,0 1 0,2 8 0,0-16 0,0 0 0,0 0 0,0 0 0,-1 0 0,1 0 0,0 0 0,-1-1 0,0 1 0,0-1 0,0 1 0,2-6 0,16-36 0,25-42 0,0 1 0,-29 58 0,1 1 0,2 1 0,1 1 0,0 1 0,2 0 0,0 1 0,30-22 0,44-48 0,-82 75 0,-2-1 0,0 0 0,-2-1 0,0 0 0,0 0 0,10-41 0,-12 39 0,3-16 0,-9 28 0,1 0 0,0 0 0,1 1 0,0-1 0,0 1 0,1 0 0,0 0 0,1 0 0,-1 0 0,1 1 0,9-10 0,-14 17 0,0-1 0,0 1 0,0 0 0,1 0 0,-1 0 0,0 0 0,0 0 0,0-1 0,1 1 0,-1 0 0,0 0 0,0 0 0,0 0 0,1 0 0,-1 0 0,0 0 0,0 0 0,1 0 0,-1 0 0,0 0 0,0 0 0,1 0 0,-1 0 0,0 0 0,0 0 0,0 0 0,1 0 0,-1 0 0,0 0 0,0 0 0,0 0 0,1 1 0,-1-1 0,0 0 0,0 0 0,0 0 0,1 0 0,-1 0 0,0 1 0,0-1 0,0 0 0,1 0 0,3 14 0,-2 17 0,-2-30 0,-2 27 0,-2 0 0,-1 0 0,-1-1 0,-1 0 0,-1 0 0,-1 0 0,-22 40 0,0 21 0,22-61 0,-19 44 0,-100 191 0,109-225 0,-20 63 0,-5 12 0,36-95 0,-6 9 0,9-30 0,2-21 0,2 4 17,2-1 0,0 0 1,2 0-1,0 1 0,2-1 0,11-34 0,-2 16-512,3 1 0,29-53 0,-35 72-6331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9.436"/>
    </inkml:context>
    <inkml:brush xml:id="br0">
      <inkml:brushProperty name="width" value="0.1" units="cm"/>
      <inkml:brushProperty name="height" value="0.1" units="cm"/>
      <inkml:brushProperty name="color" value="#996633"/>
    </inkml:brush>
  </inkml:definitions>
  <inkml:trace contextRef="#ctx0" brushRef="#br0">2092 354 24575,'-1'-1'0,"0"0"0,1 0 0,-1 0 0,0 0 0,0 0 0,0 0 0,0 0 0,0 0 0,0 0 0,0 1 0,0-1 0,0 0 0,0 1 0,-1-1 0,1 1 0,0-1 0,0 1 0,0 0 0,-1 0 0,1-1 0,0 1 0,0 0 0,-1 0 0,1 0 0,-2 0 0,-36-1 0,28 2 0,0 0 0,0 0 0,0 1 0,0 0 0,1 1 0,-1 0 0,0 1 0,1 0 0,0 1 0,0 0 0,1 1 0,-1 0 0,1 0 0,0 1 0,1 0 0,-1 0 0,2 1 0,-1 1 0,1-1 0,0 1 0,1 0 0,-6 10 0,-120 180 0,109-165 0,-2 0 0,-1-1 0,-2-2 0,-1-1 0,-56 45 0,77-65 0</inkml:trace>
  <inkml:trace contextRef="#ctx0" brushRef="#br0" timeOffset="1">1434 938 24575,'-2'10'0,"2"-10"0,1 1 0,0-1 0,-1 0 0,1 0 0,0 0 0,-1 1 0,1-1 0,0 0 0,0 0 0,-1 0 0,1 0 0,0 0 0,-1 0 0,1-1 0,0 1 0,0 0 0,-1 0 0,1 0 0,0-1 0,-1 1 0,1 0 0,0-1 0,0 0 0,8-4 0,0-1 0,-1-1 0,1 0 0,-1 0 0,-1 0 0,1-1 0,-1 0 0,9-15 0,6-5 0,49-48 0,-47 53 0,0-2 0,-2-1 0,-1 0 0,-1-2 0,26-47 0,-39 59 0,1 1 0,1 0 0,0 1 0,1 0 0,0 0 0,1 1 0,1 1 0,14-13 0,-21 20 0,0 1 0,0 1 0,1-1 0,0 1 0,-1 0 0,1 0 0,1 0 0,-1 1 0,0 0 0,1 0 0,-1 1 0,0 0 0,1 0 0,0 1 0,-1-1 0,1 1 0,-1 1 0,1-1 0,0 1 0,-1 0 0,1 1 0,-1-1 0,11 6 0,-11-5 0,0 0 0,-1 0 0,1 1 0,-1 0 0,0 0 0,0 0 0,0 1 0,0 0 0,-1 0 0,1 0 0,-1 1 0,4 5 0,-4-4 0,-1 0 0,-1 0 0,1 1 0,-1-1 0,-1 1 0,1 0 0,-1-1 0,0 1 0,0 0 0,-1 11 0,3 19 0,8 46 0,-5-51 0,-2 1 0,1 39 0,-3-43 0,1 1 0,1-1 0,14 50 0,3 19 0,-11-7 0,-2 152 0,-6-214 0,1 1 0,1 0 0,12 41 0,5 25 0,-21-88 0,1-1 0,1 0 0,-1 0 0,0-4 0</inkml:trace>
  <inkml:trace contextRef="#ctx0" brushRef="#br0" timeOffset="-20195.81">2285 1699 24575,'4'8'0,"-4"-6"0,1-1 0,0 0 0,0 0 0,0 0 0,-1 0 0,1-1 0,0 1 0,1 0 0,-1 0 0,0-1 0,0 1 0,0 0 0,0-1 0,0 1 0,1-1 0,-1 1 0,0-1 0,2 0 0,0 0 0,-1 0 0,1 0 0,0 0 0,0 0 0,-1-1 0,1 0 0,-1 1 0,1-1 0,0 0 0,-1 0 0,5-3 0,30-15 0,1-2 0,55-21 0,-81 37 0,0-1 0,-1 0 0,0-1 0,0 0 0,-1 0 0,0-1 0,0-1 0,-1 1 0,8-11 0,-2 4 0,-8 8 0,1 1 0,0 0 0,0 1 0,1 0 0,-1 0 0,1 1 0,0 0 0,0 1 0,1-1 0,-1 2 0,1-1 0,17-1 0,-26 4 0,0 0 0,0-1 0,-1 1 0,1 0 0,0 0 0,0 0 0,-1 0 0,1 0 0,0 0 0,0 0 0,-1 0 0,1 0 0,0 0 0,0 1 0,0-1 0,-1 0 0,1 0 0,0 1 0,-1-1 0,1 0 0,0 1 0,-1-1 0,1 1 0,0-1 0,-1 1 0,1-1 0,-1 1 0,1-1 0,-1 1 0,1 0 0,0 1 0,-1-1 0,0 1 0,-1-1 0,1 1 0,0-1 0,-1 1 0,1-1 0,-1 0 0,1 1 0,-1-1 0,0 1 0,1-1 0,-1 0 0,0 0 0,-2 3 0,-38 38 0,30-34 0,-1 0 0,1 0 0,-1-2 0,0 1 0,-1-2 0,0 1 0,0-2 0,0 0 0,0 0 0,-1-1 0,-18 1 0,-16 0 0,-93-6 0,49 0 0,83 2 0,1-1 0,-1 1 0,1-1 0,0-1 0,0 0 0,0 0 0,0 0 0,0-1 0,-15-7 0,11 2 0,0 0 0,1-1 0,0 0 0,-19-21 0,22 23 0,-20-22 0,-31-42 0,50 59 0,1 0 0,1-1 0,0 0 0,0 0 0,2-1 0,-1 0 0,-2-14 0,-4-20 0,2 15 0,3 0 0,0-1 0,-1-34 0,4 26 0,-9-43 0,6 50 0,2-1 0,-1-46 0,7-148 0,-3 250 0,-2 0 0,0 0 0,-7 20 0,5-21 0,1-1 0,0 0 0,-2-1 0,0 0 0,-1 0 0,-1-1 0,-1 0 0,0 0 0,-1-1 0,0 0 0,-1-1 0,-1-1 0,0 0 0,-1 0 0,0-2 0,-21 14 0,17-13 0,2 1 0,-1-2 0,0 0 0,-1-1 0,0-1 0,0-1 0,-32 10 0,49-17 0,0-1 0,1 0 0,-1 0 0,0 0 0,1 0 0,-1 0 0,0 1 0,0-1 0,1-1 0,-1 1 0,0 0 0,0 0 0,1 0 0,-1 0 0,0 0 0,1-1 0,-1 1 0,0 0 0,1-1 0,-1 1 0,0 0 0,1-1 0,-1 1 0,1-1 0,-1 1 0,1-1 0,-1 1 0,1-1 0,-1 1 0,1-1 0,-1 0 0,1 1 0,0-1 0,-1 0 0,1 1 0,0-1 0,0 0 0,-1 1 0,1-1 0,0 0 0,0 0 0,0 1 0,0-1 0,0 0 0,0 1 0,0-1 0,0 0 0,0 0 0,0 1 0,1-1 0,-1 0 0,0 1 0,0-1 0,1 0 0,-1 1 0,1-2 0,18-44 0,6 5 0,2 0 0,64-72 0,-55 71 0,-2-1 0,30-51 0,-52 80 0,-9 25 0,-10 29 0,-4-3 0,-2 0 0,-1-1 0,-20 36 0,-65 102 0,66-118 0,20-35 0,-10 18 0,23-36 0,15-23 0,134-193 0,105-134 0,-236 329 0,-18 18 0,0-1 0,0 1 0,0 0 0,0 0 0,0 0 0,0 0 0,0 0 0,1 0 0,-1 0 0,0-1 0,0 1 0,0 0 0,0 0 0,0 0 0,0 0 0,0 0 0,1 0 0,-1 0 0,0 0 0,0 0 0,0 0 0,0 0 0,0 0 0,0 0 0,1 0 0,-1 0 0,0 0 0,0 0 0,0 0 0,0 0 0,0 0 0,1 0 0,-1 0 0,0 0 0,0 0 0,0 0 0,0 0 0,0 0 0,0 0 0,1 0 0,-1 0 0,0 0 0,0 0 0,0 0 0,0 1 0,0-1 0,0 0 0,0 0 0,0 0 0,1 0 0,-1 0 0,0 0 0,0 0 0,0 1 0,0-1 0,0 0 0,0 0 0,0 0 0,0 0 0,-11 41 0,1-14 0,5-9 0,-1-1 0,-1 1 0,0-1 0,-1 0 0,-1-1 0,-1 0 0,-23 29 0,33-45 0,0 1 0,0-1 0,-1 1 0,1-1 0,0 1 0,-1-1 0,1 1 0,0-1 0,-1 0 0,1 1 0,-1-1 0,1 1 0,0-1 0,-1 0 0,1 0 0,-1 1 0,1-1 0,-1 0 0,0 0 0,1 0 0,-1 1 0,1-1 0,-1 0 0,1 0 0,-1 0 0,1 0 0,-1 0 0,0 0 0,1 0 0,-1 0 0,1 0 0,-1 0 0,1-1 0,-1 1 0,1 0 0,-1 0 0,1 0 0,-1-1 0,-2-23 0,14-33 0,10 3 0,-19 50 0,-1 1 0,1-1 0,0 1 0,0 0 0,0-1 0,0 1 0,1 0 0,-1 0 0,1 0 0,0 1 0,0-1 0,3-2 0,-5 7 0,-1 0 0,1 0 0,-1 0 0,1 0 0,-1 0 0,0 1 0,1-1 0,-1 0 0,0 0 0,-1 0 0,1 0 0,0 0 0,0 0 0,-1 0 0,0 3 0,-84 278 0,85-281 0,0 0 0,-1-1 0,1 1 0,-1 0 0,0-1 0,1 1 0,-1-1 0,0 1 0,0-1 0,0 0 0,0 1 0,0-1 0,0 0 0,0 0 0,-2 2 0,2-3 0,1 0 0,-1-1 0,1 1 0,-1-1 0,1 1 0,-1-1 0,1 1 0,-1-1 0,1 1 0,0-1 0,-1 1 0,1-1 0,0 1 0,-1-1 0,1 0 0,0 1 0,0-1 0,-1 1 0,1-1 0,0 0 0,0 1 0,0-1 0,0 0 0,0 1 0,0-2 0,-4-63 0,4 60 0,0-66 0,2 1 0,4 0 0,3 1 0,2-1 0,30-94 0,-26 128 0,-6 25 0,-8 11 0,-1 1 0,1-1 0,-1 0 0,1 0 0,-1 1 0,0-1 0,1 0 0,-1 0 0,0 1 0,1-1 0,-1 0 0,0 1 0,1-1 0,-1 1 0,0-1 0,0 0 0,1 1 0,-1-1 0,0 1 0,0-1 0,0 1 0,0-1 0,1 1 0,-1-1 0,0 1 0,0-1 0,0 1 0,0-1 0,0 1 0,0 0 0,5 54 0,-2 1 0,-6 92 0,-1-34 0,5-61 0,1-27 0,-2 0 0,-1 0 0,-1-1 0,-1 1 0,-6 26 0,24-152 0,-13 91 0,7-41 0,3 1 0,29-81 0,-41 129 0,0 1 0,0-1 0,0 1 0,1-1 0,-1 1 0,0-1 0,0 0 0,0 1 0,0-1 0,1 1 0,-1-1 0,0 1 0,1 0 0,-1-1 0,0 1 0,1-1 0,-1 1 0,0 0 0,1-1 0,-1 1 0,1-1 0,-1 1 0,1 0 0,-1 0 0,1-1 0,-1 1 0,1 0 0,-1 0 0,1 0 0,-1 0 0,1-1 0,-1 1 0,1 0 0,0 0 0,-1 0 0,1 0 0,-1 0 0,1 1 0,13 19 0,2 41 0,-16-60 0,11 78 0,-4 0 0,-3 125 0,-4-103 0,-3-234 0,21-191 0,-12 292 0,-6 32 0,0 0 0,0 0 0,0 0 0,0 1 0,0-1 0,0 0 0,0 0 0,0 0 0,0 0 0,0 0 0,0 0 0,0 0 0,0 0 0,1 0 0,-1 0 0,0 0 0,0 0 0,0 0 0,0 0 0,0 0 0,0 0 0,0 0 0,0 0 0,0 0 0,0 0 0,0 0 0,0 0 0,1 0 0,-1 0 0,0 0 0,0 0 0,0 0 0,0 0 0,0 0 0,0 0 0,0 0 0,0 0 0,0 0 0,0 0 0,1 0 0,-1 0 0,0 0 0,0 0 0,0 0 0,0 0 0,0 0 0,0 0 0,0 0 0,3 17 0,2 24 0,-3 479 0,-3-313 0,2-305 0,-7-194 0,2 253 0,-1 1 0,-2-1 0,-2 1 0,-1 0 0,-21-50 0,31 87 0,-3-6 0,1 1 0,-1-1 0,-1 1 0,1 0 0,-1 0 0,0 1 0,0-1 0,-7-7 0,10 13 0,1 0 0,0-1 0,0 1 0,-1 0 0,1 0 0,0 0 0,-1 0 0,1-1 0,0 1 0,-1 0 0,1 0 0,0 0 0,-1 0 0,1 0 0,-1 0 0,1 0 0,0 0 0,-1 0 0,1 0 0,0 0 0,-1 0 0,1 0 0,0 0 0,-1 0 0,1 0 0,-1 1 0,1-1 0,0 0 0,0 0 0,-1 0 0,1 0 0,0 1 0,-1-1 0,1 0 0,0 0 0,-1 1 0,-6 17 0,1 21 0,6-37 0,-2 346 0,6-163 0,-4-127 0,0-51 0,0-38 0,0-128 0,0 159 0,0-1 0,0 0 0,0 0 0,0 1 0,0-1 0,0 0 0,0 0 0,0 1 0,0-1 0,0 0 0,1 0 0,-1 1 0,0-1 0,0 0 0,1 0 0,-1 1 0,1-1 0,-1 1 0,0-1 0,1 0 0,-1 1 0,1-1 0,-1 1 0,1-1 0,0 1 0,0-2 0,14 14 0,12 37 0,-24-43 0,47 87 0,-3 2 0,51 156 0,-93-235 0,1 0 0,1-1 0,0 0 0,-3-8 0</inkml:trace>
  <inkml:trace contextRef="#ctx0" brushRef="#br0" timeOffset="-20197.81">2285 1738 24575,'1'0'0,"5"4"0</inkml:trace>
  <inkml:trace contextRef="#ctx0" brushRef="#br0" timeOffset="-7484.19">2354 1742 24575,'1'-1'0,"3"-2"0,-1 1 0,1-1 0,-1 0 0,0-1 0,0 1 0,0 0 0,0-1 0,0 0 0,-1 0 0,0 0 0,0 0 0,0 0 0,0 0 0,0 0 0,-1-1 0,0 1 0,0 0 0,0-1 0,-1 1 0,1-1 0,-1 1 0,0-1 0,0 0 0,-1 1 0,1-1 0,-1 1 0,0-1 0,0 1 0,-1 0 0,1-1 0,-1 1 0,0 0 0,0 0 0,0 0 0,-1 0 0,1 1 0,-1-1 0,0 1 0,0-1 0,0 1 0,-1 0 0,1 0 0,-5-3 0,-26-11 0,0 2 0,-1 1 0,-59-15 0,-30-11 0,118 36 0,0 1 0,0-1 0,0 0 0,0 0 0,1-1 0,0 0 0,0 0 0,0 0 0,1 0 0,-1-1 0,1 0 0,1 0 0,-1 0 0,-3-8 0,-30-42 0,22 37 0,1-2 0,0 1 0,-15-36 0,13 26 0,-28-41 0,39 64 0,-1 0 0,0 0 0,0 0 0,-1 1 0,0 0 0,0 0 0,0 0 0,-1 1 0,1 0 0,-10-4 0,14 8 0,1 0 0,-1 0 0,0 1 0,0-1 0,0 0 0,0 1 0,1 0 0,-1 0 0,0 0 0,0 0 0,0 0 0,0 0 0,0 1 0,0-1 0,1 1 0,-1 0 0,0 0 0,1 0 0,-1 0 0,0 0 0,1 1 0,-1-1 0,1 1 0,-3 2 0,5-3 0,-1-1 0,1 1 0,0-1 0,0 1 0,0-1 0,0 1 0,0-1 0,0 1 0,0-1 0,0 1 0,0-1 0,0 1 0,0-1 0,0 1 0,0-1 0,0 1 0,0-1 0,1 1 0,-1-1 0,0 1 0,0-1 0,1 1 0,-1-1 0,0 1 0,0-1 0,1 0 0,-1 1 0,1-1 0,-1 1 0,0-1 0,1 0 0,-1 0 0,1 1 0,-1-1 0,1 0 0,-1 0 0,1 1 0,-1-1 0,1 0 0,-1 0 0,1 0 0,-1 0 0,1 0 0,-1 0 0,1 0 0,-1 0 0,1 0 0,0 0 0,28 5 0,61-4 0,-89-1 0,-1 0 0,1 0 0,0 1 0,-1-1 0,1 0 0,0 0 0,0 0 0,-1 1 0,1-1 0,0 0 0,-1 1 0,1-1 0,-1 0 0,1 1 0,-1-1 0,1 1 0,0-1 0,-1 1 0,0-1 0,1 1 0,-1 0 0,1-1 0,-1 1 0,0-1 0,1 1 0,-1 0 0,0-1 0,0 1 0,1 1 0,-8 21 0,-25 17 0,13-24 0,19-16 0,0 0 0,0 0 0,-1 0 0,1 0 0,0 0 0,0 0 0,0 1 0,0-1 0,-1 0 0,1 0 0,0 0 0,0 0 0,0 0 0,-1 0 0,1 0 0,0 0 0,0 0 0,0 0 0,-1 0 0,1 0 0,0 0 0,0 0 0,0 0 0,-1 0 0,1-1 0,0 1 0,0 0 0,0 0 0,-1 0 0,1 0 0,0 0 0,0 0 0,0 0 0,0-1 0,0 1 0,-1 0 0,1 0 0,0 0 0,0 0 0,0-1 0,0 1 0,0 0 0,0 0 0,0 0 0,0-1 0,0 1 0,0-3 0,0 0 0,1 0 0,-1 0 0,1 0 0,0 1 0,0-1 0,0 0 0,0 0 0,1 1 0,-1-1 0,4-4 0,13-17 0,1 1 0,1 0 0,1 2 0,24-20 0,1-1 0,-114 148 0,51-84 0,-2-1 0,0 0 0,-1-2 0,-1 0 0,-1-2 0,-1 0 0,0-2 0,1-3 0</inkml:trace>
  <inkml:trace contextRef="#ctx0" brushRef="#br0" timeOffset="-7483.19">1607 1207 24575,'53'-55'0,"-2"10"0,0 0 0,-39 33 0,-16 13 0,1 1 0,-12 7 0,0 0 0,-1 0 0,-31 11 0,26-20 0,16-12 0,6 8 0,0 0 0,0 1 0,0-1 0,0 0 0,1 0 0,0 0 0,0 1 0,3-5 0,20-25 0,1 2 0,1 2 0,59-51 0,-11 11 0,-60 52 0,-15 17 0,0 0 0,0 0 0,-1 0 0,1 0 0,0 0 0,0 0 0,0 0 0,0 0 0,0 0 0,0 0 0,0 0 0,0 0 0,0 0 0,-1 0 0,1 0 0,0 0 0,0 0 0,0-1 0,0 1 0,0 0 0,0 0 0,0 0 0,0 0 0,0 0 0,0 0 0,0 0 0,0 0 0,-1 0 0,1 0 0,0 0 0,0 0 0,0 0 0,0-1 0,0 1 0,0 0 0,0 0 0,0 0 0,0 0 0,0 0 0,0 0 0,0 0 0,0 0 0,0 0 0,0 0 0,0-1 0,0 1 0,0 0 0,0 0 0,0 0 0,0 0 0,0 0 0,0 0 0,0 0 0,0 0 0,0 0 0,0-1 0,0 1 0,1 0 0,-1 0 0,0 0 0,0 0 0,0 0 0,0 0 0,0 0 0,0 0 0,0 0 0,-31 16 0,-30 21 0,2 3 0,2 2 0,-79 75 0,131-112 0,1-1 0,1 1 0,-1 0 0,1 0 0,0 0 0,0 0 0,0 0 0,1 1 0,-1-1 0,1 1 0,1 0 0,-1 0 0,1-1 0,0 1 0,0 11 0,1-9 0,1 1 0,0-1 0,1 0 0,0 1 0,0-1 0,-1-4 0</inkml:trace>
  <inkml:trace contextRef="#ctx0" brushRef="#br0" timeOffset="-7486.19">1783 1426 24575,'8'5'0</inkml:trace>
  <inkml:trace contextRef="#ctx0" brushRef="#br0" timeOffset="-7487.19">1850 1458 24575,'17'7'0</inkml:trace>
  <inkml:trace contextRef="#ctx0" brushRef="#br0" timeOffset="-7489.19">1874 1468 24575,'89'34'0,"-33"-13"0,100 51 0,-126-52 0,-1 1 0,-1 1 0,-11-6 0</inkml:trace>
  <inkml:trace contextRef="#ctx0" brushRef="#br0" timeOffset="-20203.81">2285 1680 24575,'48'45'0,"-31"-28"0</inkml:trace>
  <inkml:trace contextRef="#ctx0" brushRef="#br0" timeOffset="-20205.81">2682 1841 24575,'15'-6'0,"13"-6"0,43-26 0,14-17 0,-76 49 0,0-1 0,0-1 0,-1 0 0,0 0 0,0-1 0,11-15 0,-19 23 0,0 1 0,1 0 0,-1 0 0,0-1 0,1 1 0,-1 0 0,0-1 0,0 1 0,0 0 0,1-1 0,-1 1 0,0 0 0,0-1 0,0 1 0,0-1 0,0 1 0,1 0 0,-1-1 0,0 1 0,0-1 0,0 1 0,0 0 0,0-1 0,0 1 0,0-1 0,-1 1 0,1 0 0,0-1 0,0 1 0,0-1 0,0 1 0,0 0 0,-1-1 0,1 1 0,0 0 0,0-1 0,0 1 0,-1 0 0,1-1 0,0 1 0,-1 0 0,0-1 0,-21 2 0,-28 17 0,-142 81 0,102-52 0</inkml:trace>
  <inkml:trace contextRef="#ctx0" brushRef="#br0" timeOffset="-20207.81">2468 1742 24575,'3'-5'0,"7"-9"0,14-17 0,-13 17 0,-113 20 0,48-5 0,0-2 0,33-1 0</inkml:trace>
  <inkml:trace contextRef="#ctx0" brushRef="#br0" timeOffset="-7491.19">2188 1672 24575,'-83'-16'0</inkml:trace>
  <inkml:trace contextRef="#ctx0" brushRef="#br0" timeOffset="-7492.19">1971 1607 24575,'-10'-7'0,"-1"-1"0</inkml:trace>
  <inkml:trace contextRef="#ctx0" brushRef="#br0" timeOffset="-7493.19">1483 1154 24575,'1'1'0,"5"1"0,0 1 0,0 0 0,-1 0 0,1 0 0,-1 1 0,0 0 0,0 0 0,4 4 0</inkml:trace>
  <inkml:trace contextRef="#ctx0" brushRef="#br0" timeOffset="-7495.19">1874 1497 24575,'18'10'0</inkml:trace>
  <inkml:trace contextRef="#ctx0" brushRef="#br0" timeOffset="-7496.19">1893 1509 24575,'-19'-6'0</inkml:trace>
  <inkml:trace contextRef="#ctx0" brushRef="#br0" timeOffset="-7499.19">1717 1316 24575,'3'-6'0,"0"0"0,-1 1 0,3-9 0,-4 12 0,-1 0 0,0 0 0,0 0 0,0 0 0,0 0 0,0 0 0,0 0 0,-1 0 0,1 0 0,-1 0 0,1 0 0,-1 0 0,0 0 0,0 1 0,1-1 0,-1 0 0,-1 0 0,1 1 0,0-1 0,0 1 0,-1-1 0,1 1 0,0-1 0,-3-1 0,3 3 0,1-1 0,0 1 0,0 0 0,-1-1 0,1 1 0,-1-1 0,1 1 0,0 0 0,-1-1 0,1 1 0,-1 0 0,1-1 0,-1 1 0,1 0 0,-1 0 0,1 0 0,-1-1 0,1 1 0,-1 0 0,1 0 0,-1 0 0,1 0 0,-1 0 0,1 0 0,-1 0 0,1 0 0,-1 0 0,1 0 0,-1 0 0,1 1 0,-1-1 0,0 0 0,0 0 0,-3 19 0,8 2 0</inkml:trace>
  <inkml:trace contextRef="#ctx0" brushRef="#br0" timeOffset="-7500.19">1717 1342 24575,'2'4'0,"4"8"0,1-1 0,-4-6 0</inkml:trace>
  <inkml:trace contextRef="#ctx0" brushRef="#br0" timeOffset="-7502.19">1874 1480 24575,'4'1'0,"4"0"0,0 0 0,1 0 0,7-1 0,-15 0 0,0 1 0,0-1 0,-1 0 0,1 0 0,0 0 0,0 0 0,0 0 0,0 0 0,0 0 0,0 0 0,-1 0 0,1-1 0,0 1 0,0 0 0,0 0 0,0-1 0,-1 1 0,1-1 0,0 1 0,0-1 0,-1 1 0,1-1 0,0 1 0,-1-1 0,1 1 0,0-1 0,-1 0 0,1 1 0,-1-1 0,1 0 0,-1 0 0,0 1 0,1-1 0,-1 0 0,0 0 0,1 0 0,-1 0 0,0 1 0,0-1 0,0 0 0,0 0 0,0 0 0,0 0 0,0 0 0,0 0 0,0 1 0,0-1 0,0 0 0,-1 0 0,1 0 0,0 0 0,0 0 0,-1 1 0,1-1 0,-1 0 0,1 0 0,-1 1 0,1-1 0,-2 0 0,-2-6 0,0 1 0,-1 1 0,0-1 0,0 1 0,-1 0 0,-5-5 0,-19-10 0,-1 2 0,-65-29 0,71 35 0</inkml:trace>
  <inkml:trace contextRef="#ctx0" brushRef="#br0" timeOffset="-7504.19">1657 1251 24575,'52'0'0,"79"15"0,-314-41 0</inkml:trace>
  <inkml:trace contextRef="#ctx0" brushRef="#br0" timeOffset="-7507.19">1483 1164 24575,'211'4'0,"-209"-4"0,0 0 0,-1 0 0,1 0 0,0 0 0,-1 0 0,1 1 0,-1-1 0,1 0 0,0 1 0,-1-1 0,1 1 0,-1 0 0,0 0 0,1-1 0,-1 1 0,1 0 0,-1 0 0,0 0 0,0 0 0,0 1 0,0-1 0,1 0 0,-2 0 0,1 1 0,0-1 0,1 3 0,-1 1 0,0-1 0,-1 0 0,1 1 0,-1-1 0,-1 1 0,1-1 0,0 0 0,-2 5 0,1-3 0,0-1 0,1 0 0,-1 1 0,1-1 0,0 1 0,1-1 0,0 7 0,3-4 0,-1 1 0,1-1 0,0 0 0,1 0 0,0-1 0,0 1 0,1-1 0,0 0 0,0 0 0,1-1 0,-1 0 0,12 7 0,10 7 0,60 31 0,16-2 0,196 61 0,-20-9 0,-274-99 0,-1-1 0,0 0 0,1 1 0,-1-2 0,1 1 0,-1-1 0,10 0 0,-14 0 0,0 0 0,0 0 0,-1 0 0,1 0 0,0 0 0,0 0 0,0 0 0,0 0 0,0 0 0,0-1 0,0 1 0,0 0 0,0-1 0,-1 1 0,1-1 0,0 1 0,0-1 0,0 1 0,-1-1 0,1 1 0,0-1 0,0 0 0,-1 1 0,1-1 0,-1 0 0,1 0 0,-1 1 0,1-1 0,-1 0 0,1 0 0,-1 0 0,0 0 0,1 0 0,-1 1 0,0-1 0,0 0 0,0 0 0,0 0 0,0 0 0,0 0 0,0 0 0,0 0 0,0 0 0,0 0 0,0 0 0,-1 0 0,1 0 0,0 1 0,-1-1 0,1 0 0,-1-1 0,1 2 0,0-1 0,0 1 0,-1 0 0,1-1 0,0 1 0,0 0 0,0 0 0,0-1 0,0 1 0,-1 0 0,1 0 0,0 0 0,0-1 0,0 1 0,-1 0 0,1 0 0,0 0 0,0 0 0,0-1 0,-1 1 0,1 0 0,0 0 0,0 0 0,-1 0 0,1 0 0,0 0 0,-1 0 0,1 0 0,0 0 0,0 0 0,-1 0 0,1 0 0,0 0 0,-1 0 0,1 0 0,0 0 0,0 0 0,-1 0 0,1 0 0,0 0 0,0 0 0,-1 1 0,1-1 0,-13 13 0,-2 19 0,15-31 0,0 1 0,0-1 0,1 1 0,-1-1 0,1 1 0,-1-1 0,1 0 0,0 1 0,-1-1 0,1 0 0,0 1 0,0-1 0,0 0 0,0 0 0,0 0 0,0 0 0,1 0 0,-1 0 0,0 0 0,0 0 0,1 0 0,-1-1 0,0 1 0,1 0 0,-1-1 0,1 1 0,-1-1 0,1 0 0,1 1 0,49 7 0,-47-8 0,36 3 0,54-4 0,-79 0 0,1 0 0,0-2 0,-1 0 0,0-1 0,1 0 0,17-8 0,-32 11 0,-1 0 0,1-1 0,0 1 0,-1 0 0,1 0 0,-1-1 0,1 1 0,-1-1 0,0 1 0,1-1 0,-1 0 0,0 0 0,0 1 0,0-1 0,0 0 0,-1 0 0,1 0 0,0 0 0,-1 0 0,1 0 0,-1 0 0,0-3 0,-2-55 0,0 8 0,25-22 0,-17 58 0,0 0 0,-2-1 0,4-18 0,-5 25 0,-1 0 0,1 1 0,1-1 0,0 0 0,0 1 0,1 0 0,0 0 0,1 0 0,0 1 0,13-14 0,-19 21 0,0 1 0,0-1 0,1 1 0,-1-1 0,0 1 0,0 0 0,1-1 0,-1 1 0,1 0 0,-1-1 0,0 1 0,1 0 0,-1 0 0,1-1 0,-1 1 0,0 0 0,1 0 0,-1 0 0,1 0 0,-1 0 0,1-1 0,-1 1 0,1 0 0,-1 0 0,1 0 0,-1 0 0,1 0 0,-1 0 0,1 0 0,-1 1 0,0-1 0,1 0 0,0 0 0,6 17 0,-5 29 0,-2-43 0,0 13 0,0 0 0,-1 0 0,-1 0 0,0 0 0,-1 0 0,-1 0 0,0-1 0,-1 1 0,-12 22 0,14-30 0,0 0 0,0 1 0,0-1 0,1 0 0,0 1 0,1-1 0,-1 17 0,5 68 0,-1-35 0,-2-52 0,0 1 0,0 0 0,1 0 0,0-1 0,0 1 0,0 0 0,1-1 0,4 12 0,-4-15 0,0 0 0,0-1 0,0 1 0,1 0 0,-1-1 0,1 1 0,-1-1 0,1 0 0,0 0 0,0 0 0,0 0 0,0-1 0,1 1 0,-1-1 0,0 1 0,1-1 0,-1 0 0,6 0 0,32 5 0,1-1 0,-1-2 0,1-3 0,0-1 0,67-10 0,-17 2 0,-22 2 0,58-2 0,-39 1 0,-74 5 0,1 1 0,0 1 0,0 0 0,0 0 0,-1 2 0,1 0 0,31 7 0,-17 1 0,0 2 0,-1 1 0,-1 1 0,0 1 0,-1 2 0,41 30 0,-54-36 0,1-1 0,-1 0 0,2-2 0,-1 0 0,1 0 0,22 5 0,104 18 0,-21-6 0,-101-19 0,0 0 0,-1 2 0,0 0 0,0 1 0,22 13 0,-36-18 0,0 1 0,0 0 0,-1-1 0,1 2 0,-1-1 0,0 0 0,0 1 0,0 0 0,0 0 0,-1 0 0,0 0 0,0 0 0,0 1 0,-1-1 0,0 1 0,0 0 0,0 0 0,-1 0 0,0 0 0,0 0 0,0 0 0,-1 8 0,0-12 0,0 0 0,0 0 0,0 0 0,0 1 0,-1-1 0,1 0 0,0 0 0,-1 0 0,0 0 0,0 0 0,1 0 0,-1 0 0,-1 0 0,1 0 0,0 0 0,-2 2 0,2-3 0,0 0 0,0 0 0,-1 0 0,1-1 0,0 1 0,0 0 0,-1-1 0,1 1 0,0-1 0,0 0 0,-1 1 0,1-1 0,-1 0 0,1 0 0,0 0 0,-1 0 0,1 0 0,-1 0 0,-1 0 0,-1-1 0,1 0 0,0 0 0,-1-1 0,1 1 0,0-1 0,0 1 0,0-1 0,0 0 0,0 0 0,0-1 0,1 1 0,-1 0 0,1-1 0,0 0 0,0 1 0,-1-1 0,2 0 0,-1 0 0,-2-5 0,-6-17 0,-1 1 0,-1 1 0,0 0 0,-24-31 0,29 46 0,-1 0 0,0 0 0,0 0 0,-1 1 0,1 0 0,-2 1 0,1 0 0,-1 0 0,1 1 0,-2 1 0,1-1 0,0 2 0,-16-4 0,-122-41 0,88 35 0,-97-8 0,130 19 0,0 2 0,0 1 0,0 1 0,0 1 0,1 2 0,-33 9 0,23-6 0,0-2 0,0 0 0,-1-3 0,0-1 0,-37-3 0,-51 2 0,52 7 0,-25 1 0,32-8 0,30 1 0,1-2 0,-53-7 0,74 3 0,1 0 0,0-1 0,0 0 0,0-1 0,1-1 0,-6-3 0</inkml:trace>
  <inkml:trace contextRef="#ctx0" brushRef="#br0" timeOffset="-20231.81">3069 1975 24575,'-34'-19'0,"26"15"0,1 0 0,-1 0 0,1-1 0,0 0 0,0 0 0,0 0 0,1-1 0,0 0 0,0-1 0,0 1 0,1-1 0,0 0 0,0 0 0,-7-16 0,11 20 0,-1 1 0,1-1 0,-1 1 0,1 0 0,-1-1 0,0 1 0,0 0 0,0 0 0,0 0 0,-1 0 0,1 1 0,0-1 0,-1 1 0,1-1 0,-1 1 0,0 0 0,1 0 0,-1 0 0,0 0 0,0 1 0,0-1 0,1 1 0,-1-1 0,0 1 0,-5 0 0,3 0 0,1 0 0,-1 0 0,1-1 0,-1 0 0,1 0 0,0 0 0,0-1 0,-1 1 0,-3-3 0,51-4 0,-36 8 0,10-1 0,0 1 0,0 1 0,27 4 0,-38-4 0,-1 1 0,1 0 0,0 0 0,-1 0 0,1 1 0,-1 0 0,0 0 0,1 0 0,-2 0 0,1 1 0,0 0 0,-1 0 0,8 9 0,-12-13 0,0 1 0,1-1 0,-1 0 0,1 1 0,-1-1 0,0 1 0,1-1 0,-1 1 0,0-1 0,0 1 0,1-1 0,-1 1 0,0 0 0,0-1 0,0 1 0,0-1 0,0 1 0,0 0 0,0-1 0,0 1 0,0-1 0,0 1 0,0-1 0,0 1 0,0 0 0,0-1 0,0 1 0,-1-1 0,1 1 0,0-1 0,0 1 0,-1-1 0,1 1 0,0-1 0,-1 1 0,0 0 0,-25 12 0,-35-3 0,60-9 0,-22 1 0,-158 9 0</inkml:trace>
  <inkml:trace contextRef="#ctx0" brushRef="#br0" timeOffset="-20233.81">2940 1973 24575,'14'2'0</inkml:trace>
  <inkml:trace contextRef="#ctx0" brushRef="#br0" timeOffset="-20235.81">3087 1997 24575,'7'1'0,"11"4"0,-1-1 0,1 0 0,19 0 0,-134-4 0</inkml:trace>
  <inkml:trace contextRef="#ctx0" brushRef="#br0" timeOffset="-7509.19">2940 1953 24575,'84'1'0,"-29"4"0,-1 2 0,97 27 0,-115-27 0,0-1 0,1-2 0,0-1 0,0-2 0,50-5 0,8 1 0,-43 2 0,1 2 0,-1 2 0,1 3 0,90 22 0,-25 4 0,133 45 0,-238-71 0,-1 0 0,1 1 0,-2 1 0,1 0 0,-1 0 0,0 1 0,17 18 0,59 81 0,-69-84 0,74 96 0,-92-121 0,0 1 0,0 0 0,0-1 0,0 1 0,0 0 0,0-1 0,0 1 0,0-1 0,0 1 0,1 0 0,-1-1 0,0 1 0,0 0 0,0-1 0,0 1 0,1 0 0,-1-1 0,0 1 0,0 0 0,1-1 0,-1 1 0,0 0 0,1 0 0,-1-1 0,0 1 0,1 0 0,-1 0 0,0 0 0,1 0 0,-1-1 0,0 1 0,1 0 0,-1 0 0,1 0 0,-1 0 0,0 0 0,1 0 0,-1 0 0,0 0 0,1 0 0,-1 0 0,1 0 0,-1 0 0,0 0 0,1 0 0,-1 1 0,0-1 0,1 0 0,-1 0 0,1 0 0,-1 1 0,0-1 0,0 0 0,1 0 0,-1 0 0,0 1 0,1-1 0,-1 1 0,-5-35 0,-15-16 0,8 22 0,-13-46 0,22 66 0,0 1 0,0 0 0,-1 0 0,0 1 0,0-1 0,-1 1 0,1 0 0,-1 0 0,-1 0 0,1 1 0,-1 0 0,0 0 0,0 0 0,-1 1 0,0 0 0,1 0 0,-1 0 0,-10-3 0,-18-7 0,0 2 0,-53-12 0,74 21 0,-31-6 0,-1 1 0,0 3 0,0 2 0,-52 4 0,45-3 0,-94-16 0,48 4 0,89 11 0,14-1 0,31-8 0,54-8 0,-17 12 0,1 2 0,122 7 0,-79 2 0,-74-4 0,-20 0 0,0 1 0,-1 0 0,1 2 0,32 6 0,-48-6 0,-1-1 0,0 1 0,1 0 0,-1 0 0,0 1 0,0 0 0,-1 0 0,1 0 0,-1 0 0,1 0 0,-1 1 0,0 0 0,0 0 0,-1 0 0,1 1 0,-1-1 0,0 1 0,0 0 0,0-1 0,-1 1 0,1 1 0,1 7 0,45 140 0,-46-144 0,-1 1 0,0-1 0,0 1 0,-1 0 0,0 0 0,-1-1 0,0 1 0,-1 0 0,-3 16 0,3-20 0,-1 0 0,0 0 0,0 0 0,-1-1 0,1 1 0,-1-1 0,-1 1 0,1-1 0,-1 0 0,0 0 0,0 0 0,0-1 0,-1 0 0,0 0 0,-9 7 0,-24 11 0,0-2 0,-1-1 0,-50 16 0,29-12 0,56-21 0,-1 0 0,1 0 0,0 1 0,0 0 0,0 0 0,1 0 0,-1 0 0,1 0 0,-1 1 0,1 0 0,0-1 0,0 1 0,1 0 0,-1 1 0,1-1 0,0 0 0,0 1 0,1-1 0,-1 1 0,1-1 0,-1 9 0,-10 21 0,11-32 0,0 0 0,0 0 0,-1-1 0,1 1 0,0 0 0,-1-1 0,1 0 0,-1 1 0,0-1 0,1 0 0,-1 0 0,0 1 0,0-1 0,0-1 0,0 1 0,0 0 0,0 0 0,0-1 0,0 1 0,0-1 0,-3 1 0,-56 1 0,20-1 0,-39 13 0,23-4 0,-1-1 0,-86 0 0,-684-9 0,810-2 0,-1 0 0,1-1 0,-1-1 0,-32-12 0,-23-5 0,64 19 0,-12 0 0,0-2 0,1-1 0,-1-1 0,1 0 0,1-2 0,-1 0 0,1-2 0,1 0 0,-24-17 0,8 4 0,27 19 0,1-1 0,-1-1 0,1 1 0,0-1 0,0 0 0,-10-13 0,4 4 0,0 1 0,-1 1 0,-25-19 0,23 19 0,-1-1 0,-26-31 0,2 7 0,35 34 0,1 0 0,0 0 0,0-1 0,0 0 0,0 0 0,1 0 0,0 0 0,0 0 0,1-1 0,-1 0 0,-4-10 0,-3-27 0,10 37 0,0-1 0,0 1 0,-1 0 0,0-1 0,0 1 0,0 0 0,-1 0 0,0 1 0,0-1 0,0 0 0,-1 1 0,0 0 0,0 0 0,-9-9 0,-13-2 0,0 1 0,-48-19 0,46 22 0,1-1 0,-47-30 0,68 39 0,0-1 0,1 1 0,-1-2 0,1 1 0,0 0 0,0-1 0,1 0 0,-6-10 0,10 15 0,0 0 0,0 0 0,1 0 0,-1 1 0,0-1 0,1 0 0,-1 0 0,1 0 0,-1 0 0,1 1 0,-1-1 0,1 0 0,-1 0 0,1 1 0,0-1 0,-1 0 0,1 1 0,0-1 0,0 1 0,0-1 0,-1 1 0,1-1 0,0 1 0,0 0 0,0-1 0,0 1 0,0 0 0,0 0 0,0 0 0,0-1 0,0 1 0,0 0 0,-1 0 0,1 0 0,2 1 0,36-2 0,-32 1 0,1 1 0,-1 0 0,0 0 0,1 1 0,-1 0 0,0 1 0,11 4 0,-14-5 0,-1 0 0,0 1 0,0-1 0,0 1 0,0-1 0,0 1 0,-1 0 0,1 0 0,-1 0 0,-1-1 0</inkml:trace>
  <inkml:trace contextRef="#ctx0" brushRef="#br0" timeOffset="-7508.19">1995 2074 24575,'6'16'0,"33"75"0,-29-75 0,0-1 0,1 0 0,24 26 0,-13-17 0,-17-12 0,-17-13 0,-21-12 0,31 12 0,-29-13 0,0 0 0,-36-21 0,58 29 0,-1-1 0,1 0 0,0 0 0,1-1 0,0 0 0,0 0 0,-11-17 0,13 15 0,0 0 0,1 0 0,0-1 0,-4-17 0,-4-7 0,10 28 0,-1-1 0,0 1 0,-1 0 0,0 0 0,0 1 0,0-1 0,-1 1 0,0 0 0,0 1 0,-12-9 0,-8-4 0,-45-21 0,3 1 0,46 24 0,-1 1 0,1 0 0,-2 2 0,0 1 0,0 1 0,-46-11 0,54 16 0,1-1 0,-1-1 0,1 0 0,-22-13 0,-8-4 0,-3 2 0,1-2 0,-44-30 0,68 40 0,-1 1 0,-1 1 0,-32-10 0,16 5 0,-13-4 0,-1 2 0,-1 2 0,-66-10 0,103 25 0,1 1 0,0 1 0,0 1 0,0 0 0,0 2 0,1 0 0,-1 1 0,1 0 0,-27 13 0,24-9 0,0-2 0,-1 0 0,0-1 0,0-2 0,0 0 0,-28 2 0,27-6 0,3 1 0,-1-1 0,-37-6 0,52 5 0,-1-1 0,0 1 0,1-1 0,0 0 0,-1 0 0,1-1 0,0 0 0,0 1 0,0-2 0,1 1 0,-1-1 0,1 1 0,-1-1 0,-4-7 0,8 10 0,0 0 0,0 0 0,0 0 0,1 0 0,-1 0 0,0 0 0,1-1 0,-1 1 0,0 0 0,1 0 0,0-1 0,-1 1 0,1 0 0,0-1 0,0 1 0,-1-1 0,1 1 0,0 0 0,0-1 0,1 1 0,-1 0 0,0-1 0,0 1 0,1 0 0,0-2 0,0 0 0,1 1 0,-1 0 0,1 0 0,0 0 0,0 0 0,0 0 0,0 1 0,0-1 0,0 0 0,0 1 0,0-1 0,4 0 0,7-4 0,0 1 0,0 0 0,24-4 0,31-1 0,0 3 0,0 2 0,114 9 0,-37-1 0,17-2 0,170-3 0,-329 2 0,33-3 0,-23-3 0,-13 6 0,0 0 0,0-1 0,0 1 0,0 0 0,1-1 0,-1 1 0,0 0 0,0-1 0,0 1 0,0 0 0,0-1 0,0 1 0,0 0 0,0-1 0,-1 1 0,1 0 0,0-1 0,0 1 0,0 0 0,0-1 0,0 1 0,0 0 0,-1-1 0,1 1 0,0 0 0,0 0 0,0-1 0,-1 1 0,1 0 0,0 0 0,-1-1 0,1 1 0,0 0 0,-1 0 0,-14-10 0,0 1 0,0 0 0,-1 1 0,0 1 0,-1 1 0,1 0 0,-1 1 0,-26-4 0,2-1 0,-137-33 0,-2 9 0,-187-11 0,360 44 0,-42-7 0,48 8 0,0-1 0,1 1 0,-1 0 0,0 0 0,0-1 0,1 1 0,-1 0 0,0-1 0,1 1 0,-1-1 0,0 1 0,1-1 0,-1 1 0,1-1 0,-1 0 0,1 1 0,-1-1 0,1 1 0,-1-1 0,1 0 0,0 0 0,-1 1 0,1-1 0,0 0 0,0 1 0,0-1 0,-1 0 0,1 0 0,0 0 0,0 1 0,0-1 0,0 0 0,0 0 0,0 1 0,1-1 0,-1 0 0,0 0 0,0 0 0,0 1 0,1-1 0,-1 0 0,0 1 0,1-1 0,-1 0 0,1 1 0,-1-1 0,1 0 0,-1 1 0,1-1 0,-1 1 0,2-1 0,9-11 0,2 2 0,0-1 0</inkml:trace>
  <inkml:trace contextRef="#ctx0" brushRef="#br0" timeOffset="-1">38 739 24575,'-4'-1'0,"2"0"0,0 0 0,0 0 0,0 0 0,0 0 0,0-1 0,0 1 0,0 0 0,1-1 0,-1 0 0,0 1 0,1-1 0,-1 0 0,1 0 0,0 0 0,0 0 0,0 0 0,0 0 0,0 0 0,0 0 0,0 0 0,1-1 0,-1 1 0,1 0 0,0 0 0,-1-1 0,1 1 0,0 0 0,0-1 0,1 1 0,-1 0 0,0-1 0,1 1 0,-1 0 0,3-5 0,0-5 0,1 0 0,1 0 0,0 0 0,12-19 0,-8 16 0,7-11 0,19-45 0,-30 59 0,-1 1 0,-1 0 0,0-1 0,-1 0 0,0 0 0,-1 0 0,0-17 0,-5-33 0</inkml:trace>
  <inkml:trace contextRef="#ctx0" brushRef="#br0" timeOffset="-3">146 9 24575,'4'-1'0,"-1"0"0,1 0 0,0 0 0,-1 0 0,1 1 0,4 0 0,52-3 0,59 5 0,-26 0 0,-74-1 0,-1 0 0,1 1 0,-1 1 0,0 1 0,0 1 0,0 0 0,0 1 0,-1 1 0,0 1 0,0 0 0,-1 1 0,-1 1 0,1 1 0,-1 0 0,-1 1 0,0 0 0,-1 1 0,0 0 0,-1 2 0,-6-8 0</inkml:trace>
  <inkml:trace contextRef="#ctx0" brushRef="#br0" timeOffset="-2">1425 938 24575,'2'5'0,"62"87"0,-64-92 0,0 0 0,0 0 0,0 1 0,0-1 0,0 0 0,0 0 0,0 0 0,0 0 0,0 1 0,0-1 0,1 0 0,-1 0 0,0 0 0,0 0 0,0 0 0,0 1 0,0-1 0,0 0 0,1 0 0,-1 0 0,0 0 0,0 0 0,0 0 0,0 0 0,1 0 0,-1 1 0,0-1 0,0 0 0,0 0 0,1 0 0,-1 0 0,0 0 0,0 0 0,0 0 0,0 0 0,1 0 0,-1 0 0,0 0 0,0 0 0,0 0 0,1-1 0,-1 1 0,0 0 0,0 0 0,0 0 0,0 0 0,1 0 0,-1 0 0,0 0 0,0 0 0,0-1 0,1-12 0,-9-20 0,-6 4 0,-2 1 0,4 10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2:57.231"/>
    </inkml:context>
    <inkml:brush xml:id="br0">
      <inkml:brushProperty name="width" value="0.1" units="cm"/>
      <inkml:brushProperty name="height" value="0.1" units="cm"/>
      <inkml:brushProperty name="color" value="#996633"/>
    </inkml:brush>
  </inkml:definitions>
  <inkml:trace contextRef="#ctx0" brushRef="#br0">1652 0 24575,'-2'11'0,"0"0"0,-1 0 0,-1-1 0,0 0 0,0 1 0,-1-2 0,0 1 0,-10 14 0,10-15 0,-20 29 0,-1 0 0,-2-2 0,-1-1 0,-2-2 0,-58 50 0,6-17 0,-120 72 0,172-121 0,-50 20 0,25-12 0,41-18 0,-1 2 0,-2-1 0,1-1 0,-1-1 0,-1 0 0,-24 4 0,-146 7 0,179-16 0,1 1 0,-1 0 0,0 0 0,-14 7 0,15-5 0,-1-1 0,0 0 0,0-1 0,-13 2 0,-28-2 0,34-2 0,0 1 0,0 0 0,0 1 0,1 1 0,-1 1 0,1 0 0,-17 7 0,18-6 13,-1 0 1,1-1-1,0-1 0,-1-1 0,0 0 0,0-1 0,-26-2 1,-46 5-1485,68 0-5355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03.104"/>
    </inkml:context>
    <inkml:brush xml:id="br0">
      <inkml:brushProperty name="width" value="0.1" units="cm"/>
      <inkml:brushProperty name="height" value="0.1" units="cm"/>
      <inkml:brushProperty name="color" value="#996633"/>
    </inkml:brush>
  </inkml:definitions>
  <inkml:trace contextRef="#ctx0" brushRef="#br0">1823 1 24575,'1'109'0,"-3"116"0,1-212 0,-1-1 0,-1 0 0,0 0 0,-1 0 0,0 0 0,-1 0 0,0-1 0,-13 21 0,-6 3 0,-36 42 0,18-26 0,20-22 0,-48 48 0,61-69 0,0 0 0,-1 0 0,0-1 0,0-1 0,-1 1 0,0-2 0,0 0 0,-1 0 0,-14 4 0,12-4 0,0 1 0,1 1 0,0 0 0,0 1 0,0 1 0,1-1 0,0 2 0,1 0 0,0 0 0,1 1 0,-15 19 0,6-8 0,-36 30 0,48-46 0,-2 0 0,1 0 0,0-1 0,-1 0 0,0 0 0,-1-1 0,1 0 0,-15 3 0,11-4 0,-1 0 0,1 1 0,0 1 0,0 0 0,1 0 0,-1 1 0,1 1 0,1 0 0,-16 12 0,21-14 0,0-1 0,0 0 0,0 0 0,0-1 0,0 0 0,-1 0 0,0-1 0,0 1 0,1-1 0,-9 1 0,-74 5 0,13-2 0,-25 4 0,71-9 0,-1 2 0,-39 9 0,64-9 0,-1 1 0,1-1 0,0 1 0,1 1 0,-1-1 0,1 1 0,0 0 0,0 0 0,0 0 0,1 1 0,0 0 0,-5 7 0,-25 30 0,20-33 0,-1-1 0,0 0 0,0-1 0,-1-1 0,0 0 0,0-1 0,-24 5 0,-21 10 0,38-12 0,0 0 0,-1-1 0,0-2 0,0 0 0,-26 2 0,50-8 0,0 0 0,-1 0 0,1 0 0,-1 0 0,1 1 0,0-1 0,-1 0 0,1 0 0,0 0 0,-1 0 0,1 0 0,0 0 0,-1 0 0,1 0 0,-1 0 0,1 0 0,0 0 0,-1-1 0,1 1 0,0 0 0,-1 0 0,1 0 0,0 0 0,-1 0 0,1-1 0,0 1 0,-1 0 0,1 0 0,0-1 0,0 1 0,-1 0 0,1 0 0,0-1 0,0 1 0,-1 0 0,1-1 0,0 1 0,0 0 0,0-1 0,0 1 0,0 0 0,-1-1 0,1 1 0,0-1 0,0 1 0,0 0 0,0-1 0,0 0 0,16-19 0,29-16 0,-35 30 0,0 0 0,1 0 0,0 1 0,0 0 0,0 1 0,1 1 0,18-4 0,0 3 0,50-1 0,-39 4 0,-15-2 0,0-2 0,-1 0 0,1-1 0,-1-2 0,31-14 0,37-11 0,196-60 0,-241 80 0,-1-2 0,0-2 0,-2-2 0,44-25 0,171-114 0,-244 149-265,1 1-1,0 0 0,0 1 0,19-4 1,-36 11 228,24-7-6789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08.58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3147 399,'-6'-1,"1"-1,0 1,0-1,0 0,0 0,0 0,1-1,-1 1,1-1,-1 0,-3-4,-8-5,-50-31,-217-127,243 149,-2 3,0 1,-1 3,0 1,-65-10,-303-11,-4 30,293 5,-675 6,783-7,-18 0,-1 2,-49 8,73-8,0 0,0 0,0 1,1 1,-1-1,1 1,0 1,0 0,1 0,-1 0,1 1,0 0,-9 11,0 4,0 1,2 1,1 0,-20 46,-29 108,34-92,7-24,-1-3,2 0,4 1,2 1,-9 83,16-83,-21 85,16-89,-11 104,20 383,7-267,-7-167,0-58,2 0,3 1,2-1,12 60,-11-95,0 0,1 0,1-1,1 0,16 26,56 63,-55-75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3.405"/>
    </inkml:context>
    <inkml:brush xml:id="br0">
      <inkml:brushProperty name="width" value="0.1" units="cm"/>
      <inkml:brushProperty name="height" value="0.1" units="cm"/>
      <inkml:brushProperty name="color" value="#996633"/>
    </inkml:brush>
  </inkml:definitions>
  <inkml:trace contextRef="#ctx0" brushRef="#br0">1 0 24575,'5'0'0,"-1"1"0,1 0 0,0 0 0,-1 0 0,1 0 0,0 1 0,-1 0 0,0 0 0,1 0 0,-1 0 0,0 1 0,0-1 0,0 1 0,0 0 0,-1 1 0,1-1 0,4 7 0,6 7 0,-1 1 0,18 34 0,-8-14 0,-6-11 0,1-2 0,1 0 0,1-1 0,-16-19 0</inkml:trace>
  <inkml:trace contextRef="#ctx0" brushRef="#br0" timeOffset="1">288 322 24575,'15'13'0,"9"8"0,0-2 0,2-1 0,-13-10 0</inkml:trace>
  <inkml:trace contextRef="#ctx0" brushRef="#br0" timeOffset="-1">440 430 24575,'18'10'0,"40"16"0,-50-23 0</inkml:trace>
  <inkml:trace contextRef="#ctx0" brushRef="#br0" timeOffset="52507.54">535 474 24575,'41'16'0,"96"28"0,25 6 0</inkml:trace>
  <inkml:trace contextRef="#ctx0" brushRef="#br0" timeOffset="52508.54">894 590 24575,'92'28'0</inkml:trace>
  <inkml:trace contextRef="#ctx0" brushRef="#br0" timeOffset="-6">1543 628 24575,'4'-4'0,"4"-3"0,-1-1 0,-1 1 0,1-2 0,-1 1 0,-1-1 0,6-10 0,-11 18 0,0 0 0,0 0 0,0 0 0,1 0 0,-1 0 0,0 0 0,-1 0 0,1 0 0,0 0 0,0 0 0,0 0 0,-1 0 0,1 0 0,0 0 0,-1 0 0,1 0 0,-1 0 0,1 0 0,-1 0 0,1 1 0,-1-1 0,0 0 0,1 0 0,-1 1 0,0-1 0,0 0 0,0 1 0,1-1 0,-1 0 0,0 1 0,0-1 0,0 1 0,0 0 0,0-1 0,0 1 0,0 0 0,0 0 0,0-1 0,0 1 0,0 0 0,0 0 0,0 0 0,0 0 0,-2 1 0,-60-1 0,51 1 0,-205 2 0,-166 9 0,266-5 0,-72-10 0</inkml:trace>
  <inkml:trace contextRef="#ctx0" brushRef="#br0" timeOffset="-5">309 401 24575,'-13'-13'0,"5"6"0</inkml:trace>
  <inkml:trace contextRef="#ctx0" brushRef="#br0" timeOffset="-7">89 151 24575,'2'-4'0,"1"0"0,-1 1 0,1-1 0,0 1 0,-1-1 0,1 1 0,1 0 0,-1 1 0,0-1 0,1 0 0,0 1 0,-1 0 0,1 0 0,0 0 0,0 0 0,0 1 0,0-1 0,0 1 0,1 0 0,-1 0 0,0 1 0,1-1 0,-1 1 0,6 0 0,-1 2 0,-1-1 0,1 2 0,-1-1 0,1 1 0,-1 0 0,0 0 0,0 1 0,0 1 0,-1-1 0,0 1 0,1 0 0,-2 1 0,10 8 0,2 6 0,0 1 0,28 46 0,-33-46 0,2 0 0,0-1 0,34 35 0,-34-43 0,1 0 0,1 0 0,0-2 0,1 0 0,0-1 0,0-1 0,1-1 0,29 8 0,72 4 0,-79-15 0,0 3 0,46 13 0,2 6 0,-40-13 0,0 3 0,63 29 0</inkml:trace>
  <inkml:trace contextRef="#ctx0" brushRef="#br0" timeOffset="52505.54">1995 624 24575,'5'-5'0,"3"-2"0,-1-1 0,8-10 0,1 4 0,1 1 0,0 0 0,0 2 0,1 0 0,21-10 0,-3 2 0,-10 6 0,1 1 0,0 2 0,1 1 0,31-7 0,-19 6 0,43-17 0,-67 21 0,1 1 0,0 0 0,0 1 0,1 1 0,29-1 0,94 6 0,-52 1 0,1115-3 0,-983 18 0,-45-1 0,-158-16 0,0 1 0,-1 0 0,1 1 0,-1 1 0,1 1 0,-2 1 0,18 7 0,-26-9 0,0 0 0,-1 0 0,1 1 0,-1 0 0,1 0 0,-2 1 0,1 0 0,-1 0 0,0 1 0,0 0 0,0 0 0,-1 0 0,0 1 0,-1-1 0,0 1 0,4 9 0,-4 4 0,0 0 0,-1 0 0,-1 0 0,-1 0 0,-1 1 0,-1-1 0,-4 22 0,4-36 0,-7 49 0,0 22 0,7-70 0,0 1 0,-1-1 0,0 0 0,0 1 0,-6 14 0,-8 35 0,14-19 0,3 46 0,1-50 0,-2-34 0,0 0 0,0 1 0,0-1 0,0 0 0,0 0 0,0 0 0,-1 0 0,1 0 0,0 0 0,-1 1 0,1-1 0,-1 0 0,1 0 0,-1 0 0,1 0 0,-1 0 0,0-1 0,1 1 0,-1 0 0,0 0 0,0 0 0,1 0 0,-1-1 0,0 1 0,0 0 0,0-1 0,0 1 0,0-1 0,0 1 0,0-1 0,0 0 0,-1 1 0,1-1 0,0 0 0,0 0 0,0 0 0,0 0 0,0 0 0,-1 0 0,1 0 0,0 0 0,0 0 0,0 0 0,0 0 0,0-1 0,-2 0 0,-10-2 0,1-1 0,-1 0 0,-16-8 0,8 3 0,-14 2 0,0 2 0,0 1 0,-1 1 0,1 2 0,-53 6 0,-5-2 0,-1179-3 0,1032-18 0,-593 19 0,822 0 0,0 0 0,1 1 0,-1 1 0,0 0 0,1 0 0,-1 1 0,-19 10 0,17-8 0,0 0 0,-1-1 0,1 0 0,-16 3 0,6-3 0,0 2 0,0 1 0,0 0 0,1 2 0,-22 13 0,20-10 0,0-1 0,0-2 0,-51 15 0,-18-7 0,-170 9 0,-90-21 0</inkml:trace>
  <inkml:trace contextRef="#ctx0" brushRef="#br0" timeOffset="-2262.12">590 1367 24575,'-6'2'0,"-1"0"0,1 0 0,0 1 0,-12 6 0,3 1 0,1 1 0,-22 21 0,25-21 0,0-1 0,-1 0 0,-1-1 0,-23 14 0,76-29 0,43-12 0,-25 4 0,-1 3 0,1 2 0,66-1 0,-45 4 0,57-10 0,163-11 0,-156 10 0,-105 11 0,62-17 0,-60 13 0,44-7 0,-47 11 0,58-18 0,10-3 0,-62 20 0,-13 3 0,-1-1 0,37-12 0,-59 14 0,1 0 0,-1 0 0,0 0 0,0-1 0,0 0 0,0 0 0,-1 0 0,0-1 0,0 0 0,0-1 0,0 1 0,-1-1 0,7-10 0,-11 15 0,-1 0 0,1 1 0,-1-1 0,1 0 0,-1 1 0,1-1 0,-1 0 0,0 0 0,0 0 0,1 1 0,-1-1 0,0 0 0,0 0 0,0 0 0,0 0 0,0 1 0,0-1 0,0 0 0,0 0 0,0 0 0,0 0 0,0 1 0,0-1 0,-1 0 0,1 0 0,0 0 0,-1 1 0,1-1 0,-1-1 0,-1 0 0,0 1 0,1 0 0,-1 0 0,0 0 0,0 0 0,0 0 0,0 0 0,0 0 0,0 0 0,0 1 0,0-1 0,-2 1 0,-71-4 0,64 4 0,-43 3 0,1 2 0,0 3 0,0 2 0,0 2 0,2 2 0,-1 3 0,-50 24 0,77-32 0,0-1 0,-52 8 0,-22 5 0,70-13 0,0-1 0,-1-2 0,-58 3 0,-96-11 0,70 0 0</inkml:trace>
  <inkml:trace contextRef="#ctx0" brushRef="#br0" timeOffset="-2264.12">926 1297 24575,'-30'3'0,"-1"1"0,-17 7 0</inkml:trace>
  <inkml:trace contextRef="#ctx0" brushRef="#br0" timeOffset="-2266.12">742 1332 24575,'-16'3'0,"-70"8"0</inkml:trace>
  <inkml:trace contextRef="#ctx0" brushRef="#br0" timeOffset="-2268.12">817 1316 24575,'308'-22'0,"-106"2"0,-86 7 0,118-20 0,152 16 0,-339 13 0,58-15 0,9 0 0,191-30 0,-264 42 0,30-3 34,0 4 0,75 4 0,16-2-1501,-122 1-5359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23.663"/>
    </inkml:context>
    <inkml:brush xml:id="br0">
      <inkml:brushProperty name="width" value="0.1" units="cm"/>
      <inkml:brushProperty name="height" value="0.1" units="cm"/>
      <inkml:brushProperty name="color" value="#996633"/>
    </inkml:brush>
  </inkml:definitions>
  <inkml:trace contextRef="#ctx0" brushRef="#br0">0 583 24575,'23'-3'0,"0"-1"0,0-1 0,-1-1 0,1-1 0,-2-1 0,35-18 0,-49 23 0,23-11 0,-17 7 0,0 1 0,0 0 0,1 1 0,0 1 0,0 0 0,0 0 0,1 2 0,19-2 0,622 4 0,-277 2 0,-273 0 0,117-4 0,-212 1 0,-1-1 0,1 0 0,-1 0 0,0-1 0,0 0 0,0-1 0,0 0 0,0-1 0,-1 0 0,11-7 0,8-8 0,46-45 0,-54 45 0,2 1 0,0 1 0,29-17 0,-25 20 0,-1 0 0,0 1 0,34-12 0,-38 17 0,0-2 0,27-17 0,23-11 0,-21 16 0,61-18 0,-88 34 0,0 2 0,1 0 0,-1 2 0,1 0 0,30 1 0,172 2 0,98 2 0,-108 18 0,-168-18 0,-32-3 0,0 1 0,0 1 0,0 1 0,0 0 0,-1 1 0,1 0 0,-1 1 0,30 13 0,-43-15 0,0 0 0,1 0 0,-1 1 0,0-1 0,0 1 0,0-1 0,0 1 0,0 0 0,-1 0 0,1 0 0,-1 0 0,0 0 0,0 0 0,0 0 0,0 0 0,-1 1 0,1-1 0,-1 0 0,0 1 0,0-1 0,0 5 0,-1 3 0,0 0 0,0 0 0,-1-1 0,0 1 0,-6 13 0,7-21 0,0-1 0,-1 0 0,1 0 0,-1 0 0,1 0 0,-1 0 0,0 0 0,0 0 0,0-1 0,0 1 0,0 0 0,0-1 0,0 0 0,0 1 0,-1-1 0,1 0 0,-1 0 0,1-1 0,-1 1 0,-2 0 0,-61 8 0,49-8 0,-46 2-1365,-2 0-5461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12.271"/>
    </inkml:context>
    <inkml:brush xml:id="br0">
      <inkml:brushProperty name="width" value="0.1" units="cm"/>
      <inkml:brushProperty name="height" value="0.1" units="cm"/>
      <inkml:brushProperty name="color" value="#996633"/>
    </inkml:brush>
  </inkml:definitions>
  <inkml:trace contextRef="#ctx0" brushRef="#br0">3817 1 24575,'-11'0'0,"1"1"0,-1 0 0,0 1 0,1 0 0,0 1 0,-1 0 0,1 1 0,-15 7 0,-3 4 0,-39 29 0,47-30 0,0-1 0,-1 0 0,0-2 0,-25 10 0,25-16 0,0-1 0,-1-1 0,1-1 0,-1-1 0,1-1 0,-34-4 0,-12 1 0,-1088 3 0,1148 0 0,-1-1 0,1 2 0,0-1 0,0 1 0,0 0 0,0 0 0,0 1 0,-10 3 0,15-3 0,0-1 0,1 1 0,-1-1 0,0 1 0,0 0 0,1-1 0,-1 1 0,1 0 0,0 0 0,-1 0 0,1 0 0,0 1 0,0-1 0,0 0 0,1 0 0,-1 1 0,0-1 0,1 0 0,0 1 0,-1-1 0,1 0 0,0 1 0,0-1 0,0 1 0,1-1 0,-1 0 0,1 1 0,0 2 0,0 3 0,1 11 0,0-1 0,2 1 0,0-1 0,0 0 0,2 0 0,0-1 0,13 24 0,-16-37 0,0-1 0,0 0 0,1 0 0,-1-1 0,1 1 0,0-1 0,-1 1 0,1-1 0,0 0 0,0-1 0,1 1 0,-1-1 0,0 0 0,1 0 0,-1 0 0,9 0 0,10 1 0,1-2 0,23-2 0,-17 1 0,46-2 0,98 0 0,-146 4 0,-1 1 0,1 2 0,-1 1 0,31 9 0,-55-13 0,0 0 0,-1 1 0,1-1 0,0 1 0,0-1 0,-1 1 0,1 0 0,-1 0 0,0 0 0,1 1 0,-1-1 0,0 1 0,0-1 0,-1 1 0,1-1 0,2 5 0,17 52 0,0-2 0,-13-42 0,-3-7 0,-3-5 0</inkml:trace>
  <inkml:trace contextRef="#ctx0" brushRef="#br0" timeOffset="1">2577 861 24575,'-3'2'0</inkml:trace>
  <inkml:trace contextRef="#ctx0" brushRef="#br0" timeOffset="-1">2524 897 24575,'-1'1'0</inkml:trace>
  <inkml:trace contextRef="#ctx0" brushRef="#br0" timeOffset="-3">2471 939 24575,'-13'9'0,"-4"1"0,-1 0 0</inkml:trace>
  <inkml:trace contextRef="#ctx0" brushRef="#br0" timeOffset="-5">2383 986 24575,'-27'11'0,"-30"7"0,-75 13 0,108-25 0,0 1 0,1 1 0,0 1 0,0 2 0,1 0 0,0 1 0,1 1 0,1 1 0,0 1 0,1 1 0,0 1 0,-17 20 0,29-30 0,1-1 0,-1 0 0,0 0 0,-1 0 0,0-1 0,0 0 0,0-1 0,0 1 0,-10 2 0,-11 3 0,-44 9 0,51-15 0,1 1 0,0 2 0,0 0 0,-31 15 0,-16 22 0,53-33 0,1-1 0,-2 0 0,1-1 0,-1-1 0,-1-1 0,0 0 0,-29 8 0,-29-4 0,51-9 0,1 2 0,-1 0 0,1 2 0,-31 11 0,49-15 0,-1 1 0,1 0 0,1 0 0,-1 1 0,0-1 0,1 1 0,0 0 0,0 0 0,0 1 0,-6 9 0,-26 55 0,29-54 0,0 1 0,-1-1 0,-11 15 0,14-23 0,0-1 0,0 1 0,-1-1 0,0 0 0,0-1 0,0 1 0,0-1 0,-1 0 0,0-1 0,0 1 0,-1-2 0,1 1 0,-1-1 0,1 0 0,-1 0 0,0-1 0,0 0 0,-1-1 0,-11 1 0,-211 12 0,106-6 0,-54 0 0,130-10 0,35 0 0,-1 1 0,1 0 0,0 1 0,0 1 0,0 0 0,-1 1 0,1 0 0,-20 7 0,27-5 0,1 0 0,-1 1 0,1-1 0,0 1 0,0 1 0,0-1 0,1 1 0,0 0 0,0 0 0,0 0 0,-5 10 0,9-14 0,-1 0 0,1 1 0,0-1 0,0 0 0,0 1 0,0-1 0,0 1 0,0-1 0,1 1 0,-1-1 0,1 1 0,0-1 0,-1 1 0,1 0 0,1-1 0,-1 1 0,0-1 0,0 1 0,1-1 0,0 1 0,-1 0 0,1-1 0,0 0 0,0 1 0,0-1 0,1 0 0,-1 1 0,1-1 0,-1 0 0,1 0 0,0 0 0,-1 0 0,1-1 0,0 1 0,0 0 0,4 2 0,6 3 0,1-1 0,-1 0 0,1-1 0,0 0 0,1-1 0,-1 0 0,26 2 0,-1-3 0,58-2 0,-59-2 0,-12 1 0,61-2 0,122 14 0,-155-9 0,-42-4 0,0 1 0,0 1 0,0 0 0,-1 0 0,1 1 0,0 0 0,-1 1 0,20 8 0,-30-11 0,0 0 0,0 0 0,1 0 0,-1 0 0,0 0 0,0 0 0,0 0 0,0 0 0,0 0 0,1 0 0,-1 0 0,0 1 0,0-1 0,0 0 0,0 0 0,0 0 0,0 0 0,0 0 0,0 0 0,1 1 0,-1-1 0,0 0 0,0 0 0,0 0 0,0 0 0,0 0 0,0 1 0,0-1 0,0 0 0,0 0 0,0 0 0,0 0 0,0 1 0,0-1 0,0 0 0,0 0 0,0 0 0,0 0 0,0 1 0,0-1 0,0 0 0,0 0 0,0 0 0,-1 0 0,1 0 0,0 1 0,0-1 0,0 0 0,0 0 0,0 0 0,-12 5 0,-14 0 0,-86-4 0,85-2 0,0 1 0,0 1 0,0 1 0,0 2 0,-28 6 0,-52 18 0,177-22 0,25 1 0,-76-4 0,0-1 0,0-1 0,0-1 0,0 0 0,36-7 0,128-40 0,-122 35 0,-42 10 0,0-2 0,27-8 0,-12 3 0,0 1 0,0 1 0,0 2 0,39-1 0,11-1 0,64 1 0,-105 7 0,84-10 0,-66 2 0,-47 7 0,0-1 0,-1-1 0,1 0 0,-1-1 0,1 0 0,-1-1 0,0-1 0,22-10 0,-1-3 0,0 1 0,57-17 0,-60 23 0,1-1 0,-1-2 0,53-31 0,90-55 0,-50 31 0,-117 64 0,-1 0 0,0 0 0,0-1 0,0 1 0,-1-1 0,1-1 0,-2 1 0,1-1 0,5-11 0,-7 12 0,1 0 0,-1 0 0,1 0 0,0 1 0,0-1 0,1 1 0,0 0 0,0 0 0,0 1 0,0-1 0,1 1 0,-1 0 0,1 1 0,9-5 0,-9 6 0,0-1 0,-1 0 0,1 0 0,-1-1 0,1 0 0,-1 0 0,0 0 0,-1 0 0,1-1 0,-1 0 0,1 0 0,-2 0 0,6-7 0,1-8 0,0 0 0,12-35 0,-18 40 0,1 1 0,1-1 0,1 1 0,0 0 0,1 1 0,0 0 0,16-20 0,163-158 0,-174 180 0,1 1 0,0 0 0,0 1 0,1 1 0,0 0 0,25-8 0,-24 9 0,1 0 0,-1-1 0,0-1 0,-1 0 0,26-21 0,-31 23 0,-1-1 0,1 2 0,0-1 0,1 1 0,0 1 0,0 0 0,0 1 0,12-4 0,99-19 0,-76 18 0,8 0-1365,-32 7-5461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11.027"/>
    </inkml:context>
    <inkml:brush xml:id="br0">
      <inkml:brushProperty name="width" value="0.1" units="cm"/>
      <inkml:brushProperty name="height" value="0.1" units="cm"/>
      <inkml:brushProperty name="color" value="#996633"/>
    </inkml:brush>
  </inkml:definitions>
  <inkml:trace contextRef="#ctx0" brushRef="#br0">239 30 24575,'-1'0'0,"0"0"0,1 1 0,-1-1 0,0 0 0,1 1 0,-1-1 0,1 1 0,-1-1 0,0 1 0,1-1 0,-1 1 0,1 0 0,-1-1 0,1 1 0,-1-1 0,1 1 0,0 0 0,-1-1 0,1 1 0,0 0 0,0 0 0,-1-1 0,1 1 0,0 0 0,0 0 0,0-1 0,0 2 0,-3 26 0,3-23 0,-5 414 0,8-222 0,-3-161 0,2-7 0,-2 0 0,-1 0 0,-1 0 0,-2 0 0,-1-1 0,-1 1 0,-13 39 0,6-42 0,-1 1 0,-1-2 0,-31 43 0,17-28 0,18-23 0,1 1 0,1 0 0,1 0 0,1 1 0,-8 30 0,11-19 0,1 1 0,1-1 0,1 1 0,6 45 0,-3-48 0,1 3 0,2 0 0,2-1 0,0 0 0,2 0 0,16 36 0,-12-31 0,5 18 0,-3 1 0,10 73 0,-23-116 0,2 0 0,-1-1 0,1 1 0,8 15 0,-7-17 0,0 1 0,-1-1 0,0 1 0,-1 0 0,3 17 0,-2 5 0,-4-23 0,0 1 0,1 0 0,1-1 0,0 1 0,0-1 0,1 0 0,0 0 0,0 0 0,1 0 0,0 0 0,1 0 0,0-1 0,10 13 0,16 23 0,-26-36 0,1 1 0,0-1 0,0-1 0,9 11 0,-11-16 0,-1 1 0,0-1 0,1 0 0,0 1 0,-1-1 0,1-1 0,0 1 0,0-1 0,0 1 0,0-1 0,0 0 0,0-1 0,0 1 0,5 0 0,-2-1 0,19 2 0,-1-1 0,0-1 0,1-1 0,42-8 0,-66 7 0,1 1 0,-1-1 0,0 0 0,0 0 0,0 1 0,0-1 0,0-1 0,0 1 0,-1 0 0,1 0 0,-1-1 0,1 1 0,-1 0 0,0-1 0,0 0 0,0 1 0,0-1 0,-1 1 0,1-1 0,-1 0 0,1 0 0,-1 1 0,0-1 0,0 0 0,-1-5 0,1-7 0,-1 0 0,-1-1 0,-4-19 0,0 18 0,0 1 0,-1 0 0,-1 0 0,0 1 0,-1 0 0,-1 0 0,0 1 0,-1 0 0,0 1 0,-1 0 0,-15-12 0,12 10 0,2-1 0,0-1 0,1 0 0,-20-35 0,4 4 0,22 38 0,2-1 0,-1 0 0,2 0 0,-1 0 0,1 0 0,1 0 0,0-1 0,1 1 0,0-1 0,1-15 0,0 11 0,-1 0 0,0 0 0,-2 0 0,-6-26 0,4 24 0,0 0 0,2 0 0,0 0 0,1 0 0,1-1 0,1 1 0,0-1 0,1 1 0,1 0 0,1 0 0,9-31 0,49-75 0,-50 86 0,-1 0 0,-2-1 0,-2 0 0,-1-1 0,-3 1 0,-2-53 0,-2-70 0,5-232 0,-1 377 0,1-1 0,1 1 0,1 0 0,8-19 0,11-49 0,-22 78 0,-1 0 0,-1 0 0,1 0 0,-1 0 0,-1 0 0,1-1 0,-1 1 0,0 0 0,-1 0 0,-2-7 0,-3-1 0,0 0 0,-2 0 0,-13-19 0,-8-14 0,25 40 0,-17-31 0,22 38 0,-1 0 0,0-1 0,0 1 0,0 0 0,0 0 0,0 0 0,0 0 0,0 0 0,0 0 0,0 0 0,0 0 0,0 0 0,-1 0 0,1 1 0,0-1 0,-1 0 0,1 1 0,0-1 0,-1 1 0,1 0 0,-1-1 0,-2 1 0,3 1 0,0-1 0,0 1 0,0 0 0,0 0 0,0 0 0,0 0 0,0 0 0,0 0 0,1 0 0,-1 0 0,0 0 0,0 0 0,1 1 0,-1-1 0,1 0 0,-1 0 0,1 1 0,0-1 0,-1 0 0,1 1 0,0 1 0,-4 40 0,2-26 0,-11 45 0,9-43 0,0 0 0,0 0 0,0 30 0,5 541 0,-2-580 0,0 0 0,-1 1 0,-1-2 0,0 1 0,0 0 0,-1 0 0,0-1 0,0 0 0,-1 0 0,0 0 0,-1-1 0,0 1 0,-1-1 0,1 0 0,-1-1 0,-1 0 0,1 0 0,-10 5 0,16-11 0,0 0 0,0 0 0,0-1 0,0 1 0,0-1 0,0 1 0,0-1 0,0 1 0,0-1 0,0 0 0,0 0 0,0 1 0,0-1 0,-1 0 0,1 0 0,0 0 0,0 0 0,0 0 0,0 0 0,0-1 0,-1 1 0,1 0 0,0-1 0,0 1 0,0 0 0,0-1 0,0 1 0,-2-2 0,2 0 0,-1 0 0,0 0 0,1-1 0,-1 1 0,1 0 0,0 0 0,0-1 0,0 1 0,0-1 0,0 1 0,1-1 0,-1-3 0,-2-10 0,2 0 0,0-1 0,1-16 0,1 29 0,-1-27 0,2 0 0,0 0 0,3 0 0,0 1 0,13-38 0,-11 52 0,1 2 0,0-1 0,1 1 0,14-16 0,-12 15 0,0 0 0,-1-1 0,11-22 0,6-22 0,-16 39 0,0 0 0,-2 0 0,-1-1 0,-1 0 0,0-1 0,-2 1 0,-1-1 0,3-44 0,-7 52 0,-1-21 0,-7 63 0,-11 125 0,15-95 0,-4-1 0,-2 0 0,-32 103 0,10-73 0,3 1 0,4 2 0,-15 100 0,18-61 0,-6 53 0,30-266 0,-4 61 0,2 0 0,1-1 0,0 1 0,2 0 0,1 0 0,1 1 0,1-1 0,11-27 0,-8 31 0,0 1 0,0 0 0,2 0 0,13-19 0,-21 34 0,0 0 0,0 0 0,0 1 0,1-1 0,-1 1 0,1 0 0,0 0 0,0 0 0,0 0 0,0 1 0,1-1 0,-1 1 0,1 0 0,-1 1 0,1-1 0,0 1 0,-1 0 0,1 0 0,6 0 0,-10 1 0,-1 0 0,1 1 0,0-1 0,0 0 0,-1 1 0,1-1 0,0 1 0,0-1 0,-1 1 0,1 0 0,-1-1 0,1 1 0,0 0 0,-1-1 0,1 1 0,-1 0 0,0 0 0,1-1 0,-1 1 0,0 0 0,1 0 0,-1 0 0,0-1 0,0 1 0,0 0 0,0 0 0,0 0 0,1 0 0,-2 0 0,1 0 0,0-1 0,0 1 0,0 0 0,0 0 0,0 0 0,-1 0 0,1-1 0,0 1 0,-2 1 0,-10 42 0,11-40 0,-20 50 0,-36 65 0,35-76 0,1 2 0,-25 79 0,33-76 0,1 1 0,3 0 0,-5 94 0,14-142 0,0 0 0,0 0 0,0 0 0,-1 0 0,1 0 0,0-1 0,0 1 0,0 0 0,0 0 0,1 0 0,-1 0 0,0 0 0,0 0 0,0-1 0,1 1 0,-1 0 0,0 0 0,1 0 0,-1-1 0,1 1 0,-1 0 0,1 0 0,-1-1 0,1 1 0,-1-1 0,1 1 0,0 0 0,1 0 0,-1-1 0,0-1 0,0 1 0,1-1 0,-1 1 0,0-1 0,0 1 0,0-1 0,0 0 0,0 0 0,0 1 0,0-1 0,0 0 0,0 0 0,0 0 0,0 0 0,0-2 0,31-48 0,-15 14 0,-1-1 0,-2 0 0,-2 0 0,-1-2 0,7-57 0,-8 44 0,30-97 0,-26 109 0,-3-1 0,-1-1 0,7-69 0,-16 185 0,0-35 0,-5 53 0,3-80 0,-1 0 0,0 0 0,-1 0 0,0-1 0,0 1 0,-1-1 0,0 0 0,-1 0 0,-10 15 0,-119 180 0,92-136 0,32-53 0,1 1 0,0 0 0,2 1 0,0 0 0,1 0 0,0 0 0,-4 37 0,8-43 0,1 1 0,1 0 0,0 0 0,1-1 0,0 1 0,1 0 0,0-1 0,1 1 0,0-1 0,1 0 0,1 0 0,10 21 0,3-2 0,-3 0 0,24 66 0,-30-73 0,2 0 0,0-1 0,1-1 0,2 0 0,0 0 0,1-1 0,1-1 0,1-1 0,23 21 0,-25-23 0,-1 0 0,21 33 0,-21-29 0,0 0 0,21 22 0,-30-38 0,0-1 0,0 1 0,1 0 0,-1-1 0,1 0 0,0-1 0,0 1 0,0-1 0,0 0 0,1-1 0,0 1 0,9 1 0,-16-4 0,1 1 0,0-1 0,-1 0 0,1 0 0,0 0 0,-1 0 0,1 0 0,0 0 0,0 0 0,-1 0 0,1 0 0,0 0 0,-1 0 0,1 0 0,0 0 0,-1-1 0,1 1 0,0 0 0,-1 0 0,1-1 0,-1 1 0,1-1 0,-1 1 0,1 0 0,0-1 0,-1 1 0,1-1 0,-1 1 0,0-1 0,1 1 0,-1-1 0,1 0 0,-1 1 0,0-1 0,0 1 0,1-1 0,-1 0 0,0 1 0,0-1 0,0 0 0,1 1 0,-1-1 0,0 0 0,0 1 0,0-1 0,0 0 0,0 0 0,-1 1 0,1-1 0,0 0 0,0 1 0,0-1 0,0 0 0,-1 1 0,0-2 0,-17-44 0,15 38 0,-25-48 0,-36-56 0,21 40 0,25 37 0,-20-60 0,11 27 0,21 52 0,1 0 0,1 0 0,0-1 0,1 1 0,1-1 0,0-29 0,2 43 0,-1-5 0,0-1 0,-1 1 0,0 0 0,-1 0 0,0 0 0,0 0 0,-6-11 0,5 11 0,0 1 0,1-1 0,0 0 0,0 0 0,1 0 0,0 0 0,0 0 0,0-10 0,1 2 0,0 0 0,-1 0 0,-1 0 0,0 0 0,-8-21 0,8 23 0,1 0 0,1-1 0,0 1 0,1 0 0,0-1 0,1 1 0,6-26 0,-1-13 0,-4 43 0,0 0 0,0 1 0,1 0 0,0-1 0,6-9 0,4-17 0,-15 131 0,-1-57 0,-8 106 0,9 178 0,18-208 0,-9-81 0,-2 0 0,1 51 0,-6-65 0,1-1 0,1 1 0,7 27 0,-7-38 0,0 0 0,0 0 0,1 0 0,0 0 0,1-1 0,-1 1 0,1-1 0,1 0 0,0 0 0,6 8 0,-3-10 5,-1 0-1,1 0 0,1-1 0,-1 0 1,0 0-1,1-1 0,0 0 1,0 0-1,12 1 0,23 8-1412,-25-4-5418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6:13.721"/>
    </inkml:context>
    <inkml:brush xml:id="br0">
      <inkml:brushProperty name="width" value="0.1" units="cm"/>
      <inkml:brushProperty name="height" value="0.1" units="cm"/>
      <inkml:brushProperty name="color" value="#996633"/>
    </inkml:brush>
  </inkml:definitions>
  <inkml:trace contextRef="#ctx0" brushRef="#br0">650 0 24575,'-2'14'0,"0"0"0,-1 0 0,-1-1 0,0 0 0,0 0 0,-2 0 0,-10 20 0,10-20 0,-6 9 0,-1-1 0,-28 36 0,-12 18 0,44-55 0,0 0 0,1 1 0,1 0 0,1 0 0,1 1 0,-3 25 0,3-17 0,-1 0 0,-14 39 0,11-39 0,0 0 0,-6 56 0,-6 21 0,16-85 0,1 1 0,2 0 0,-1 44 0,3-40 0,-1 0 0,-6 32 0,1-12 0,2-1 0,2 1 0,5 59 0,-1-6 0,-15 129 0,7 87 0,8-181 0,7-63 0,-1-25 0,-11-218 0,5 115 0,-2 0 0,-3 1 0,-11-62 0,3 69 0,3-2 0,1 1 0,0-58 0,-9-188 0,17 50 0,2 293 0,2 1 0,15 61 0,-4-24 0,-6-37 0,-6-33 0,-1 0 0,0 1 0,0 18 0,0 7 0,11 61 0,-8-65 0,4 78 0,-12-33 0,4 107 0,-2-189 0,1 1 0,0 0 0,-1 0 0,1 0 0,0 0 0,0 0 0,0-1 0,0 1 0,1 0 0,-1-1 0,0 1 0,1-1 0,-1 1 0,1-1 0,-1 0 0,1 0 0,0 0 0,-1 0 0,1 0 0,0 0 0,0 0 0,0 0 0,0-1 0,0 1 0,0-1 0,0 1 0,0-1 0,0 0 0,0 0 0,0 1 0,0-2 0,0 1 0,0 0 0,0 0 0,0-1 0,0 1 0,0-1 0,-1 1 0,1-1 0,0 0 0,0 0 0,0 0 0,0 0 0,-1 0 0,1 0 0,-1-1 0,1 1 0,-1 0 0,1-1 0,-1 1 0,0-1 0,0 0 0,3-3 0,-3 0 0,0 0 0,-1-1 0,1 1 0,-1 0 0,0-1 0,0 1 0,-1 0 0,1 0 0,-1-1 0,0 1 0,-1 0 0,1 0 0,-1 0 0,0 0 0,-5-9 0,-6-6 0,0 0 0,-22-26 0,-7-10 0,13 2 0,-35-89 0,16 31 0,-62-146 0,104 240 0,-4-9 0,7 26 0,1 15 0,5 359 0,-4 175 0,-8-456 0,1-46 0,11-255 0,-6-162 0,-4 339 0,-1 24 0,1 21 0,3 9 0,0-1 0,2 1 0,0 0 0,2-1 0,2 27 0,17 111 0,-18-153 0,26 131 16,-14-78-707,10 122 1,-22-159-6136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02.815"/>
    </inkml:context>
    <inkml:brush xml:id="br0">
      <inkml:brushProperty name="width" value="0.1" units="cm"/>
      <inkml:brushProperty name="height" value="0.1" units="cm"/>
      <inkml:brushProperty name="color" value="#996633"/>
    </inkml:brush>
  </inkml:definitions>
  <inkml:trace contextRef="#ctx0" brushRef="#br0">4033 201 24575,'-76'0'0,"-77"1"0,-239-29 0,268 16 0,77 9 0,-79-17 0,57 9 0,0 2 0,0 4 0,0 2 0,-70 7 0,2-1 0,-38-5 0,-192 4 0,312 5 0,1 1 0,-1 3 0,-69 24 0,99-27 0,-53 19 0,51-17 0,-1-1 0,-41 9 0,2-3 0,-70 24 0,96-26 0,-26 8 0,-12 5 0,-2-4 0,-122 19 0,136-35 0,36-5 0,0 3 0,0 0 0,-50 15 0,9 1 0,-80 10 0,61-12 0,0 2 0,45-8 0,-91 10 0,186-25 0,1-3 0,56-13 0,223-57 0,-270 63 0,74-7 0,22-4 0,-125 19 0,0 2 0,0 1 0,42 2 0,-52 2 0,0-2 0,0 0 0,0-1 0,0 0 0,0-2 0,0-1 0,0 0 0,-1-2 0,34-13 0,-22 3 0,-1 1 0,0-1 0,46-34 0,-66 40 0,0 0 0,0-1 0,-1 0 0,-1 0 0,12-22 0,-12 20 0,1-1 0,0 2 0,17-20 0,-22 28 0,1 0 0,-1 1 0,1-1 0,0 1 0,0 0 0,0 0 0,0 1 0,1-1 0,-1 1 0,1 0 0,-1 1 0,1-1 0,9 0 0,51-15 0,-55 13 0,1 0 0,-1 1 0,1 1 0,0 0 0,15-1 0,189-12 0,-198 14 0,0-1 0,0-1 0,27-7 0,36-5 0,228 11 0,-169 6 0,-10 9 0,-78-4 0,206 28 0,-128-7 0,-89-18 0,0-1 0,0-2 0,83 3 0,-84-9 0,0 2 0,0 2 0,0 1 0,52 16 0,-91-22 0,1 0 0,0 0 0,0 1 0,-1-1 0,1 1 0,0-1 0,-1 1 0,1 0 0,0-1 0,-1 1 0,1 0 0,-1 0 0,1 0 0,-1 0 0,0 1 0,3 1 0,-5-2 0,1 0 0,-1-1 0,1 1 0,-1 0 0,0-1 0,1 1 0,-1-1 0,0 1 0,1-1 0,-1 1 0,0-1 0,0 1 0,1-1 0,-1 0 0,0 1 0,0-1 0,0 0 0,0 0 0,0 0 0,1 1 0,-1-1 0,-1 0 0,-66 6 0,-79-8 0,-108 3 0,230 2 0,0 1 0,-44 14 0,43-10 0,0-2 0,-38 5 0,-1-4 0,-72 3 0,118-9 0,0 1 0,0 1 0,-28 7 0,27-4 0,0-2 0,0-1 0,-23 2 0,-3-5 0,-14 0 0,0 3 0,-93 15 0,67-1 0,-1-5 0,-162 3 0,231-14 0,0 1 0,0 1 0,-1 0 0,2 1 0,-1 1 0,0 1 0,1 0 0,0 2 0,1-1 0,-20 14 0,-18 8 0,12-9 0,2 3 0,1 1 0,-62 50 0,57-39 0,-76 47 0,71-51 0,-65 55 0,105-77 0,0 0 0,0 1 0,2 1 0,-1 0 0,1 0 0,-10 23 0,-29 80 0,38-90 0,-9 9 0,14-27 0,-1 1 0,1-1 0,0 1 0,1-1 0,-3 9 0,5-15 0,0 1 0,0-1 0,0 1 0,0-1 0,0 1 0,0-1 0,0 1 0,0-1 0,0 1 0,0-1 0,0 1 0,0-1 0,0 1 0,0-1 0,0 1 0,1-1 0,-1 1 0,0-1 0,0 1 0,1-1 0,-1 1 0,0-1 0,1 0 0,-1 1 0,0-1 0,1 0 0,-1 1 0,1-1 0,-1 0 0,0 1 0,1-1 0,0 0 0,20 1 0,18-14 0,-30 7 0,1-1 0,-1 0 0,0 0 0,0-1 0,-1-1 0,0 1 0,11-17 0,39-73 0,-38 62 0,-9 19 0,0 1 0,2 1 0,0 0 0,0 1 0,25-20 0,-19 18 0,-2-1 0,0 0 0,16-22 0,-24 26 0,1 0 0,0 0 0,1 1 0,0 0 0,0 1 0,2 0 0,-1 1 0,27-16 0,-21 16 0,0-1 0,0-1 0,15-15 0,-24 19 0,0 0 0,0 1 0,1-1 0,-1 2 0,2 0 0,-1 0 0,1 1 0,-1 0 0,1 1 0,1 0 0,-1 0 0,0 2 0,17-3 0,-9 2 0,-1 0 0,0-1 0,0-1 0,0-1 0,0-1 0,-1 0 0,27-16 0,51-19 0,88-17 0,-55 28 0,66-32 0,-148 53 0,-1 2 0,61-3 0,-63 7 0,-1-1 0,76-19 0,-118 25 0,0-1 0,1 0 0,-1 0 0,0 0 0,1 0 0,-1 0 0,0 0 0,1 0 0,-1 0 0,0 0 0,0 0 0,1 0 0,-1 0 0,0-1 0,1 1 0,-1 0 0,0 0 0,1 0 0,-1 0 0,0 0 0,0-1 0,1 1 0,-1 0 0,0 0 0,0 0 0,1-1 0,-1 1 0,0 0 0,0 0 0,0-1 0,1 1 0,-1 0 0,0-1 0,0 1 0,0 0 0,0-1 0,0 1 0,0 0 0,0-1 0,0 1 0,0-1 0,-15-4 0,-29 1 0,-589 1 0,324 6 0,258-2 0,0 2 0,0 2 0,0 2 0,1 3 0,0 2 0,1 2 0,0 2 0,-46 23 0,-18 26 0,46-24 0,28-20 0,23-14 0,1 1 0,0 0 0,1 1 0,0 1 0,0 0 0,1 1 0,-14 14 0,27-24 0,0-1 0,-1 1 0,1-1 0,0 1 0,-1-1 0,1 1 0,0 0 0,-1-1 0,1 1 0,0 0 0,0-1 0,0 1 0,0-1 0,0 1 0,0 0 0,0-1 0,0 1 0,0 0 0,0-1 0,0 1 0,0 0 0,0-1 0,0 1 0,0 0 0,1-1 0,-1 1 0,0-1 0,0 1 0,1-1 0,-1 1 0,1 0 0,-1-1 0,0 1 0,1-1 0,-1 0 0,1 1 0,-1-1 0,1 1 0,-1-1 0,1 0 0,0 1 0,-1-1 0,1 0 0,-1 0 0,1 1 0,0-1 0,-1 0 0,1 0 0,-1 0 0,1 0 0,0 0 0,-1 0 0,1 0 0,0 0 0,-1 0 0,2 0 0,45 3 0,-43-3 0,15 0 0,1 0 0,-1-2 0,0 0 0,0-2 0,0 0 0,0-1 0,-1 0 0,0-2 0,0 0 0,0-1 0,27-18 0,-6 5 0,74-31 0,11-5 0,-107 47 0,0 2 0,0-1 0,1 2 0,0 0 0,23-4 0,12-3 0,-38 9 0,0 1 0,0 0 0,1 2 0,-1 0 0,18-1 0,279-12 0,-307 15 0,-1 1 0,1-1 0,-1 0 0,1-1 0,-1 1 0,1-1 0,-1 0 0,1 0 0,-1 0 0,0-1 0,0 0 0,1 1 0,-1-1 0,0-1 0,5-3 0,-9 6 0,0-1 0,-1 1 0,1-1 0,0 1 0,0-1 0,0 1 0,-1-1 0,1 1 0,0-1 0,0 1 0,-1-1 0,1 1 0,0-1 0,-1 1 0,1-1 0,0 1 0,-1 0 0,1-1 0,-1 1 0,1 0 0,-1-1 0,1 1 0,-1 0 0,1 0 0,-1-1 0,1 1 0,-1 0 0,1 0 0,-1 0 0,0 0 0,1 0 0,-1 0 0,1 0 0,-1 0 0,1 0 0,-1 0 0,1 0 0,-1 0 0,0 0 0,0 0 0,-27-3 0,-33 3 0,1 2 0,-94 16 0,129-12 0,0 2 0,1 1 0,0 2 0,-35 19 0,51-25 0,-277 142 0,202-98 0,59-33 0,-1-2 0,0 0 0,-42 16 0,19-15 0,1 3 0,0 2 0,-59 34 0,106-54 0,0 0 0,-1 0 0,1 0 0,0 0 0,0 0 0,-1 0 0,1 1 0,0-1 0,0 0 0,-1 0 0,1 0 0,0 0 0,0 0 0,-1 1 0,1-1 0,0 0 0,0 0 0,0 0 0,-1 0 0,1 1 0,0-1 0,0 0 0,0 0 0,0 1 0,0-1 0,0 0 0,-1 0 0,1 1 0,0-1 0,0 0 0,0 0 0,0 1 0,0-1 0,0 0 0,0 0 0,0 1 0,0-1 0,0 0 0,0 1 0,0-1 0,0 0 0,1 0 0,-1 1 0,0-1 0,0 0 0,0 0 0,0 1 0,0-1 0,1 0 0,16 5 0,25-4 0,-15-4 0,-1-1 0,0-1 0,-1-1 0,1-2 0,-1 0 0,25-13 0,141-81 0,-80 39 0,173-67 0,-134 81 0,-141 45 0,-12 0 0,-23-1 0,-37 2 0,31 4 0,1 1 0,-1 2 0,1 1 0,-47 14 0,-120 51 0,97-32 0,7-6 0,-189 76 0,230-83 0,-82 52 0,110-60 0,2 1 0,0 1 0,1 1 0,0 1 0,-21 29 0,-48 65-1365,74-95-5461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17.818"/>
    </inkml:context>
    <inkml:brush xml:id="br0">
      <inkml:brushProperty name="width" value="0.1" units="cm"/>
      <inkml:brushProperty name="height" value="0.1" units="cm"/>
      <inkml:brushProperty name="color" value="#996633"/>
    </inkml:brush>
  </inkml:definitions>
  <inkml:trace contextRef="#ctx0" brushRef="#br0">2101 3 24575,'-119'-2'0,"-106"2"0,196 2 0,0 1 0,1 2 0,-1 0 0,1 2 0,-43 17 0,28-3 0,-68 45 0,56-32 0,-262 147 0,197-114 0,63-31 0,-103 86 0,59-41 0,88-70 0,1 0 0,0 1 0,1 1 0,-12 17 0,-25 28 0,20-29 0,21-20 0,0-1 0,-1 0 0,0 0 0,0-1 0,-1 0 0,0 0 0,0-1 0,-1 0 0,0-1 0,-14 6 0,-184 64 0,191-69 0,7-4 0,1 1 0,0 0 0,0 0 0,0 1 0,0 1 0,1-1 0,0 1 0,-13 11 0,20-16 0,1 0 0,0 0 0,-1 1 0,1-1 0,0 0 0,-1 1 0,1-1 0,0 0 0,-1 1 0,1-1 0,0 1 0,0-1 0,0 0 0,-1 1 0,1-1 0,0 1 0,0-1 0,0 1 0,0-1 0,0 1 0,0-1 0,0 0 0,0 1 0,0-1 0,0 1 0,0-1 0,0 1 0,0-1 0,0 1 0,0-1 0,0 1 0,0-1 0,1 1 0,-1-1 0,0 1 0,19 6 0,28-5 0,-44-2 0,7 0 0,8 1 0,-1-1 0,1-1 0,-1 0 0,0-1 0,0-1 0,0-1 0,0 0 0,0-1 0,-1-1 0,22-11 0,136-71 0,-118 63 0,-2-2 0,-1-3 0,80-59 0,-98 62 0,1 1 0,2 2 0,54-27 0,-4 19 0,-61 23 0,51-23 0,71-31 0,-70 32 0,151-61 0,-25 28 0,-142 44 0,-44 15 0,0-1 0,-1 0 0,26-14 0,-23 8 0,-10 5 0,1 0 0,0 1 0,0 0 0,0 1 0,0 1 0,1 0 0,19-3 0,-28 6 0,0 1 0,1 0 0,-1-1 0,1 0 0,-1 0 0,0 0 0,1-1 0,-1 0 0,0 1 0,0-1 0,0-1 0,-1 1 0,1 0 0,0-1 0,4-4 0,-8 6 0,0 1 0,1 0 0,-1-1 0,0 1 0,0 0 0,0 0 0,0-1 0,0 1 0,1 0 0,-1-1 0,0 1 0,0 0 0,0-1 0,0 1 0,0 0 0,0-1 0,0 1 0,0 0 0,0-1 0,0 1 0,-1 0 0,1-1 0,0 1 0,0 0 0,0-1 0,0 1 0,0 0 0,-1-1 0,1 1 0,0 0 0,0 0 0,0-1 0,-1 1 0,1 0 0,0 0 0,0 0 0,-1-1 0,1 1 0,-1 0 0,-18-6 0,-23 3 0,41 3 0,-43 0 0,20-1 0,0 1 0,0 1 0,-32 6 0,49-5 0,-1-1 0,1 2 0,0-1 0,0 1 0,0 0 0,0 1 0,0 0 0,1 0 0,-1 0 0,1 1 0,1-1 0,-1 2 0,0-1 0,-7 10 0,-83 95 0,54-63 0,27-30 0,0 0 0,-1-2 0,0 1 0,-26 16 0,-9 6 0,27-21 0,-40 24 0,17-21 0,38-17 0,1 0 0,-1 1 0,1 0 0,0 0 0,-1 1 0,2 0 0,-11 9 0,-158 172 0,161-169 0,4-3 0,1 1 0,1-1 0,0 1 0,-9 22 0,13-23 0,-2-1 0,0 0 0,-1 0 0,0-1 0,-1 0 0,-17 19 0,-1-6 0,14-14 0,0 1 0,1 0 0,-11 15 0,19-22 0,1 1 0,-1 0 0,1 0 0,0 0 0,1 1 0,-1-1 0,1 0 0,1 1 0,-1 0 0,1-1 0,-1 10 0,2-12 0,-1 0 0,1 0 0,0 0 0,0 0 0,1 1 0,-1-1 0,1 0 0,0 0 0,0 0 0,0 0 0,1 0 0,-1-1 0,1 1 0,3 5 0,-4-8 0,1 1 0,0-1 0,0 1 0,0-1 0,0 0 0,0 0 0,0 0 0,0 0 0,0 0 0,1 0 0,-1 0 0,0-1 0,1 1 0,-1-1 0,0 0 0,1 1 0,-1-1 0,0 0 0,1-1 0,-1 1 0,0 0 0,1-1 0,-1 1 0,0-1 0,0 0 0,5-2 0,0 1 0,0-1 0,0 0 0,-1 0 0,1-1 0,-1 0 0,0 0 0,0 0 0,0-1 0,0 0 0,-1 0 0,0 0 0,0-1 0,0 0 0,4-7 0,0-2 0,-1-1 0,0 0 0,-1-1 0,8-29 0,-2 6 0,30-62 0,-15 65 0,-23 32 0,-1 0 0,0 0 0,0 0 0,0 0 0,5-12 0,-11 12 0,-7 8 0,-9 8 0,-2 6 0,0 2 0,1 0 0,1 1 0,-30 45 0,-47 99 0,76-126 0,-2-4 0,-44 54 0,58-78 0,7-10 0,0 0 0,0 1 0,-1-1 0,1 0 0,0 1 0,0-1 0,0 0 0,-1 1 0,1-1 0,0 0 0,0 1 0,-1-1 0,1 0 0,0 0 0,0 1 0,-1-1 0,1 0 0,0 0 0,-1 1 0,1-1 0,0 0 0,-1 0 0,1 0 0,-1 0 0,1 0 0,0 0 0,-1 0 0,1 0 0,0 0 0,-1 0 0,1 0 0,-1 0 0,1 0 0,0 0 0,-1 0 0,1 0 0,0 0 0,-1 0 0,1 0 0,-1 0 0,1-1 0,-1 1 0,-5-20 0,5-35 0,1 50 0,-9-149 0,3 77 0,5 62 0,-1 0 0,0 0 0,-1 0 0,0 0 0,-7-16 0,9 27 0,-1-1 0,0 1 0,0 0 0,0 1 0,0-1 0,0 0 0,-1 0 0,0 1 0,0 0 0,0-1 0,0 1 0,0 0 0,-1 1 0,1-1 0,-1 1 0,0-1 0,0 1 0,0 0 0,0 0 0,0 1 0,-8-3 0,-16 1 0,-1 1 0,1 1 0,-36 4 0,19-1 0,53-5 0,0-1 0,0 1 0,0-1 0,0-1 0,-1 1 0,14-11 0,3-2 0,78-40 0,-68 40 0,-1-1 0,-1-2 0,-1-1 0,-1-2 0,28-26 0,-33 26 0,1 1 0,55-34 0,7-5 0,-51 33 0,2 2 0,0 1 0,2 2 0,53-21 0,180-51 0,-124 52 0,-102 17 0,-46 25 0,0 0 0,0-1 0,0 1 0,0-1 0,0 0 0,-1 1 0,1-1 0,-1 0 0,1 0 0,-1 0 0,0 0 0,0 0 0,0 0 0,0 0 0,0-1 0,0 1 0,0 0 0,-1-1 0,1 1 0,-1-3 0,0 3 0,-1 1 0,1-1 0,-1 1 0,0 0 0,1 0 0,-1-1 0,0 1 0,0 0 0,0 0 0,0 0 0,0 0 0,0 0 0,0 0 0,0 0 0,-1 0 0,1 1 0,0-1 0,-1 0 0,1 1 0,0-1 0,-1 1 0,1-1 0,-1 1 0,1 0 0,0-1 0,-1 1 0,1 0 0,-3 0 0,-49-1 0,46 1 0,-78 0 0,29 0 0,0 2 0,-78 12 0,124-11 0,1 1 0,-1-1 0,1 2 0,0 0 0,0 0 0,0 0 0,-10 10 0,-26 14 0,9-10 0,1 1 0,2 1 0,0 2 0,1 1 0,-50 50 0,36-24 0,14-13 0,-3-1 0,-1-1 0,-1-2 0,-2-2 0,-49 31 0,26-32 0,43-21 0,0 0 0,1 1 0,-1 1 0,-18 15 0,36-25 0,0-1 0,1 0 0,-1 1 0,0-1 0,1 0 0,-1 1 0,1-1 0,-1 1 0,1-1 0,-1 1 0,1-1 0,-1 1 0,1 0 0,0-1 0,-1 1 0,1-1 0,0 1 0,-1 0 0,1-1 0,0 1 0,0 0 0,-1 0 0,1-1 0,0 1 0,0 0 0,0-1 0,0 1 0,0 0 0,0 0 0,0-1 0,0 1 0,1 0 0,-1-1 0,1 2 0,0 0 0,0-1 0,1 0 0,0 0 0,-1-1 0,1 1 0,-1 0 0,1 0 0,0-1 0,0 1 0,-1-1 0,1 1 0,0-1 0,2 0 0,60 1 0,-54-3 0,-1 0 0,1 0 0,-1-1 0,0 0 0,1-1 0,-2 0 0,1 0 0,0-1 0,-1 0 0,0-1 0,0 0 0,8-8 0,5-7 0,-1-1 0,28-41 0,-30 39 0,0 0 0,37-36 0,-21 33 0,2 1 0,0 1 0,2 2 0,0 2 0,44-17 0,43 1 0,-45 1 0,-38 16 0,1 2 0,82-23 0,-116 39 0,-5 2 0,0-1 0,0 1 0,0-1 0,0 0 0,0 0 0,0-1 0,0 1 0,0-1 0,0 0 0,-1 0 0,7-5 0,-15 6 0,0-1 0,0 1 0,0 0 0,-1 0 0,1 1 0,0 0 0,-6 0 0,11 0 0,-14-1 0,1 1 0,-1 0 0,1 1 0,-1 1 0,1 0 0,0 1 0,0 0 0,0 1 0,0 0 0,0 1 0,1 1 0,0 0 0,0 0 0,1 1 0,-1 1 0,2 0 0,-1 1 0,1 0 0,-13 14 0,6-5 0,0-1 0,-1-1 0,-1 0 0,-35 21 0,54-37 0,0 0 0,0 0 0,0 0 0,0 0 0,0 0 0,1 0 0,-1 0 0,0 0 0,0 0 0,0 0 0,0 0 0,0 0 0,1 0 0,-1 0 0,0 0 0,0 0 0,0 0 0,0 0 0,0 0 0,0 0 0,1 0 0,-1 1 0,0-1 0,0 0 0,0 0 0,0 0 0,0 0 0,0 0 0,0 0 0,0 0 0,0 0 0,1 1 0,-1-1 0,0 0 0,0 0 0,0 0 0,0 0 0,0 0 0,0 0 0,0 1 0,0-1 0,0 0 0,0 0 0,0 0 0,0 0 0,0 0 0,0 0 0,0 1 0,0-1 0,0 0 0,0 0 0,0 0 0,0 0 0,0 0 0,0 0 0,-1 1 0,1-1 0,0 0 0,0 0 0,0 0 0,0 0 0,0 0 0,0 0 0,24 3 0,31-5 0,49-20 0,-70 13 0,0 2 0,1 1 0,42-1 0,-123 9 0,0 3 0,1 2 0,0 2 0,0 1 0,1 3 0,-70 29 0,66-19 0,1 3 0,-63 45 0,29-19 0,-75 36 0,85-51 0,-74 53 0,144-89 0,-34 30 0,35-31 0,-1 1 0,1-1 0,-1 1 0,1-1 0,0 1 0,-1 0 0,1-1 0,0 1 0,-1-1 0,1 1 0,0 0 0,0-1 0,0 1 0,0 0 0,-1-1 0,1 1 0,0 0 0,0-1 0,0 1 0,0 0 0,0-1 0,1 2 0,0-1 0,-1 0 0,1-1 0,0 1 0,0 0 0,0-1 0,-1 1 0,1 0 0,0-1 0,0 1 0,0-1 0,0 0 0,0 1 0,0-1 0,0 0 0,0 0 0,0 1 0,1-1 0,-1 0 0,2 0 0,8 0 0,1 0 0,0-1 0,-1 0 0,1-1 0,-1 0 0,0 0 0,1-2 0,-1 1 0,0-1 0,-1-1 0,17-9 0,13-10 0,60-48 0,-12 9 0,111-51 0,-187 103 0,-20 10 0,-27 14 0,-2 21 0,1 1 0,1 1 0,2 2 0,-40 61 0,59-79 0,5-10 0,1 1 0,1 0 0,-1 1 0,2-1 0,-8 21 0,14-32 0,-1 0 0,1 0 0,0 0 0,0 1 0,0-1 0,0 0 0,0 0 0,0 1 0,0-1 0,0 0 0,0 0 0,0 1 0,0-1 0,0 0 0,0 0 0,0 0 0,0 1 0,0-1 0,0 0 0,0 0 0,0 1 0,0-1 0,0 0 0,0 0 0,0 1 0,0-1 0,0 0 0,1 0 0,-1 0 0,0 1 0,0-1 0,0 0 0,0 0 0,1 0 0,-1 0 0,0 0 0,0 1 0,0-1 0,1 0 0,-1 0 0,0 0 0,0 0 0,1 0 0,-1 0 0,15-3 0,15-13 0,19-20 0,-2-3 0,72-74 0,-27 23 0,-82 82 0,1 0 0,0 1 0,0 1 0,0 0 0,20-8 0,-39 17 0,0 0 0,1 0 0,-1 1 0,1 0 0,-1 0 0,1 0 0,1 1 0,-1 0 0,-7 8 0,-55 60 0,39-39 0,-81 93 0,61-66 0,-97 90 0,140-144 0,0 1 0,1-1 0,0 1 0,-6 10 0,9-14 0,15-25 0,-1-1 0,-1 1 0,-1-2 0,-1 1 0,-1-1 0,0 0 0,-2-1 0,-1 0 0,-1 1 0,-1-1 0,-1 0 0,-3-32 0,-5 20-1365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22.835"/>
    </inkml:context>
    <inkml:brush xml:id="br0">
      <inkml:brushProperty name="width" value="0.1" units="cm"/>
      <inkml:brushProperty name="height" value="0.1" units="cm"/>
      <inkml:brushProperty name="color" value="#996633"/>
    </inkml:brush>
  </inkml:definitions>
  <inkml:trace contextRef="#ctx0" brushRef="#br0">728 0 24575,'-3'1'0,"0"0"0,0 0 0,-1 1 0,1-1 0,0 1 0,0-1 0,0 1 0,1 0 0,-1 0 0,0 1 0,1-1 0,-1 0 0,1 1 0,0-1 0,0 1 0,0 0 0,-3 4 0,-30 54 0,31-52 0,1 1 0,0 0 0,1 0 0,0 0 0,0 0 0,1 0 0,1 16 0,-1-13 0,0 0 0,0 0 0,-6 22 0,-18 73 0,18-74 0,-1 0 0,-17 46 0,4-19 0,15-39 0,-2-1 0,-11 23 0,-11 21 0,3 2 0,-25 93 0,22-62 0,21-66 0,4-15 0,-1 0 0,0 0 0,-15 26 0,18-35 0,0-1 0,0 1 0,1-1 0,0 1 0,0 0 0,1 0 0,-1 9 0,-10 41 0,-52 115 0,34-103 0,-37 129 0,61-175-136,-1-1-1,0 0 1,-2 0-1,-1-1 1,0 0-1,-2 0 1,0-1-1,-2-1 0,-18 21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50.814"/>
    </inkml:context>
    <inkml:brush xml:id="br0">
      <inkml:brushProperty name="width" value="0.1" units="cm"/>
      <inkml:brushProperty name="height" value="0.1" units="cm"/>
      <inkml:brushProperty name="color" value="#996633"/>
    </inkml:brush>
  </inkml:definitions>
  <inkml:trace contextRef="#ctx0" brushRef="#br0">0 3624 24575,'5'-3'0,"0"0"0,1 1 0,-1 0 0,1 0 0,-1 0 0,1 1 0,0-1 0,-1 1 0,1 1 0,8-1 0,11-2 0,47-16 0,-51 12 0,0 2 0,0 0 0,0 1 0,1 1 0,24 0 0,-10 4 0,-19-2 0,0 0 0,0 2 0,-1 0 0,1 1 0,0 1 0,-1 0 0,0 1 0,31 12 0,-26-7 0,1-1 0,0-1 0,32 6 0,-2 0 0,-27-8 0,0-1 0,31 1 0,-7-1 0,-34-2 0,-1-1 0,1-1 0,0-1 0,0 0 0,-1-1 0,1 0 0,-1-1 0,25-9 0,-31 9 0,0 0 0,0-1 0,0 0 0,-1 0 0,0-1 0,0 0 0,0 0 0,0 0 0,-1-1 0,0 0 0,0 0 0,-1-1 0,0 0 0,0 0 0,0 0 0,5-10 0,-6 7 0,2 1 0,-1 0 0,1 0 0,1 1 0,-1 0 0,1 0 0,1 1 0,-1-1 0,15-9 0,10-10 0,-27 21 0,0 0 0,-1-1 0,0 1 0,0-1 0,-1 0 0,0 0 0,0 0 0,-1 0 0,1-1 0,-2 1 0,3-14 0,-2 10 0,0 1 0,1 0 0,0 0 0,0 0 0,10-17 0,28-30 0,-31 45 0,0 0 0,-1-1 0,-1 0 0,0-1 0,-1 0 0,6-15 0,9-38 0,-9 24 0,29-64 0,-34 89 0,-2 0 0,0 0 0,0 0 0,-2-1 0,0 0 0,1-33 0,-5-122 0,-3 78 0,3 22 0,13-100 0,0 85 0,3 1 0,38-117 0,-49 191 0,2-3 0,-1-1 0,0 1 0,-2-1 0,0 1 0,-1-1 0,1-24 0,-1-14 0,18-94 0,-11 97 0,5-107 0,-15 142 0,-1-48 0,3 0 0,21-127 0,-19 174 0,-2 1 0,1 0 0,-2-1 0,-1 1 0,0-1 0,-1 1 0,-1-1 0,-1 1 0,0 0 0,-1 0 0,-2 0 0,1 1 0,-2-1 0,0 1 0,-2 1 0,1-1 0,-2 1 0,0 1 0,-1 0 0,-13-14 0,9 10 0,1-1 0,1 0 0,1-1 0,1-1 0,0 0 0,-10-34 0,5 22 0,0 1 0,-3 1 0,0 1 0,-2 0 0,-43-47 0,56 70 0,0 1 0,0 0 0,-1 1 0,0-1 0,0 2 0,0-1 0,-1 2 0,0-1 0,0 1 0,0 0 0,0 1 0,-19-3 0,21 4 0,14 4 0,1 1 0,-1 0 0,1 0 0,-1 0 0,0 1 0,0 0 0,0 0 0,-1 0 0,0 1 0,1 0 0,-2 0 0,1 0 0,0 0 0,-1 1 0,0 0 0,-1 0 0,1 0 0,-1 1 0,4 10 0,5 15 0,-2 1 0,11 65 0,-7-35 0,-3-10 0,-2 1 0,3 92 0,-9-104 0,2 0 0,2 0 0,17 54 0,78 226 0,-92-290 0,-3-15 0,-1 1 0,-1 0 0,-1 0 0,-1 0 0,0 0 0,0 21 0,13 156 0,-15-103 0,-3 82 0,-6-135 0,-1 0 0,-1-1 0,-3 0 0,-1-1 0,-22 42 0,26-60 0,11-32 0,14-43 0,-12 45 0,48-172 0,-47 165 0,0 0 0,-1-1 0,0 1 0,-1-29 0,5-41 0,-1 41 0,-2 0 0,-2-1 0,-5-48 0,1 1 0,0 64 0,-1 1 0,-2-1 0,-1 1 0,-2 0 0,-12-33 0,-17-71 0,22 28 0,12 73 0,-1 0 0,-2 0 0,-17-53 0,16 61 0,2-1 0,0 0 0,2-1 0,0 1 0,2-1 0,1 1 0,4-31 0,-2-69 0,-3 106 0,3 38 0,3 32 0,29 103 0,10 52 0,-33-148 0,35 99 0,7 26 0,-48-145 0,-2 0 0,-1 1 0,-4 49 0,0-20 0,1-122 0,-3 1 0,-2-1 0,-2 1 0,-3 1 0,-21-67 0,23 95 0,1 0 0,1 0 0,2-1 0,0 0 0,2 0 0,1-1 0,2-49 0,0 74 0,0 0 0,0 0 0,0 0 0,1 0 0,-1 0 0,1 0 0,0 0 0,-1 0 0,1 0 0,0 0 0,0 0 0,0 1 0,0-1 0,0 0 0,1 1 0,-1-1 0,0 1 0,1 0 0,-1-1 0,1 1 0,0 0 0,-1 0 0,1 0 0,0 0 0,0 0 0,0 0 0,-1 0 0,1 1 0,0-1 0,0 1 0,0-1 0,0 1 0,0 0 0,0 0 0,0-1 0,0 2 0,0-1 0,0 0 0,0 0 0,0 1 0,0-1 0,0 1 0,0-1 0,0 1 0,0 0 0,0 0 0,-1 0 0,1 0 0,0 0 0,-1 0 0,1 0 0,0 1 0,-1-1 0,0 1 0,1-1 0,-1 1 0,0-1 0,0 1 0,0 0 0,0 0 0,2 3 0,1 9 0,0 1 0,-1-1 0,0 1 0,-1 0 0,0 0 0,-2 18 0,-7 91 0,1-83 0,-2-1 0,-2-1 0,-22 59 0,17-57 0,1 1 0,-13 80 0,13-18 0,-11 110 0,16-142 0,6-54 0,0-1 0,2 1 0,-1-1 0,2 1 0,1-1 0,3 25 0,-4-43 0,0 1 0,0 0 0,0-1 0,0 1 0,1-1 0,-1 1 0,0 0 0,0-1 0,0 1 0,1 0 0,-1-1 0,0 1 0,1 0 0,-1 0 0,0-1 0,0 1 0,1 0 0,-1 0 0,0-1 0,1 1 0,-1 0 0,1 0 0,-1 0 0,0 0 0,1 0 0,-1-1 0,1 1 0,-1 0 0,0 0 0,1 0 0,-1 0 0,1 0 0,-1 0 0,0 0 0,1 0 0,-1 1 0,0-1 0,1 0 0,-1 0 0,1 0 0,-1 0 0,0 0 0,1 1 0,-1-1 0,0 0 0,1 0 0,-1 1 0,0-1 0,1 0 0,-1 0 0,0 1 0,0-1 0,1 0 0,-1 1 0,0-1 0,0 0 0,0 1 0,1-1 0,-1 0 0,0 1 0,0-1 0,0 1 0,0-1 0,0 0 0,0 1 0,0-1 0,0 1 0,17-32 0,-6 4 0,-1-2 0,-1 1 0,-2-1 0,5-39 0,5-124 0,-13 132 0,7-689 0,-13 462 0,2 280 0,0 1 0,-1 0 0,0-1 0,0 1 0,0 0 0,-1-1 0,0 1 0,0 0 0,-1 0 0,0 0 0,0 1 0,-4-6 0,-2-2 0,-2 0 0,0 1 0,-15-13 0,-6-6 0,30 29 0,1 1 0,-1 0 0,1-1 0,0 1 0,-1-1 0,1 1 0,0-1 0,0 0 0,0 0 0,0 1 0,0-1 0,1 0 0,-1 0 0,1 0 0,-1-3 0,1 4 0,0 1 0,0-1 0,1 0 0,-1 1 0,0-1 0,1 0 0,-1 1 0,0-1 0,1 1 0,-1-1 0,1 1 0,-1-1 0,1 0 0,-1 1 0,1 0 0,-1-1 0,1 1 0,0-1 0,-1 1 0,1 0 0,0-1 0,-1 1 0,1 0 0,0 0 0,-1 0 0,1-1 0,1 1 0,9-1 0,0 0 0,0 1 0,0 0 0,14 2 0,-5 0 0,-12-2 0,1 1 0,-1 1 0,1-1 0,-1 2 0,0-1 0,0 1 0,0 0 0,0 0 0,14 10 0,0 2 0,38 34 0,-52-42 0,-1 2 0,-1 1 0,1 0 0,-2 0 0,0 0 0,0 0 0,-1 1 0,0 0 0,0 0 0,2 19 0,2-1 0,9 30 0,-3-7 0,3-1 0,32 70 0,-22-64 0,-12-24 0,1-1 0,22 32 0,-11-25 0,-2 2 0,-1 0 0,-3 2 0,25 69 0,-41-91 0,0 1 0,-2 0 0,-1 0 0,0 26 0,3 35 0,0-50 0,-2 0 0,-2 0 0,-1 1 0,-1-1 0,-10 55 0,-1-49 0,-1 0 0,-2 0 0,-21 37 0,13-29 0,-18 55 0,22-51 0,11-29 0,0 0 0,-4 23 0,16-178 0,1-106 0,-2 39 0,5 88 0,0-68 0,-7 163 0,0 1 0,-2-1 0,0 0 0,-1 0 0,-1 1 0,0-1 0,-1 1 0,-1 0 0,-1 0 0,0 1 0,-12-22 0,-51-69 0,45 72 0,1 0 0,2-2 0,1-1 0,-23-60 0,-33-86 0,45 115 0,-4-42 0,52 153 0,-2 1 0,14 69 0,-8-29 0,-4-23 0,-3 1 0,-3 0 0,-3 1 0,1 120 0,-12 673 0,5-501 0,5-556 0,44-262 0,-20 292 0,-15 91 0,-3-1 0,4-121 0,-19-92 0,-1 274 0,-3 28 0,-5 38 0,-16 560 0,21-322 0,0-197 0,-20 93 0,12-101 0,-5 133 0,21 100-1365,-2-289-5461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8:11.326"/>
    </inkml:context>
    <inkml:brush xml:id="br0">
      <inkml:brushProperty name="width" value="0.1" units="cm"/>
      <inkml:brushProperty name="height" value="0.1" units="cm"/>
      <inkml:brushProperty name="color" value="#996633"/>
    </inkml:brush>
  </inkml:definitions>
  <inkml:trace contextRef="#ctx0" brushRef="#br0">1650 0 24575,'-3'6'0,"1"-1"0,-1 1 0,1 0 0,0 0 0,1 0 0,0 0 0,-1 0 0,2 0 0,-1 0 0,1 0 0,0 0 0,1 7 0,-2 10 0,0-16 0,0 0 0,0 0 0,-1 0 0,0 0 0,-1 0 0,1-1 0,-1 1 0,0-1 0,-1 1 0,0-1 0,-6 8 0,-3 1 0,-1 0 0,-27 21 0,24-22 0,0 1 0,-16 20 0,-41 51 0,28-34 0,-51 75 0,82-108 0,0-1 0,-2 0 0,0-1 0,-1-1 0,-1 0 0,0-2 0,-29 17 0,15-8 0,-44 37 0,-9 11 0,54-47 0,1 3 0,-47 50 0,30-24 0,27-31 0,1 1 0,-18 28 0,2 5 0,-2-2 0,-2-2 0,-3-1 0,-2-3 0,-52 45 0,62-68 0,-1 0 0,-2-3 0,-79 35 0,66-32 0,32-18-1365,1-1-5461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3:11.95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14899 8204,'37'22,"87"65,-67-40,-3 3,-2 2,46 60,-58-65,-3 3,-1 0,-3 2,41 90,-40-62,-5 1,-3 2,-3 0,-4 2,7 86,-17-50,-13 234,-2-306,-2-1,-1 0,-3-1,-2 0,-2-1,-2 0,-2-2,-2 0,-2-1,-2-2,-1 0,-2-2,-2-1,-1-2,-2-1,-67 54,76-72,-2-1,1-1,-2-1,0-1,0-2,-54 14,-182 21,143-29,-470 33,-4-50,275-3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1.292"/>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7161 3209,'14'-3,"10"-3,0-2,0 0,22-13,37-12,73-33,-77 30,-45 23,1 2,36-7,2 0,12-3,2 3,162-11,179 21,-409 8,1 1,-1 1,0 0,1 2,-1 0,-1 1,1 1,-1 1,0 0,0 1,-1 1,0 1,16 12,275 212,-120-89,-168-128,0 0,-1 1,0 2,-2 0,0 0,-2 2,0 0,-1 0,-2 2,0-1,-1 2,-2-1,0 2,-2-1,5 28,1 8,-3 2,-2-1,-4 1,-1 0,-4 1,-11 78,9-123,-2 0,0-1,-1 1,-1-1,-12 24,-55 79,50-85,-10 30,27-48,-2-1,-14 23,6-17,1-2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36.538"/>
    </inkml:context>
    <inkml:brush xml:id="br0">
      <inkml:brushProperty name="width" value="0.1" units="cm"/>
      <inkml:brushProperty name="height" value="0.1" units="cm"/>
      <inkml:brushProperty name="color" value="#996633"/>
    </inkml:brush>
  </inkml:definitions>
  <inkml:trace contextRef="#ctx0" brushRef="#br0">1458 0 24575,'-5'1'0,"0"0"0,1 0 0,-1 0 0,0 0 0,1 1 0,0 0 0,-1 0 0,1 0 0,0 1 0,0-1 0,0 1 0,0 0 0,0 0 0,1 1 0,-1-1 0,1 1 0,-3 4 0,-9 10 0,2 1 0,-13 22 0,25-39 0,-30 45 0,-64 74 0,65-86 0,2 0 0,1 2 0,-33 61 0,59-97 0,0 0 0,1 0 0,-1 0 0,1 0 0,-1 0 0,1 0 0,-1 0 0,1 0 0,0 0 0,-1 0 0,1 0 0,0 0 0,0 0 0,0 1 0,0-1 0,0 0 0,0 0 0,1 2 0,12-7 0,22-25 0,-14 6 0,43-35 0,-48 45 0,-1 0 0,0-1 0,-1 0 0,0-2 0,-1 1 0,20-33 0,-20 26 0,1 1 0,19-23 0,-20 29 0,0-1 0,-2 0 0,0-1 0,13-28 0,-23 44 0,-1 0 0,1-1 0,0 1 0,-1 0 0,1-1 0,-1 1 0,0-1 0,1 1 0,-1-1 0,0 1 0,0-1 0,0 1 0,0-1 0,0 1 0,0-1 0,0 1 0,-1-1 0,1 1 0,0-1 0,-1 1 0,1-1 0,-2-2 0,1 4 0,0-1 0,-1 0 0,1 0 0,0 0 0,0 1 0,-1-1 0,1 0 0,0 1 0,-1-1 0,1 1 0,-1 0 0,1 0 0,-1-1 0,1 1 0,0 0 0,-1 0 0,1 0 0,-4 1 0,-2 0 0,0 0 0,0 1 0,0-1 0,-1 2 0,2-1 0,-1 1 0,0 0 0,-6 5 0,-13 12 0,1 2 0,1 1 0,0 1 0,-21 30 0,-145 179 0,149-170 0,34-50 0,-1 1 0,-1-1 0,0-1 0,-18 20 0,3-11 0,17-15 0,0-1 0,1 1 0,-1 0 0,1 1 0,1-1 0,-1 1 0,-5 11 0,10-18 0,1 1 0,0 0 0,0-1 0,-1 1 0,1-1 0,0 1 0,0 0 0,0-1 0,0 1 0,0 0 0,0 0 0,0-1 0,0 1 0,0 0 0,0-1 0,0 1 0,0 0 0,1-1 0,-1 1 0,0-1 0,0 1 0,1 0 0,-1-1 0,0 1 0,1-1 0,-1 1 0,1-1 0,-1 1 0,1 0 0,22 10 0,31-5 0,-52-6 0,4 0 0,-1 0 0,0-1 0,1 1 0,-1-1 0,0 0 0,1-1 0,-1 1 0,0-1 0,0 0 0,0 0 0,5-4 0,-8 5 0,-1 0 0,1 0 0,0 0 0,-1 0 0,1-1 0,-1 1 0,0-1 0,1 1 0,-1-1 0,0 1 0,0-1 0,0 0 0,0 0 0,0 1 0,0-1 0,0 0 0,-1 0 0,1 0 0,-1 0 0,1 0 0,-1 0 0,0 0 0,0 0 0,0 0 0,0 0 0,0 0 0,0 0 0,-1 0 0,1 0 0,-1 0 0,1 0 0,-2-3 0,1 3 0,1 1 0,-1-1 0,0 0 0,0 1 0,1 0 0,-1-1 0,0 1 0,0 0 0,0-1 0,-1 1 0,1 0 0,0 0 0,0 0 0,-1 0 0,1 0 0,-1 0 0,1 0 0,0 1 0,-1-1 0,0 0 0,1 1 0,-4-1 0,2 0 0,0 1 0,-1 0 0,1 0 0,-1 1 0,1-1 0,-1 1 0,1-1 0,0 1 0,0 0 0,-6 2 0,0 2 0,-1 0 0,1 0 0,0 1 0,0 0 0,0 0 0,-8 9 0,1 4 0,1 0 0,0 2 0,1-1 0,-14 30 0,14-25 0,0-1 0,-34 43 0,39-56 0,1 1 0,1 0 0,0 0 0,1 0 0,1-2 0</inkml:trace>
  <inkml:trace contextRef="#ctx0" brushRef="#br0" timeOffset="1">495 1105 24575,'8'-12'0</inkml:trace>
  <inkml:trace contextRef="#ctx0" brushRef="#br0" timeOffset="-1">571 999 24575,'140'-192'0,"-137"188"0,124-143 0,-97 111 0,-30 36 0,1-1 0,-1 1 0,0-1 0,1 0 0,-1 1 0,0-1 0,0 1 0,0-1 0,1 1 0,-1-1 0,0 0 0,0 1 0,0-1 0,0 1 0,0-1 0,0 0 0,0 1 0,0-1 0,0 1 0,-1-1 0,1 0 0,0 1 0,0-1 0,-1 0 0,0 0 0,0 0 0,0 1 0,0-1 0,0 1 0,0-1 0,0 1 0,-1-1 0,1 1 0,0 0 0,0 0 0,0 0 0,-1-1 0,1 1 0,0 0 0,0 0 0,0 1 0,-1-1 0,0 0 0,-7 2 0,1 0 0,1 0 0,-1 1 0,0 0 0,0 0 0,1 0 0,0 1 0,0 1 0,0-1 0,0 1 0,1 0 0,-11 11 0,-9 10 0,-33 45 0,45-54 0,-98 135 0,62-82 0,-116 127 0,116-152 0,-3-2 0,-60 39 0,37-29 0,53-39 0,35-29 0,14-16 0,50-78 0,143-181 0,-37 69 0,-132 158 0,-34 42 0,2 0 0,0 1 0,1 2 0,0 0 0,2 1 0,0 0 0,1 2 0,32-17 0,-38 23 0,0-1 0,0-1 0,-1 0 0,0-1 0,-1-1 0,0 0 0,-1-1 0,0 0 0,-2-1 0,1 0 0,-2-1 0,0 0 0,15-36 0,-16 36 0,2 0 0,0 1 0,0 0 0,2 0 0,20-19 0,-3 3 0,-2 8 42,-24 20-198,0 0-1,0 0 1,0 0 0,0-1-1,-1 1 1,1-1 0,-1 0-1,5-7 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36.534"/>
    </inkml:context>
    <inkml:brush xml:id="br0">
      <inkml:brushProperty name="width" value="0.1" units="cm"/>
      <inkml:brushProperty name="height" value="0.1" units="cm"/>
      <inkml:brushProperty name="color" value="#996633"/>
    </inkml:brush>
  </inkml:definitions>
  <inkml:trace contextRef="#ctx0" brushRef="#br0">1 1 24575,'1'0'0,"-1"0"0,1 1 0,0-1 0,0 1 0,-1-1 0,1 1 0,0-1 0,-1 1 0,1-1 0,0 1 0,-1 0 0,1-1 0,-1 1 0,1 0 0,-1 0 0,1 0 0,-1-1 0,1 1 0,-1 0 0,0 0 0,0 0 0,1 0 0,-1 0 0,0-1 0,0 1 0,0 0 0,0 1 0,3 32 0,-3-29 0,1 12 0,1 0 0,1 0 0,1-1 0,0 1 0,13 29 0,43 76 0,-18-40 0,-36-65 0,-1 0 0,-1 0 0,-1 0 0,-1 0 0,0 1 0,-1-1 0,-1 0 0,0 1 0,-4 21 0,1 29 0,3-26 0,2 0 0,2 0 0,1-1 0,2 1 0,2-1 0,24 65 0,-19-57 0,-1 0 0,-3 1 0,7 84 0,-12 87 0,-3-24 0,1-168 0,0 0 0,2 0 0,2-1 0,16 49 0,-20-70 0,-1-2 0,-1 0 0,1-1 0,0 1 0,1-1 0,-1 1 0,1-1 0,3 5 0,-5-8 0,0 0 0,0-1 0,1 1 0,-1 0 0,0 0 0,0-1 0,0 1 0,1-1 0,-1 1 0,0-1 0,1 0 0,-1 0 0,0 1 0,1-1 0,-1 0 0,0 0 0,1 0 0,-1 0 0,0 0 0,1-1 0,-1 1 0,0 0 0,1-1 0,-1 1 0,0-1 0,0 1 0,0-1 0,1 1 0,-1-1 0,0 0 0,0 0 0,1-1 0,16-12 0,-2-1 0,0 0 0,-1-2 0,-1 1 0,0-2 0,19-32 0,-5 9 0,16-21 0,70-129 0,-102 171 0,-9 16 0,-1 0 0,1-1 0,-1 1 0,0-1 0,0 1 0,0-1 0,2-8 0,-4 12 0,0 1 0,0-1 0,0 1 0,0-1 0,0 1 0,0-1 0,0 1 0,0-1 0,0 1 0,-1-1 0,1 1 0,0 0 0,0-1 0,0 1 0,-1-1 0,1 1 0,0-1 0,0 1 0,-1 0 0,1-1 0,0 1 0,-1 0 0,1-1 0,0 1 0,-1 0 0,1 0 0,-1-1 0,1 1 0,0 0 0,-1 0 0,1 0 0,-1-1 0,1 1 0,-1 0 0,1 0 0,-1 0 0,1 0 0,-1 0 0,1 0 0,-1 0 0,1 0 0,0 0 0,-1 0 0,1 0 0,-1 0 0,1 1 0,-1-1 0,1 0 0,-1 0 0,1 0 0,0 0 0,-1 1 0,1-1 0,-1 1 0,-27 13 0,-10 16 0,0 2 0,3 2 0,1 1 0,1 2 0,-44 65 0,59-75 0,1 2 0,1 0 0,1 1 0,2 1 0,1 0 0,-13 51 0,25-81 0,0-1 0,-1 0 0,1 1 0,0-1 0,0 1 0,-1-1 0,1 1 0,0-1 0,0 1 0,0-1 0,0 1 0,-1-1 0,1 1 0,0-1 0,0 1 0,0 0 0,0-1 0,0 1 0,0-1 0,0 1 0,1-1 0,-1 1 0,0-1 0,0 1 0,0-1 0,0 1 0,1-1 0,-1 1 0,0-1 0,0 1 0,1-1 0,-1 0 0,0 1 0,1-1 0,-1 1 0,1-1 0,-1 0 0,0 1 0,1-1 0,-1 0 0,1 0 0,-1 1 0,1-1 0,-1 0 0,1 0 0,27-14 0,29-35 0,-13 1 0,69-97 0,-83 101 0,3 1 0,1 2 0,70-64 0,-103 105 0,23-22 0,-23 22 0,0-1 0,-1 1 0,1-1 0,0 1 0,0-1 0,-1 1 0,1-1 0,-1 0 0,1 1 0,0-1 0,-1 0 0,1 1 0,-1-1 0,1 0 0,-1 0 0,0 0 0,1 1 0,-1-1 0,0 0 0,0 0 0,1 0 0,-1 0 0,0 0 0,0 1 0,0-3 0,-2 4 0,0 0 0,-1 0 0,1 0 0,0 0 0,0 0 0,0 0 0,1 1 0,-1-1 0,0 1 0,0-1 0,1 1 0,-1 0 0,1-1 0,-2 4 0,-1-1 0,-162 196 0,61-71 0,73-90 0,-60 73 0,81-96 0,0 1 0,1 1 0,0-1 0,2 2 0,-7 18 0,14-37 0,1 1 0,0 0 0,-1-1 0,1 1 0,0-1 0,0 1 0,0 0 0,-1-1 0,1 1 0,0 0 0,0-1 0,0 1 0,0-1 0,0 1 0,0 0 0,0-1 0,1 1 0,-1 0 0,0-1 0,0 1 0,0 0 0,1-1 0,-1 1 0,0-1 0,0 1 0,1-1 0,-1 1 0,1-1 0,0 2 0,17-3 0,23-18 0,-1-10 0,-1-1 0,-2-2 0,-1-2 0,50-59 0,-27 28 0,-11 4 0,-40 49 0,0 1 0,1-1 0,1 1 0,-1 1 0,2 0 0,-1 0 0,24-15 0,-2 6 0,-21 11 0,1 1 0,0 0 0,0 0 0,0 2 0,1-1 0,-11 6 0</inkml:trace>
  <inkml:trace contextRef="#ctx0" brushRef="#br0" timeOffset="1">1312 1452 24575,'34'-7'0</inkml:trace>
  <inkml:trace contextRef="#ctx0" brushRef="#br0" timeOffset="-1">1400 1435 24575,'122'-25'0</inkml:trace>
  <inkml:trace contextRef="#ctx0" brushRef="#br0" timeOffset="-3">1594 1399 24575,'40'-4'0,"-26"4"0,0-1 0,1 0 0,-8 0 0</inkml:trace>
  <inkml:trace contextRef="#ctx0" brushRef="#br0" timeOffset="-5">1717 1386 24575,'2'-1'0,"12"-3"0,0 0 0,-1-1 0,18-9 0,101-77 0,-55 36 0,56-27 0,-78 50 0,79-60 0,-125 83 0,-1 1 0,0-2 0,-1 1 0,0-1 0,0 0 0,-1-1 0,0 1 0,-1-1 0,0-1 0,4-16 0,-3 11 0,1-1 0,1 1 0,14-22 0,27-42 0,-53 85 0,-1 0 0,1 0 0,1 1 0,-1-1 0,0 1 0,-4 9 0,5-4 0,1-1 0,0 1 0,0 0 0,1 0 0,0 0 0,0 1 0,2-1 0,1 17 0,-1 36 0,-2-52 0,-2 0 0,0 0 0,0-1 0,-1 0 0,-7 16 0,-7 17 0,7-6 0,8-24 0,-1-1 0,0 1 0,-1-1 0,0 1 0,-1-1 0,0-1 0,-11 15 0,-4 4 0,-31 59 0,43-69 0,-1-1 0,-1 0 0,-1-1 0,-1 0 0,0-1 0,-2 0 0,1-1 0,-24 19 0,14-20 0,0 0 0,0-2 0,-37 14 0,29-13 0,-53 31 0,-1 10 0,-1-4 0,-136 57 0,141-73 0,-94 55 0,149-72 0,1 0 0,1 2 0,0 1 0,2 1 0,0 1 0,2 0 0,0 2 0,2 1 0,1 0 0,-23 43 0,33-49 0,0 0 0,1 0 0,1 1 0,-6 39 0,-7 24 0,19-83 0,-1 0 0,1 0 0,0-1 0,-1 1 0,1 0 0,0 0 0,0-1 0,-1 1 0,1 0 0,0 0 0,0 0 0,0-1 0,0 1 0,0 0 0,0 0 0,0 0 0,0 0 0,0-1 0,1 1 0,-1 0 0,0 0 0,0 0 0,1-1 0,-1 1 0,1 1 0,16-9 0,20-29 0,134-205 0,-155 221 0,0 0 0,1 1 0,1 1 0,1 1 0,0 1 0,34-22 0,138-71 0,-159 93 0,119-55 0,32-16 0,-159 72 0,0 0 0,-1-2 0,0 0 0,-2-1 0,25-27 0,-3-7 0,47-74 0,-78 108 0,19-22 0,-24 32 0,0 1 0,-1-1 0,0 0 0,0-1 0,-1 0 0,-1 1 0,1-1 0,-1-1 0,-1 1 0,4-12 0,-6 14 0,1 1 0,0-1 0,0 1 0,1-1 0,0 1 0,0 0 0,1 0 0,-1 0 0,1 0 0,7-7 0,55-50 0,-52 52 0,-1-1 0,0 0 0,-1-1 0,20-28 0,-27 32 0,-1 0 0,1 0 0,-2 0 0,0-1 0,0 0 0,0 0 0,-1 0 0,-1 0 0,0 0 0,0 0 0,-1 0 0,0 0 0,-2-11 0,2 21 0,0 0 0,0-1 0,0 1 0,0-1 0,-1 1 0,1 0 0,0-1 0,0 1 0,0-1 0,0 1 0,-1 0 0,1-1 0,0 1 0,0 0 0,-1-1 0,1 1 0,0 0 0,0 0 0,-1-1 0,1 1 0,0 0 0,-1 0 0,1-1 0,0 1 0,-1 0 0,1 0 0,-1 0 0,1 0 0,0-1 0,-1 1 0,1 0 0,-1 0 0,0 0 0,-18 6 0,-22 21 0,32-20 0,-144 77 0,112-63 0,0 1 0,1 1 0,-53 44 0,9 0 0,38-32 0,-67 69 0,67-57 0,25-28 0,1 2 0,2 0 0,-23 32 0,41-52 0,-1 0 0,0-1 0,1 1 0,-1 0 0,1-1 0,-1 1 0,1 0 0,0 0 0,-1 0 0,1-1 0,0 1 0,-1 0 0,1 0 0,0 0 0,0 0 0,0-1 0,0 1 0,0 0 0,0 0 0,0 0 0,0 0 0,0 0 0,0-1 0,0 1 0,1 0 0,-1 0 0,0 0 0,1 0 0,-1 0 0,2 0 0,-1 0 0,0-1 0,0 1 0,1-1 0,-1 1 0,0-1 0,1 1 0,-1-1 0,0 0 0,1 0 0,-1 0 0,0 0 0,1 0 0,-1 0 0,3 0 0,5-2 0,0 1 0,0-1 0,0-1 0,11-4 0,30-20 0,-2-3 0,-1-1 0,-2-3 0,-1-1 0,79-83 0,-105 99 0,0 2 0,1 0 0,1 1 0,1 1 0,37-21 0,-53 33 0,39-22 0,-42 24 0,0-1 0,1 1 0,-1-1 0,0 1 0,0-1 0,0 0 0,-1 0 0,1 0 0,0 0 0,-1 0 0,1-1 0,-1 1 0,1 0 0,0-4 0,-2 5 0,-1 1 0,1-1 0,0 1 0,-1-1 0,1 1 0,-1-1 0,1 1 0,-1-1 0,1 1 0,-1 0 0,0-1 0,1 1 0,-1 0 0,1 0 0,-1-1 0,0 1 0,1 0 0,-1 0 0,0 0 0,1 0 0,-1 0 0,0 0 0,1 0 0,-1 0 0,0 0 0,1 0 0,-1 0 0,1 0 0,-1 1 0,0-1 0,1 0 0,-1 0 0,0 1 0,1-1 0,-2 1 0,-27 8 0,-3 8 0,1 2 0,1 1 0,0 1 0,2 2 0,-34 34 0,24-23 0,-22 20 0,13-8 0,-3-3 0,-2-3 0,-97 61 0,145-99 0,-39 21 0,-2-1 0,-55 19 0,94-39 0,9-2 0,17-6 0,36-14 0,445-225 0,-466 229 0,-16 8 0,1-1 0,-1 0 0,-1-2 0,0 0 0,-1-1 0,23-19 0,-40 30 0,0 1 0,1 0 0,-1-1 0,0 1 0,0-1 0,0 1 0,0 0 0,0-1 0,1 1 0,-1-1 0,0 1 0,0-1 0,0 1 0,0 0 0,0-1 0,0 1 0,0-1 0,0 1 0,-1-1 0,1 1 0,0 0 0,0-1 0,0 1 0,0-1 0,0 1 0,-1 0 0,1-1 0,0 1 0,0 0 0,-1-1 0,1 1 0,0 0 0,-1-1 0,1 1 0,0 0 0,-1-1 0,1 1 0,0 0 0,-1 0 0,1 0 0,-1-1 0,1 1 0,0 0 0,-1 0 0,1 0 0,-1 0 0,1 0 0,-1 0 0,1 0 0,0 0 0,-1 0 0,1 0 0,-1 0 0,1 0 0,-1 0 0,0 0 0,-30-3 0,-1 3 0,0 2 0,0 2 0,0 0 0,0 2 0,1 2 0,-48 17 0,28-5 0,1 2 0,1 3 0,-51 32 0,76-40 0,0 0 0,1 2 0,1 0 0,1 2 0,1 0 0,-31 41 0,23-27 0,-3-2 0,0-2 0,-2 0 0,-46 31 0,46-36 0,27-21 0,-1 1 0,24-3 0,33-4 0,1-3 0,-1-1 0,0-3 0,60-18 0,-58 14 0,123-31 0,178-69 0,-318 97 0,-35 15 0,0 0 0,1 0 0,-1 0 0,0 0 0,0 0 0,0 0 0,0 0 0,1 0 0,-1 0 0,0 0 0,0 0 0,0-1 0,0 1 0,0 0 0,0 0 0,1 0 0,-1 0 0,0 0 0,0 0 0,0 0 0,0 0 0,0 0 0,0-1 0,1 1 0,-1 0 0,0 0 0,0 0 0,0 0 0,0 0 0,0-1 0,0 1 0,0 0 0,0 0 0,0 0 0,0 0 0,0 0 0,0-1 0,0 1 0,0 0 0,0 0 0,0 0 0,0 0 0,0-1 0,0 1 0,0 0 0,0 0 0,0 0 0,0 0 0,0 0 0,0-1 0,0 1 0,-1 0 0,1 0 0,0 0 0,0 0 0,0 0 0,0 0 0,0-1 0,0 1 0,0 0 0,-1 0 0,1 0 0,0 0 0,0 0 0,0 0 0,0 0 0,-19-4 0,-25 1 0,-307 13 0,292-5 0,1 3 0,0 2 0,-112 35 0,107-17 0,62-28 0,1 0 0,0 0 0,-1 0 0,1 0 0,0 0 0,0 0 0,-1 0 0,1 0 0,0 0 0,0 0 0,-1 1 0,1-1 0,0 0 0,0 0 0,-1 0 0,1 0 0,0 1 0,0-1 0,0 0 0,-1 0 0,1 0 0,0 1 0,0-1 0,0 0 0,0 0 0,0 1 0,-1-1 0,1 0 0,0 1 0,0-1 0,0 0 0,0 0 0,0 1 0,0-1 0,0 0 0,0 1 0,0-1 0,0 0 0,0 0 0,0 1 0,0-1 0,1 1 0,13 2 0,27-5 0,25-14 0,0-3 0,96-43 0,-95 36 0,-40 15 0,10-1 0,-1-3 0,0 0 0,-1-3 0,-1-1 0,-1-1 0,33-26 0,-31 23 0,-30 21 0,0-1 0,0 0 0,0 0 0,0 0 0,-1 0 0,7-7 0,-11 10 0,0 0 0,0 0 0,0 0 0,0-1 0,0 1 0,1 0 0,-1 0 0,0 0 0,0 0 0,0 0 0,0 0 0,0-1 0,0 1 0,0 0 0,0 0 0,0 0 0,0 0 0,0 0 0,0 0 0,0-1 0,0 1 0,0 0 0,0 0 0,0 0 0,0 0 0,0 0 0,0 0 0,0-1 0,-1 1 0,1 0 0,0 0 0,0 0 0,0 0 0,0 0 0,0 0 0,0 0 0,0 0 0,0-1 0,0 1 0,-1 0 0,1 0 0,0 0 0,0 0 0,0 0 0,0 0 0,0 0 0,0 0 0,-1 0 0,1 0 0,0 0 0,0 0 0,0 0 0,0 0 0,0 0 0,0 0 0,-1 0 0,1 0 0,-15-1 0,-19 5 0,-51 20 0,0 4 0,-142 69 0,107-43 0,-12 4 0,-91 32 0</inkml:trace>
  <inkml:trace contextRef="#ctx0" brushRef="#br0" timeOffset="-7">1188 1722 24575,'341'-171'0,"-324"162"0,-9 5 0,1 0 0,-1-1 0,1 0 0,-1-1 0,-1 0 0,1 0 0,-1 0 0,12-15 0,-18 21 0,-1-1 0,1 0 0,-1 1 0,0-1 0,1 0 0,-1 1 0,0-1 0,1 0 0,-1 1 0,0-1 0,0 0 0,0 0 0,0 1 0,0-1 0,0 0 0,0 0 0,0 1 0,0-1 0,0 0 0,0 0 0,0 1 0,0-1 0,-1 0 0,1 1 0,0-1 0,0 0 0,-1 1 0,1-1 0,-1 0 0,1 1 0,-1-1 0,1 1 0,-1-1 0,1 0 0,-1 1 0,1-1 0,-1 1 0,1 0 0,-1-1 0,0 1 0,1 0 0,-1-1 0,0 1 0,1 0 0,-1-1 0,0 1 0,0 0 0,0 0 0,-41-7 0,39 7 0,-51-2 0,0 3 0,0 2 0,0 3 0,9 1 0</inkml:trace>
  <inkml:trace contextRef="#ctx0" brushRef="#br0" timeOffset="-9">942 1566 24575,'-155'52'0,"-33"30"0,188-82 0,0 0 0,-1 0 0,1 0 0,0 0 0,-1 0 0,1 0 0,0 0 0,0 0 0,-1 0 0,1 0 0,0 0 0,-1 0 0,1 1 0,0-1 0,0 0 0,-1 0 0,1 0 0,0 0 0,0 0 0,-1 1 0,1-1 0,0 0 0,0 0 0,-1 0 0,1 1 0,0-1 0,0 0 0,0 0 0,0 1 0,-1-1 0,1 0 0,0 0 0,0 1 0,0-1 0,0 0 0,0 1 0,0-1 0,0 0 0,0 1 0,0-1 0,0 0 0,0 0 0,0 1 0,16 3 0,33-4 0,45-10 0,0-4 0,-49 5 0</inkml:trace>
  <inkml:trace contextRef="#ctx0" brushRef="#br0" timeOffset="-11">819 1770 24575,'-14'11'0</inkml:trace>
  <inkml:trace contextRef="#ctx0" brushRef="#br0" timeOffset="-13">766 1815 24575,'-2'1'0</inkml:trace>
  <inkml:trace contextRef="#ctx0" brushRef="#br0" timeOffset="-15">748 1831 24575,'-4'3'0</inkml:trace>
  <inkml:trace contextRef="#ctx0" brushRef="#br0" timeOffset="-17">713 1867 24575,'-53'55'0</inkml:trace>
  <inkml:trace contextRef="#ctx0" brushRef="#br0" timeOffset="-19">660 1922 24575,'-18'18'0</inkml:trace>
  <inkml:trace contextRef="#ctx0" brushRef="#br0" timeOffset="-21">642 1941 24575,'-15'16'0</inkml:trace>
  <inkml:trace contextRef="#ctx0" brushRef="#br0" timeOffset="-23">625 1959 24575,'-1'1'0,"-11"14"0</inkml:trace>
  <inkml:trace contextRef="#ctx0" brushRef="#br0" timeOffset="-25">607 1980 24575,'-15'20'0,"0"1"0,10-14 0</inkml:trace>
  <inkml:trace contextRef="#ctx0" brushRef="#br0" timeOffset="-27">572 2029 24575,'-9'14'0,"-4"9"0,5-8 0</inkml:trace>
  <inkml:trace contextRef="#ctx0" brushRef="#br0" timeOffset="-29">1012 2012 24575,'127'-43'0,"353"-129"0,-438 153 0,-31 15 0,-39 22 0,26-16 0,-159 116 0,6-4 0,149-110 0,-119 85 0,109-75 0,0 0 0,1 1 0,1 1 0,1 1 0,-14 20 0,9-9 0,3-8 0,2 2 0,1 0 0,-19 45 0,7-8 0,16-44 0,2 2 0,0-1 0,0 1 0,-4 26 0,6-26 0,0 0 0,-1 0 0,-11 25 0,-5 14 0,14-40 0,0 1 0,-1-2 0,-1 1 0,-1-1 0,0 0 0,-20 22 0,-20 29 0,16-15 0,17-28 0,2 1 0,0 1 0,-16 40 0,18-33 0,-2 5 0,-15 57 0,21-67 0,-1 0 0,-2-2 0,-1 1 0,0-1 0,-2-1 0,-25 31 0,16-20 0,-5 3 0,22-30 0,0 0 0,1 1 0,0 0 0,0 0 0,1 0 0,0 0 0,1 1 0,-1 0 0,2 0 0,0 0 0,0 1 0,-1 10 0,-2-1 0,6-19 0,0-1 0,0 0 0,0 0 0,-1 0 0,1 0 0,0 1 0,0-1 0,-1 0 0,1 0 0,0 0 0,0 0 0,-1 0 0,1 0 0,0 0 0,-1 0 0,1 0 0,0 0 0,0 0 0,-1 0 0,1 0 0,0 0 0,-1 0 0,1 0 0,0 0 0,0 0 0,-1 0 0,1 0 0,0 0 0,0 0 0,-1-1 0,1 1 0,0 0 0,0 0 0,-1 0 0,1 0 0,0-1 0,-3-2 0,0-1 0,0 0 0,0 1 0,1-1 0,0 0 0,-1 0 0,-1-6 0,-21-64-177,2-1 0,-23-148 0,36 169-657,0-1-1990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36.501"/>
    </inkml:context>
    <inkml:brush xml:id="br0">
      <inkml:brushProperty name="width" value="0.1" units="cm"/>
      <inkml:brushProperty name="height" value="0.1" units="cm"/>
      <inkml:brushProperty name="color" value="#996633"/>
    </inkml:brush>
  </inkml:definitions>
  <inkml:trace contextRef="#ctx0" brushRef="#br0">1411 418 24575,'-2'21'0,"-1"0"0,-1 0 0,-2 0 0,0 0 0,0-1 0,-2 0 0,-1-1 0,0 1 0,-2-2 0,0 1 0,-17 20 0,10-18 0,-1-2 0,0 0 0,-2-1 0,-40 28 0,30-24 0,-39 36 0,58-44 0,1 0 0,0 1 0,1 1 0,1-1 0,0 1 0,-12 34 0,10-25 0,-28 47 0,38-70 0,-1 1 0,1-1 0,-1 0 0,0 0 0,0 0 0,0 0 0,0 0 0,0 0 0,0-1 0,0 1 0,-4 2 0,5-4 0,0 0 0,0 1 0,0-1 0,0 0 0,0 0 0,0 0 0,0 0 0,0 0 0,0 0 0,0 0 0,0 0 0,0 0 0,0 0 0,0 0 0,0-1 0,0 1 0,0 0 0,0-1 0,1 1 0,-1 0 0,0-1 0,-1 0 0,-1-2 0,1 0 0,0 0 0,-1 0 0,1 0 0,1 0 0,-1 0 0,0 0 0,1 0 0,-1-1 0,1 1 0,0-1 0,0 1 0,1-1 0,-1 0 0,0-6 0,1-6 0,0 1 0,1-1 0,1 0 0,0 0 0,1 0 0,1 1 0,0 0 0,1 0 0,1 0 0,0 0 0,12-20 0,12-14 0,66-81 0,-67 91 0,67-86 0,83-147 0,-76 103 0,-102 168 0,-1 0 0,1 0 0,0 1 0,-1-1 0,1 0 0,-1 0 0,1 0 0,-1 0 0,1 0 0,-1 0 0,1 0 0,-1 0 0,0 0 0,0 0 0,0 0 0,1 0 0,-1 0 0,0 0 0,0 0 0,0 0 0,-1 0 0,1 0 0,0-1 0,0 1 0,-1 0 0,1 0 0,-1-1 0,0 1 0,0 1 0,0-1 0,-1 0 0,1 0 0,0 1 0,-1-1 0,1 1 0,0-1 0,-1 1 0,1-1 0,-1 1 0,1 0 0,-1 0 0,1 0 0,-1 0 0,-2 0 0,-8 1 0,0 0 0,0 2 0,1-1 0,-14 5 0,-33 16 0,25-9 0</inkml:trace>
  <inkml:trace contextRef="#ctx0" brushRef="#br0" timeOffset="1">856 779 24575,'37'-23'0,"7"-5"0,107-69 0,187-157 0,-320 238 0,0 0 0,-1-1 0,22-27 0,-29 21 0,-10 22 0,0 1 0,0-1 0,0 1 0,-1-1 0,1 0 0,0 1 0,0-1 0,0 1 0,0 0 0,-1-1 0,1 1 0,0-1 0,0 1 0,-1-1 0,1 1 0,0-1 0,-1 1 0,1 0 0,-1-1 0,1 1 0,0 0 0,-1-1 0,1 1 0,-1 0 0,1 0 0,-1-1 0,-3 0 0,1 1 0,-1-1 0,0 1 0,1 0 0,-1 0 0,1 0 0,-1 0 0,0 1 0,1-1 0,-6 2 0,-23 7 0,0 2 0,1 0 0,0 3 0,-30 16 0,-89 61 0</inkml:trace>
  <inkml:trace contextRef="#ctx0" brushRef="#br0" timeOffset="-1">1128 422 24575,'-7'4'0</inkml:trace>
  <inkml:trace contextRef="#ctx0" brushRef="#br0" timeOffset="-3">345 1002 24575,'-3'3'0,"-13"14"0</inkml:trace>
  <inkml:trace contextRef="#ctx0" brushRef="#br0" timeOffset="-5">293 1056 24575,'-18'19'0</inkml:trace>
  <inkml:trace contextRef="#ctx0" brushRef="#br0" timeOffset="-7">257 1093 24575,'-16'17'0</inkml:trace>
  <inkml:trace contextRef="#ctx0" brushRef="#br0" timeOffset="-9">240 1111 24575,'-33'35'0</inkml:trace>
  <inkml:trace contextRef="#ctx0" brushRef="#br0" timeOffset="-11">204 1149 24575,'-83'86'0,"47"-41"0,28-33 0,0-1 0,-1 0 0,0 0 0,-1-1 0,0 0 0,-13 9 0,23-19 0,0 0 0,-1 0 0,1 0 0,0 0 0,0 0 0,0 0 0,-1 0 0,1 1 0,0-1 0,0 0 0,0 0 0,-1 0 0,1 0 0,0 0 0,0 0 0,0 0 0,-1 0 0,1 0 0,0 0 0,0 0 0,0 0 0,-1 0 0,1-1 0,0 1 0,0 0 0,0 0 0,-1 0 0,1 0 0,0 0 0,0 0 0,0 0 0,0 0 0,-1-1 0,1 1 0,0 0 0,0 0 0,0 0 0,0 0 0,0-1 0,0 1 0,0 0 0,-1 0 0,1 0 0,0-1 0,0 1 0,0 0 0,0 0 0,0 0 0,0-1 0,0 1 0,0 0 0,0 0 0,0 0 0,0-1 0,0 1 0,0 0 0,0 0 0,0 0 0,0-1 0,0 1 0,1 0 0,-1 0 0,0 0 0,0 0 0,0-1 0,0 1 0,4-14 0,0 0 0,1 1 0,1 0 0,0 0 0,0 0 0,2 0 0,-1 1 0,14-16 0,5-10 0,215-362 0,-241 400 0,0-1 0,0 1 0,0-1 0,1 1 0,-1 0 0,0-1 0,0 1 0,0-1 0,1 1 0,-1 0 0,0-1 0,0 1 0,1 0 0,-1-1 0,0 1 0,1 0 0,-1-1 0,0 1 0,1 0 0,-1 0 0,1-1 0,-1 1 0,0 0 0,1 0 0,-1 0 0,1-1 0,-1 1 0,1 0 0,-1 0 0,0 0 0,1 0 0,-1 0 0,1 0 0,-1 0 0,1 0 0,-1 0 0,1 0 0,5 19 0,-6 34 0,-15 120 0</inkml:trace>
  <inkml:trace contextRef="#ctx0" brushRef="#br0" timeOffset="-13">325 1515 24575,'-16'53'0</inkml:trace>
  <inkml:trace contextRef="#ctx0" brushRef="#br0" timeOffset="41947.88">309 1568 24575,'-139'480'0,"136"-470"0,-25 66 0,28-75 0,0-1 0,0 0 0,0 1 0,0-1 0,0 0 0,-1 1 0,1-1 0,0 1 0,0-1 0,0 0 0,0 1 0,0-1 0,0 0 0,-1 1 0,1-1 0,0 0 0,0 0 0,-1 1 0,1-1 0,0 0 0,0 0 0,-1 1 0,1-1 0,0 0 0,-1 0 0,1 0 0,0 1 0,-1-1 0,1 0 0,0 0 0,-1 0 0,1 0 0,0 0 0,-1 0 0,1 0 0,0 0 0,-1 0 0,1 0 0,-1 0 0,1 0 0,0 0 0,-1 0 0,1 0 0,0 0 0,-1 0 0,-6-22 0,0-74 0,5 1 0,5 33 0</inkml:trace>
  <inkml:trace contextRef="#ctx0" brushRef="#br0" timeOffset="41946.88">115 1845 24575,'2'-48'0</inkml:trace>
  <inkml:trace contextRef="#ctx0" brushRef="#br0" timeOffset="-19">195 1199 24575,'9'-34'0</inkml:trace>
  <inkml:trace contextRef="#ctx0" brushRef="#br0" timeOffset="-21">209 1146 24575,'96'-346'0,"-112"403"0,-11 69 0,13-54 0,1 19 0</inkml:trace>
  <inkml:trace contextRef="#ctx0" brushRef="#br0" timeOffset="-23">143 1797 24575,'-7'50'0,"12"-100"0</inkml:trace>
  <inkml:trace contextRef="#ctx0" brushRef="#br0" timeOffset="-25">637 546 24575,'8'-12'0</inkml:trace>
  <inkml:trace contextRef="#ctx0" brushRef="#br0" timeOffset="-27">659 511 24575,'4'-6'0</inkml:trace>
  <inkml:trace contextRef="#ctx0" brushRef="#br0" timeOffset="-29">696 458 24575,'2'-2'0</inkml:trace>
  <inkml:trace contextRef="#ctx0" brushRef="#br0" timeOffset="-31">709 440 24575,'7'-9'0</inkml:trace>
  <inkml:trace contextRef="#ctx0" brushRef="#br0" timeOffset="-33">734 405 24575,'105'-144'0</inkml:trace>
  <inkml:trace contextRef="#ctx0" brushRef="#br0" timeOffset="-35">849 246 24575,'43'-59'0</inkml:trace>
  <inkml:trace contextRef="#ctx0" brushRef="#br0" timeOffset="-37">926 140 24575,'2'-3'0</inkml:trace>
  <inkml:trace contextRef="#ctx0" brushRef="#br0" timeOffset="-39">915 686 24575,'-161'474'0,"156"-462"0,-1 6 0,-2-1 0,0 0 0,-19 29 0,27-45 0,-1-1 0,1 1 0,0-1 0,0 1 0,0-1 0,-1 1 0,1-1 0,0 1 0,0-1 0,-1 1 0,1-1 0,0 0 0,-1 1 0,1-1 0,-1 1 0,1-1 0,0 0 0,-1 0 0,1 1 0,-1-1 0,1 0 0,-1 0 0,1 1 0,-1-1 0,1 0 0,-1 0 0,1 0 0,-1 0 0,1 0 0,-1 0 0,1 0 0,-1 0 0,1 0 0,-1 0 0,1 0 0,-1 0 0,1 0 0,-1 0 0,1-1 0,-1 1 0,1 0 0,-1 0 0,1 0 0,-1-1 0,1 1 0,-1 0 0,1-1 0,0 1 0,-1-1 0,-7-29 0,8 10 0,0 1 0,2-1 0,0 0 0,1 0 0,7-23 0,36-99 0,-41 125 0,14-30 0</inkml:trace>
  <inkml:trace contextRef="#ctx0" brushRef="#br0" timeOffset="-41">768 873 24575,'5'-12'0,"2"-4"0</inkml:trace>
  <inkml:trace contextRef="#ctx0" brushRef="#br0" timeOffset="-43">1138 374 24575,'302'-143'0,"-284"134"0,107-57 0,-107 48 0,-22 13 0,-13 5 0,-15 8 0,0 1 0,1 2 0,0 0 0,0 3 0,1 0 0,-31 21 0,10-8 0,-92 53 0</inkml:trace>
  <inkml:trace contextRef="#ctx0" brushRef="#br0" timeOffset="-45">522 687 24575,'-31'18'0</inkml:trace>
  <inkml:trace contextRef="#ctx0" brushRef="#br0" timeOffset="-47">469 717 24575,'-38'22'0,"-20"4"0,40-25 0,14-12 0,20-20 0,9-4 0,3 1 0,0 1 0,42-35 0,106-82 0,-103 91 0,-1 5 0</inkml:trace>
  <inkml:trace contextRef="#ctx0" brushRef="#br0" timeOffset="-49">1262 167 24575,'30'1'0,"44"2"0,87-8 0,-142 2 0,-23 0 0,-34 4 0,-31 17 0,1 2 0,-90 43 0</inkml:trace>
  <inkml:trace contextRef="#ctx0" brushRef="#br0" timeOffset="-51">772 845 24575,'-4'18'0</inkml:trace>
  <inkml:trace contextRef="#ctx0" brushRef="#br0" timeOffset="-53">761 898 24575,'-6'30'0,"-47"161"0,52-188 0,-182 454 0,171-431 0,7-14 0,-1 1 0,0-1 0,-1 0 0,-1-1 0,0 1 0,-11 11 0,19-22 0,-1 0 0,1-1 0,-1 1 0,1-1 0,-1 1 0,1 0 0,-1-1 0,0 1 0,1-1 0,-1 0 0,0 1 0,1-1 0,-1 1 0,0-1 0,1 0 0,-1 0 0,0 1 0,0-1 0,0 0 0,1 0 0,-1 0 0,0 0 0,0 0 0,0 0 0,1 0 0,-1 0 0,0 0 0,0 0 0,0-1 0,1 1 0,-1 0 0,0 0 0,0-1 0,1 1 0,-1-1 0,0 1 0,1-1 0,-1 1 0,0-1 0,1 1 0,-1-1 0,1 1 0,-1-1 0,1 1 0,-1-1 0,1 0 0,-1 0 0,1 1 0,0-1 0,-1 0 0,1 1 0,0-1 0,0 0 0,0 0 0,-1 0 0,1 1 0,0-2 0,-11-55 0,11 56 0,-1-23 0,1-1 0,0 0 0,2 0 0,1 1 0,1-1 0,1 1 0,2 0 0,8-21 0</inkml:trace>
  <inkml:trace contextRef="#ctx0" brushRef="#br0" timeOffset="-55">450 1358 24575,'1'-2'0</inkml:trace>
  <inkml:trace contextRef="#ctx0" brushRef="#br0" timeOffset="-57">739 898 24575,'-257'618'0,"256"-615"0,-68 129 0,-150 218 0,212-341 0,2 1 0,-1-1 0,1 1 0,0 0 0,1 1 0,1-1 0,-1 1 0,2 0 0,-1-1 0,1 1 0,1 1 0,0-1 0,1 0 0,0 0 0,2 11 0,-2-20 0,0-1 0,1 1 0,-1-1 0,0 1 0,0-1 0,0 1 0,0 0 0,0-1 0,-1 1 0,1-1 0,0 1 0,-1-1 0,1 1 0,-1-1 0,1 1 0,-1-1 0,0 0 0,1 1 0,-1-1 0,0 0 0,0 1 0,-2 1 0,-5-10 0,4-19 0,6-4 0,2 0 0,0 1 0,2-1 0,2 1 0,0 0 0,20-44 0,91-162 0,-86 176 0,-16 31 0,1-1 0,1 2 0,1 1 0,2 0 0,48-44 0,-3 15 0,77-48 0,-108 79 0,-2-1 0,-1-1 0,57-60 0,-138 150 0,4 2 0,-38 72 0,51-84 0,-65 108 0,-67 119 0,118-195 0,-46 126 0,76-159 0,12-40 0,0 0 0,0-1 0,-1 0 0,-1 0 0,0 0 0,-12 18 0,17-29 0,0-1 0,0 0 0,0 0 0,0 1 0,0-1 0,0 0 0,-1 0 0,1 0 0,0 1 0,0-1 0,0 0 0,0 0 0,-1 0 0,1 1 0,0-1 0,0 0 0,0 0 0,-1 0 0,1 0 0,0 0 0,0 1 0,0-1 0,-1 0 0,1 0 0,0 0 0,0 0 0,-1 0 0,1 0 0,0 0 0,0 0 0,-1 0 0,1 0 0,0 0 0,0 0 0,-1 0 0,1 0 0,0 0 0,0 0 0,-1 0 0,1 0 0,0-1 0,0 1 0,0 0 0,-1 0 0,1 0 0,0 0 0,0 0 0,0 0 0,-1-1 0,1 1 0,0 0 0,0-1 0,-5-18 0,4-24 0,8 1 0,3 2 0,1-1 0,2 1 0,24-51 0,4-14 0,-37 90 0,1 1 0,1-1 0,0 1 0,1 0 0,0 0 0,1 1 0,1 0 0,18-22 0,-11 16 120,-11 10-321,-14 10-1083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03.208"/>
    </inkml:context>
    <inkml:brush xml:id="br0">
      <inkml:brushProperty name="width" value="0.1" units="cm"/>
      <inkml:brushProperty name="height" value="0.1" units="cm"/>
      <inkml:brushProperty name="color" value="#996633"/>
    </inkml:brush>
  </inkml:definitions>
  <inkml:trace contextRef="#ctx0" brushRef="#br0">23 363 24575,'0'526'0,"2"-653"0,1 41 0,-15-150 0,6 208 0,3 41 0,1 53 0,2-56 0,-2 107 0,-1-11 0,16 158 0,-2-193 0,-5-41 0,-1 0 0,0 46 0,-3-52 0,2-32 0,4-39 0,-3-527 0,-8 305 0,-8 67 0,7 152 0,4 44 0,0 0 0,1 0 0,0 0 0,0 0 0,1 0 0,2-6 0,9-7 0,-12 19 0,0-1 0,-1 1 0,1 0 0,0 0 0,-1 0 0,1 0 0,0 0 0,-1 0 0,1 0 0,0 0 0,0 0 0,-1 0 0,1 0 0,0 0 0,-1 0 0,1 1 0,0-1 0,-1 0 0,1 0 0,0 1 0,-1-1 0,1 0 0,-1 1 0,1-1 0,0 1 0,-1-1 0,1 1 0,-1-1 0,1 2 0,2 1 0,-1 0 0,0 1 0,0-1 0,0 1 0,0-1 0,-1 1 0,1 0 0,-1-1 0,0 1 0,0 0 0,0 8 0,3 51 0,-4-45 0,-2 58 0,-3 0 0,-19 103 0,6-67 0,15-84 0,-5 23 0,-1 77 0,9-84 0,0 12 0,0-42 0,2-17 0,3-30 0,13-45 0,-10 50 0,-1-1 0,3-43 0,11-112 0,-16 147 0,1 0 0,1 1 0,22-61 0,-29 96 0,0 1 0,0 0 0,0-1 0,0 1 0,0 0 0,0-1 0,0 1 0,0-1 0,0 1 0,0 0 0,0-1 0,0 1 0,1 0 0,-1-1 0,0 1 0,0 0 0,0 0 0,1-1 0,-1 1 0,0 0 0,0 0 0,1-1 0,-1 1 0,0 0 0,0 0 0,1-1 0,-1 1 0,0 0 0,1 0 0,-1 0 0,0 0 0,1 0 0,-1 0 0,0-1 0,1 1 0,-1 0 0,1 0 0,0 0 0,4 16 0,-2 28 0,-3-43 0,2 104 0,-3-38 0,4 0 0,21 126 0,-16-149 0,-1 1 0,-3 0 0,-1 61 0,-33-217 0,10 32 0,-16-146 0,32 202 0,-1-1 0,0 1 0,-15-37 0,-1-3 0,12 28-106,-2-1-524,-10-63 1,19 78-6197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10.129"/>
    </inkml:context>
    <inkml:brush xml:id="br0">
      <inkml:brushProperty name="width" value="0.1" units="cm"/>
      <inkml:brushProperty name="height" value="0.1" units="cm"/>
      <inkml:brushProperty name="color" value="#996633"/>
    </inkml:brush>
  </inkml:definitions>
  <inkml:trace contextRef="#ctx0" brushRef="#br0">421 230 24575,'3'6'0,"0"0"0,-1 0 0,0 1 0,0-1 0,-1 1 0,0-1 0,0 1 0,0-1 0,-1 1 0,0 0 0,-1 9 0,1 3 0,2 13 0,-1 0 0,-2 0 0,-1-1 0,-2 1 0,-1-1 0,-10 37 0,11-66 0,2-13 0,0-17 0,3-40 0,4 0 0,14-72 0,2-20 0,-21 153 0,-2 9 0,-5 17 0,-8 36 0,-41 298 0,52-339 0,1-13 0,-2-22 0,1-43 0,7-9 0,2-1 0,16-77 0,-4 37 0,-16 111 0,0 1 0,-1-1 0,0 0 0,1 1 0,-1-1 0,0 1 0,0-1 0,-1 1 0,1-1 0,0 1 0,-1-1 0,0 1 0,1-1 0,-1 1 0,0-1 0,0 1 0,-1 0 0,1-1 0,0 1 0,-1 0 0,-2-3 0,2 5 0,1-1 0,-1 0 0,0 1 0,0 0 0,0-1 0,0 1 0,0 0 0,0 0 0,0 0 0,0 0 0,0 0 0,0 1 0,0-1 0,0 1 0,0-1 0,0 1 0,1-1 0,-1 1 0,0 0 0,0 0 0,1 0 0,-1 0 0,0 0 0,1 1 0,-1-1 0,1 0 0,-1 1 0,0 1 0,-14 12 0,1 0 0,1 1 0,1 0 0,0 2 0,-20 36 0,-41 100 0,68-141 0,-19 44 0,-80 204 0,101-249 0,0 1 0,1 0 0,0 0 0,1 0 0,-1 16 0,3-28 0,0-1 0,0 0 0,0 0 0,0 1 0,-1-1 0,1 0 0,0 1 0,0-1 0,0 0 0,0 1 0,0-1 0,0 0 0,0 0 0,0 1 0,0-1 0,1 0 0,-1 1 0,0-1 0,0 0 0,0 1 0,0-1 0,0 0 0,0 0 0,1 1 0,-1-1 0,0 0 0,0 0 0,0 1 0,1-1 0,-1 0 0,0 0 0,0 0 0,0 0 0,1 1 0,-1-1 0,0 0 0,1 0 0,-1 0 0,0 0 0,0 0 0,1 0 0,-1 0 0,0 1 0,1-1 0,-1 0 0,1 0 0,13-12 0,15-28 0,-28 38 0,98-148 0,-99 148 0,1 1 0,0 0 0,0 0 0,0 0 0,0-1 0,0 1 0,0 0 0,0 0 0,0 1 0,0-1 0,0 0 0,0 0 0,0 0 0,1 1 0,-1-1 0,0 1 0,1-1 0,-1 1 0,0-1 0,2 1 0,-2 0 0,0 0 0,0 1 0,-1-1 0,1 1 0,0-1 0,-1 1 0,1-1 0,0 1 0,-1-1 0,1 1 0,-1 0 0,1-1 0,-1 1 0,1 0 0,-1 0 0,1-1 0,-1 1 0,0 0 0,1 0 0,-1 0 0,0-1 0,0 1 0,1 2 0,1 9 0,-1 1 0,1 0 0,-2 16 0,0-21 0,-1 26 0,1 48 0,0-78 0,0-1 0,1 1 0,-1 0 0,1-1 0,0 1 0,0-1 0,0 1 0,1-1 0,-1 1 0,1-1 0,0 0 0,0 1 0,0-1 0,0 0 0,0 0 0,6 4 0,-7-6 0,0-1 0,1 1 0,-1-1 0,0 0 0,1 0 0,-1 1 0,1-1 0,-1 0 0,0 0 0,1 0 0,-1 0 0,1-1 0,-1 1 0,0 0 0,1-1 0,-1 1 0,0 0 0,1-1 0,-1 0 0,0 1 0,0-1 0,1 0 0,-1 1 0,0-1 0,0 0 0,0 0 0,0 0 0,0 0 0,0 0 0,0 0 0,1-2 0,30-41 0,-28 38 0,16-30 0,-2-1 0,-1 0 0,-3-1 0,17-62 0,-21 63 0,-7 29 0,0-1 0,-1 1 0,-1-1 0,0 0 0,1-17 0,-2 25 0,0 0 0,0-1 0,0 1 0,-1-1 0,1 1 0,0 0 0,-1-1 0,1 1 0,-1 0 0,0 0 0,1-1 0,-1 1 0,0 0 0,1 0 0,-1 0 0,0 0 0,0 0 0,0 0 0,0 0 0,0 0 0,0 0 0,0 1 0,-1-1 0,1 0 0,0 0 0,0 1 0,-1-1 0,1 1 0,0 0 0,-1-1 0,1 1 0,0 0 0,-1 0 0,1-1 0,0 1 0,-1 0 0,1 1 0,-1-1 0,1 0 0,0 0 0,-1 0 0,1 1 0,0-1 0,-1 1 0,1-1 0,-1 2 0,-4 0 0,0 0 0,0 0 0,1 1 0,0 0 0,-1 0 0,1 0 0,0 1 0,1 0 0,-9 7 0,-38 48 0,26-29 0,-100 129 0,147-225 0,115-333 0,-136 395 0,0 1 0,0 0 0,0 0 0,-1-1 0,1 1 0,-1-1 0,0 1 0,0 0 0,0-1 0,-1 1 0,1 0 0,-1-1 0,-1-3 0,2 6 0,0 1 0,0 0 0,-1 0 0,1-1 0,0 1 0,0 0 0,0 0 0,-1 0 0,1-1 0,0 1 0,0 0 0,-1 0 0,1 0 0,0 0 0,-1 0 0,1-1 0,0 1 0,-1 0 0,1 0 0,0 0 0,0 0 0,-1 0 0,1 0 0,0 0 0,-1 0 0,1 0 0,0 0 0,-1 0 0,1 0 0,0 0 0,-1 1 0,1-1 0,0 0 0,0 0 0,-1 0 0,1 0 0,0 0 0,-1 1 0,1-1 0,0 0 0,-19 25 0,-5 17 0,2 1 0,2 2 0,3 0 0,1 1 0,2 0 0,2 1 0,2 1 0,2-1 0,2 2 0,1 79 0,4-89 0,0-30 0,0-1 0,1 1 0,0 0 0,0-1 0,1 1 0,0 0 0,0-1 0,1 1 0,0-1 0,0 0 0,5 11 0,-4-17 0,0 1 0,1-1 0,-1 0 0,0 0 0,1 0 0,-1 0 0,1-1 0,0 1 0,-1-1 0,1 0 0,0 0 0,0-1 0,0 1 0,0-1 0,-1 0 0,1 0 0,0 0 0,0 0 0,0-1 0,6-1 0,9-1 0,0-1 0,33-11 0,-44 12 0,-1-1 0,0 1 0,0-1 0,0-1 0,0 1 0,-1-1 0,1-1 0,-1 1 0,-1-1 0,1 0 0,9-13 0,0-4 0,-1-2 0,14-29 0,-6 10 0,-18 36 0,0 0 0,0 0 0,0 0 0,-1-1 0,-1 1 0,1-1 0,-1 0 0,-1 1 0,0-1 0,0-17 0,-15 82 0,-2 1-1365,9-33-5461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15.593"/>
    </inkml:context>
    <inkml:brush xml:id="br0">
      <inkml:brushProperty name="width" value="0.1" units="cm"/>
      <inkml:brushProperty name="height" value="0.1" units="cm"/>
      <inkml:brushProperty name="color" value="#996633"/>
    </inkml:brush>
  </inkml:definitions>
  <inkml:trace contextRef="#ctx0" brushRef="#br0">938 281 24575,'2'1'0,"0"0"0,1-1 0,-1 1 0,0 0 0,0 0 0,0 0 0,0 0 0,-1 1 0,1-1 0,0 0 0,0 1 0,-1-1 0,1 1 0,-1 0 0,1 0 0,-1-1 0,0 1 0,0 0 0,0 0 0,0 0 0,0 0 0,0 0 0,0 1 0,-1-1 0,1 0 0,-1 0 0,1 0 0,-1 4 0,9 72 0,-9-69 0,0 264 0,-4-256 0,-3-22 0,-4-26 0,5-11 0,2-1 0,2-1 0,4-49 0,0 37 0,-6-60 0,5 114 0,-1 1 0,0-1 0,0 0 0,-1 0 0,1 0 0,0 1 0,0-1 0,-1 0 0,1 0 0,-1 1 0,0-1 0,0 0 0,1 1 0,-1-1 0,0 1 0,0-1 0,0 1 0,-2-2 0,2 3 0,1 0 0,-1 0 0,0 1 0,0-1 0,1 0 0,-1 0 0,0 1 0,0-1 0,1 0 0,-1 1 0,0-1 0,0 1 0,1-1 0,-1 1 0,1-1 0,-1 1 0,0-1 0,1 1 0,-1 0 0,1-1 0,0 1 0,-1 0 0,1-1 0,-1 1 0,1 1 0,-6 9 0,1 0 0,0 1 0,-6 21 0,-8 68 0,-7 26 0,23-119 0,0-9 0,-2-19 0,1-28 0,5-47 0,0 55 0,-5-67 0,-2 93 0,-2 25 0,-2 26 0,5 9 0,2 49 0,1-15 0,1-78 0,-1-6 0,-7-19 0,-6-33 0,-39-279 0,57 396 0,-4 62 0,-1-29 0,2-62 0,0-44 0,1-54 0,2 34 0,1 1 0,17-57 0,-6 26 0,-15 61 0,2-9 0,0 0 0,0 1 0,-1-1 0,-1-11 0,1 19 0,-1 1 0,0-1 0,0 0 0,-1 0 0,1 0 0,0 1 0,-1-1 0,1 0 0,-1 0 0,1 1 0,-1-1 0,0 1 0,0-1 0,0 0 0,0 1 0,0-1 0,0 1 0,0 0 0,0-1 0,-1 1 0,1 0 0,0 0 0,-1 0 0,1 0 0,-1 0 0,1 0 0,-1 0 0,0 0 0,1 1 0,-4-2 0,-20 0 0,0 1 0,0 1 0,0 1 0,1 1 0,-1 2 0,0 0 0,-26 8 0,-12 1 0,-19 4 0,35-6 0,-72 6 0,72-15 0,25-2 0,0 1 0,0 1 0,0 1 0,-32 8 0,54-11 0,-1 0 0,0 0 0,0 0 0,1 0 0,-1 1 0,0-1 0,0 0 0,1 0 0,-1 1 0,0-1 0,0 0 0,1 1 0,-1-1 0,1 1 0,-1-1 0,0 1 0,1-1 0,-1 1 0,1-1 0,-1 1 0,1 0 0,-1-1 0,1 1 0,0 0 0,-1-1 0,1 2 0,14 8 0,33-1 0,353 7 0,-255-13 0,-131-2 0,1 0 0,0 1 0,-1 1 0,0 0 0,0 1 0,0 1 0,0 0 0,0 1 0,-1 0 0,0 1 0,-1 0 0,1 1 0,-1 1 0,18 17 0,14 9 0,-6-5 0,-1 1 0,48 54 0,-83-83 0,1 1 0,-1 0 0,0 0 0,0 0 0,0 0 0,0 0 0,-1 1 0,1-1 0,-1 0 0,1 1 0,-1-1 0,-1 1 0,1 0 0,0-1 0,-1 1 0,0 0 0,0-1 0,0 1 0,0 0 0,0-1 0,-1 1 0,1 0 0,-1-1 0,-2 5 0,1-3 0,-1-1 0,0 0 0,0 1 0,0-2 0,0 1 0,-1 0 0,1-1 0,-1 1 0,0-1 0,0 0 0,0 0 0,-1-1 0,1 1 0,-1-1 0,1 0 0,-1 0 0,-7 2 0,1-1 0,0-1 0,0 0 0,0 0 0,-1-2 0,1 1 0,0-1 0,-22-3 0,-81-22 0,87 18 0,0 0 0,0 2 0,-39-2 0,43 7 0,54 2 0,12 0 0,15 8 0,105 32 0,-31-6 0,-98-29 0,37 10 0,98 9 0,-169-26 0,0 0 0,0 0 0,0 0 0,0 0 0,0 0 0,0-1 0,0 1 0,0 0 0,0 0 0,0 0 0,0 0 0,0 0 0,0-1 0,0 1 0,0 0 0,0 0 0,0 0 0,0 0 0,0 0 0,0-1 0,1 1 0,-1 0 0,0 0 0,0 0 0,0 0 0,0 0 0,0 0 0,0 0 0,0-1 0,0 1 0,1 0 0,-1 0 0,0 0 0,0 0 0,0 0 0,0 0 0,0 0 0,1 0 0,-1 0 0,0 0 0,0 0 0,0 0 0,0 0 0,0 0 0,1 0 0,-1 0 0,0 0 0,0 0 0,0 0 0,0 0 0,0 0 0,1 0 0,-1 0 0,0 0 0,0 0 0,0 0 0,0 0 0,0 0 0,0 0 0,1 1 0,-1-1 0,0 0 0,0 0 0,0 0 0,0 0 0,0 0 0,0 0 0,-14-8 0,-27-11 0,-99-28 0,94 33 0,0-1 0,-77-39 0,113 48 0,1 0 0,0-1 0,0-1 0,0 1 0,1-1 0,1-1 0,-1 0 0,1 0 0,1 0 0,0-1 0,0 1 0,1-1 0,-5-13 0,3 6 0,1 0 0,1-1 0,1 1 0,0-1 0,2 0 0,0 0 0,0-27 0,2 19-82,-1 19-35,1 0 1,0 1-1,0-1 0,0 0 1,1 1-1,0-1 0,0 0 1,1 1-1,0 0 1,3-10-1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14.089"/>
    </inkml:context>
    <inkml:brush xml:id="br0">
      <inkml:brushProperty name="width" value="0.1" units="cm"/>
      <inkml:brushProperty name="height" value="0.1" units="cm"/>
      <inkml:brushProperty name="color" value="#996633"/>
    </inkml:brush>
  </inkml:definitions>
  <inkml:trace contextRef="#ctx0" brushRef="#br0">2382 289 24575,'260'-17'0,"-224"15"0,-1-3 0,0-1 0,-1-1 0,39-14 0,-38 11 0,37-12 0,-38 11 0,0 1 0,0 1 0,54-5 0,63-10 0,-108 15 0,0 2 0,66-3 0,11 9 0,402 4 0,-451 5 0,-1 2 0,-1 4 0,99 32 0,-155-42 0,-8-2 0,1 0 0,-1 0 0,0 1 0,0-1 0,0 1 0,0 1 0,0-1 0,-1 1 0,1-1 0,-1 1 0,0 1 0,6 8 0,2 4 0,0 1 0,10 25 0,12 17 0,37 57 0,-40-64 0,43 58 0,-49-78 0,2-2 0,60 57 0,-24-30 0,-2 4 0,52 68 0,-77-87 0,24 22 0,-41-47 0,-1 1 0,-1 1 0,0 1 0,-2 0 0,24 44 0,-38-63 0,0-1 0,0 1 0,0 0 0,0-1 0,-1 1 0,1 0 0,-1 0 0,1 0 0,-1 0 0,0 0 0,1 0 0,-1 0 0,0 0 0,0 0 0,-1-1 0,1 1 0,0 0 0,-1 0 0,1 0 0,-1 0 0,0 0 0,1-1 0,-1 1 0,0 0 0,0 0 0,0-1 0,0 1 0,0-1 0,-1 1 0,1-1 0,0 1 0,-1-1 0,1 0 0,-1 0 0,1 0 0,-1 0 0,0 0 0,0 0 0,1 0 0,-1 0 0,0-1 0,0 1 0,0-1 0,0 1 0,1-1 0,-1 0 0,-3 1 0,-13 1 0,0 0 0,-1-1 0,1-1 0,-20-2 0,19 1 0,10 0 0,-29 1 0,-1-3 0,-67-12 0,93 12 0,1-1 0,-1 0 0,1-1 0,0 0 0,1-1 0,-1 0 0,1-1 0,1 0 0,-1-1 0,1 0 0,0-1 0,-11-13 0,-10-10 0,-2 1 0,-44-32 0,42 36 0,1-2 0,-38-40 0,65 58 0,0 1 0,1-1 0,0 1 0,1-2 0,0 1 0,1 0 0,0-1 0,1 0 0,0 0 0,1 0 0,-2-24 0,2 18 0,-1 0 0,0 0 0,-2 0 0,-9-25 0,4 20 0,-1 1 0,0 0 0,-2 1 0,0 0 0,-19-21 0,24 34 0,1 0 0,-2 0 0,1 1 0,-1 0 0,0 1 0,0 0 0,-1 0 0,0 1 0,0 0 0,0 1 0,-1 0 0,1 1 0,-21-4 0,5 4 0,0 2 0,1 0 0,-1 2 0,0 0 0,0 2 0,1 1 0,-25 7 0,22-5 0,-198 42 0,160-38 0,-70 2 0,3 0 0,25 3 0,34-4 0,-122 4 0,54-14 0,-136-4 0,220-3 0,0-4 0,1-1 0,-71-25 0,-8 0 0,-288-78 0,289 76 0,-204-46 0,303 74 0,-25-6 0,-99-41 0,53 15 0,-152-38 0,37 13 0,198 61 0,0 0 0,0 2 0,0 1 0,9 2 0</inkml:trace>
  <inkml:trace contextRef="#ctx0" brushRef="#br0" timeOffset="1">140 17 24575,'-13'-2'0,"-37"-12"0,101 41 0,-39-19 0</inkml:trace>
  <inkml:trace contextRef="#ctx0" brushRef="#br0" timeOffset="-2">193 224 24575,'0'0'0</inkml:trace>
  <inkml:trace contextRef="#ctx0" brushRef="#br0" timeOffset="-3">175 210 24575,'-5'-4'0,"-44"-32"0,-60-59 0,109 94 0,-1 1 0,0-1 0,0 1 0,0-1 0,1 0 0,-1 0 0,0 1 0,0-1 0,1 0 0,-1 0 0,1 0 0,-1 0 0,1 0 0,-1 0 0,1 0 0,0 0 0,-1 0 0,1 0 0,0 0 0,0 0 0,0 0 0,0 0 0,0 0 0,0 0 0,0 0 0,0 0 0,0 0 0,0-1 0,2 0 0,-1 1 0,0 0 0,0 0 0,0 1 0,1-1 0,-1 0 0,1 0 0,-1 1 0,0-1 0,1 1 0,-1-1 0,1 1 0,-1 0 0,1-1 0,-1 1 0,3 0 0,8-1 0,0 1 0,0 1 0,22 3 0,-15 0 0,-2 2 0,-10-4 0</inkml:trace>
  <inkml:trace contextRef="#ctx0" brushRef="#br0" timeOffset="-6">541 313 24575,'-4'-6'0</inkml:trace>
  <inkml:trace contextRef="#ctx0" brushRef="#br0" timeOffset="-7">492 243 24575,'-29'-41'0,"28"40"0,0-1 0,0 1 0,0-1 0,0 0 0,0 1 0,1-1 0,-1 0 0,0 1 0,1-1 0,0 0 0,-1 0 0,1 0 0,0 1 0,0-1 0,0 0 0,0 0 0,0 0 0,0 1 0,1-1 0,-1 0 0,2-3 0,-2 5 0,1 0 0,0-1 0,-1 1 0,1 0 0,0 0 0,-1 0 0,1-1 0,0 1 0,-1 0 0,1 0 0,0 0 0,0 0 0,-1 1 0,1-1 0,0 0 0,0 0 0,-1 0 0,1 0 0,0 1 0,-1-1 0,1 0 0,0 1 0,-1-1 0,1 0 0,-1 1 0,1-1 0,-1 1 0,1-1 0,-1 1 0,1-1 0,-1 1 0,1 0 0,-1-1 0,1 2 0,23 25 0,-21-24 0,10 12 0,-1 1 0,0 0 0,-2 1 0,13 25 0,-14-26-341,0-1 0,1 0-1,23 25 1,-12-17-6485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46.014"/>
    </inkml:context>
    <inkml:brush xml:id="br0">
      <inkml:brushProperty name="width" value="0.1" units="cm"/>
      <inkml:brushProperty name="height" value="0.1" units="cm"/>
      <inkml:brushProperty name="color" value="#996633"/>
    </inkml:brush>
  </inkml:definitions>
  <inkml:trace contextRef="#ctx0" brushRef="#br0">1 1 24575,'8'0'0,"0"1"0,-1 0 0,1 1 0,0 0 0,-1 0 0,1 0 0,-1 1 0,0 0 0,0 1 0,0-1 0,0 1 0,6 6 0,12 9 0,39 40 0,0-1 0,-57-51 0,1-1 0,0 1 0,1-2 0,0 1 0,-1-1 0,2-1 0,-1 1 0,0-2 0,1 1 0,0-1 0,0-1 0,0 1 0,0-2 0,19 2 0,-16-2 0,1 0 0,-1 1 0,1 1 0,-1 1 0,0-1 0,16 8 0,41 11 0,111 9 0,114 27 0,-267-52-4,1-2 0,0-1 0,0-1 0,0-2 0,39-4 0,10 2-1337,-54 2-5485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52.221"/>
    </inkml:context>
    <inkml:brush xml:id="br0">
      <inkml:brushProperty name="width" value="0.1" units="cm"/>
      <inkml:brushProperty name="height" value="0.1" units="cm"/>
      <inkml:brushProperty name="color" value="#996633"/>
    </inkml:brush>
  </inkml:definitions>
  <inkml:trace contextRef="#ctx0" brushRef="#br0">555 236 24575,'1'-2'0,"-1"1"0,1 0 0,-1-1 0,1 1 0,0 0 0,0 0 0,-1-1 0,1 1 0,0 0 0,0 0 0,0 0 0,0 0 0,0 0 0,0 0 0,1 0 0,-1 1 0,0-1 0,0 0 0,1 1 0,-1-1 0,3 0 0,35-13 0,-30 11 0,274-98 0,-263 97 0,0 0 0,0 1 0,25-1 0,-21 3 0,-1-2 0,24-5 0,192-35 0,-132 26 0,-43 12 0,84 5 0,-142 0 0,-169-3 0,-176 6 0,329-1 0,0 1 0,0 0 0,0 0 0,1 1 0,-1 0 0,1 0 0,0 1 0,-9 7 0,-29 13 0,-12 2 0,20-8 0,0-3 0,-67 20 0,-58 0 0,-223 25 0,298-54 0,71-7 0,-1 1 0,1 1 0,0 0 0,-35 10 0,52-12 0,0 1 0,0-1 0,-1 0 0,1 1 0,0-1 0,0 1 0,0-1 0,0 1 0,-1 0 0,1-1 0,0 1 0,0 0 0,0 0 0,1 0 0,-1 0 0,0 0 0,-1 1 0,2-2 0,0 1 0,0-1 0,1 1 0,-1-1 0,0 1 0,0-1 0,0 1 0,1-1 0,-1 1 0,0-1 0,0 0 0,1 1 0,-1-1 0,0 1 0,1-1 0,-1 0 0,1 0 0,-1 1 0,0-1 0,1 0 0,-1 1 0,1-1 0,-1 0 0,1 0 0,-1 0 0,0 0 0,2 1 0,43 8 0,50-9 0,103-12 0,-136 6 0,-35 2 0,-1-1 0,0-1 0,49-19 0,26-6 0,313-73 0,13 29 0,-335 60 0,-59 9 0,45-3 0,40 4 0,319-8 0,-415 13 0,-1 2 0,0 0 0,1 1 0,-1 1 0,0 2 0,35 13 0,-42-13 0,0 0 0,0 1 0,-1 1 0,0 0 0,-1 1 0,1 0 0,-2 1 0,0 1 0,0-1 0,11 16 0,16 25 0,29 38 0,100 104 0,-145-169 0,-2 2 0,0 0 0,20 38 0,-18-29 0,35 44 0,15 21 0,-47-64 0,35 42 0,-50-68 0,-1 0 0,2 0 0,-1-1 0,1-1 0,0 0 0,1 0 0,0-1 0,14 6 0,18 3 0,-28-11 0,0 1 0,-1 0 0,0 1 0,18 12 0,-30-17 0,-1 0 0,0-1 0,1 1 0,-1 0 0,0 0 0,0 1 0,0-1 0,-1 0 0,1 1 0,-1-1 0,1 1 0,-1-1 0,0 1 0,0-1 0,0 1 0,0 0 0,0 0 0,0 0 0,-1-1 0,1 5 0,-2-5 0,1 0 0,-1 0 0,1 0 0,-1-1 0,0 1 0,1 0 0,-1-1 0,0 1 0,0-1 0,0 1 0,0-1 0,-1 1 0,1-1 0,0 1 0,0-1 0,-1 0 0,1 0 0,-1 0 0,1 0 0,-1 0 0,0 0 0,1 0 0,-1-1 0,0 1 0,0 0 0,1-1 0,-1 1 0,0-1 0,0 0 0,0 0 0,-3 0 0,-17 1 0,-1 0 0,1-2 0,-1-1 0,-22-5 0,-50-3 0,61 10-1365,4 0-5461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14.079"/>
    </inkml:context>
    <inkml:brush xml:id="br0">
      <inkml:brushProperty name="width" value="0.1" units="cm"/>
      <inkml:brushProperty name="height" value="0.1" units="cm"/>
      <inkml:brushProperty name="color" value="#996633"/>
    </inkml:brush>
  </inkml:definitions>
  <inkml:trace contextRef="#ctx0" brushRef="#br0">0 1 24575,'13'0'0,"1"0"0,0 0 0,0 1 0,17 3 0</inkml:trace>
  <inkml:trace contextRef="#ctx0" brushRef="#br0" timeOffset="1">131 25 24575,'5'3'0,"0"1"0,-1 0 0,6 5 0,-8-7 0</inkml:trace>
  <inkml:trace contextRef="#ctx0" brushRef="#br0" timeOffset="-24397.34">157 206 24575,'-62'-7'0,"62"8"0,0-1 0,0 0 0,0 0 0,1 0 0,-1 0 0,0 0 0,0 0 0,0 0 0,0 0 0,0 0 0,0 0 0,0 0 0,0 0 0,0 0 0,1 1 0,-1-1 0,0 0 0,0 0 0,0 0 0,0 0 0,0 0 0,0 0 0,0 0 0,0 1 0,0-1 0,0 0 0,0 0 0,0 0 0,0 0 0,0 0 0,0 0 0,0 1 0,0-1 0,0 0 0,0 0 0,0 0 0,0 0 0,0 0 0,0 0 0,0 0 0,0 1 0,0-1 0,0 0 0,-1 0 0,1 0 0,0 0 0,0 0 0,0 0 0,0 0 0,0 0 0,0 1 0,22 12 0,44 18 0,-58-27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1.29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1,'1299'0,"-1260"2,-1 1,0 2,0 2,-1 2,0 1,0 2,-1 1,-1 2,0 1,48 32,22 18,49 28,-139-87,0 0,-1 1,0 1,0 0,0 1,-1 1,-1 0,0 1,-1 0,0 1,0 0,15 27,67 154,-71-144,-20-46,-1-1,1 1,-1-1,1 1,0-1,1 0,-1 1,0-1,1 0,0 0,0-1,0 1,0-1,0 1,0-1,1 0,-1 0,1 0,-1-1,1 1,0-1,0 0,5 1,-2-2,0-1,1 1,-1-1,0-1,0 1,1-1,-1-1,0 1,-1-1,1 0,10-7,24-16,-2-1,38-36,44-30,-29 33,168-79,-208 116,1 2,1 3,0 3,2 1,61-5,308-15,-292 23,208 11,-256 5,-2 4,1 4,149 43,232 118,-396-138,-1 3,-2 2,110 93,-58-43,210 144,204 158,-468-340,95 103,-133-126,-1 1,-2 1,-1 2,-1 0,25 59,-32-61,10 23,-3 1,-2 1,18 85,-22-43,-4 0,-2 102,-9-161,-9 66,6-91,-1 0,1 0,-2-1,0 1,-1-1,-1 0,-13 21,-60 74,44-63,19-21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49.678"/>
    </inkml:context>
    <inkml:brush xml:id="br0">
      <inkml:brushProperty name="width" value="0.1" units="cm"/>
      <inkml:brushProperty name="height" value="0.1" units="cm"/>
      <inkml:brushProperty name="color" value="#996633"/>
    </inkml:brush>
  </inkml:definitions>
  <inkml:trace contextRef="#ctx0" brushRef="#br0">141 0 24575,'7'2'0,"-1"1"0,0-1 0,0 1 0,0 0 0,0 0 0,-1 1 0,1-1 0,-1 1 0,0 1 0,0-1 0,-1 1 0,8 8 0,0-1 0,15 13 0,-8-9 0,-1 2 0,0-1 0,-2 2 0,0 1 0,18 29 0,-19-26 0,0-1 0,2-1 0,0 0 0,1-1 0,1-1 0,1 0 0,1-2 0,0 0 0,2-2 0,27 16 0,4-3 0,2-2 0,0-3 0,83 23 0,170 64 0,-269-93 0,-15-7 0,-2 0 0,1 1 0,-1 2 0,37 26 0,-39-23 0,2-1 0,0-1 0,0-1 0,44 17 0,104 25 0,-42-16 0,-8 12 0,-95-38 0,0-1 0,1-1 0,0-1 0,1-1 0,0-2 0,56 8 0,-46-12 0,67 16 0,-15-2 0,390 59 0,-433-67 0,52 17 0,31 7 0,79 2 0,-97-8 0,-90-19 0,2-1 0,-1-2 0,1 0 0,0-2 0,0 0 0,31-1 0,-1-15 0,-51 12 0,-1 0 0,1 0 0,-1 0 0,0 0 0,1 0 0,-1-1 0,0 1 0,0-1 0,0 0 0,0 1 0,0-1 0,0 0 0,0 0 0,-1-1 0,1 1 0,-1 0 0,3-5 0,-4 6 0,0 1 0,0-1 0,0 1 0,0-1 0,0 1 0,0-1 0,0 0 0,0 1 0,0-1 0,0 1 0,-1-1 0,1 1 0,0-1 0,0 0 0,-1 1 0,1-1 0,0 1 0,-1-1 0,1 1 0,-1 0 0,1-1 0,0 1 0,-1-1 0,1 1 0,-1 0 0,1-1 0,-1 1 0,1 0 0,-1-1 0,1 1 0,-1 0 0,0 0 0,1 0 0,-1 0 0,1-1 0,-1 1 0,1 0 0,-1 0 0,-1 0 0,-29-2 0,27 1 0,-526 0 0,251 4 0,232-3 0,1-1 0,-1-3 0,-45-9 0,8-1 0,47 9 0,-51-14 0,42 2 0,1-2 0,-65-37 0,24 11 0,53 30 0,-1 2 0,-56-15 0,-85-20 0,274 53 0,92 40 0,-221-50 0,0-2 0,-57-18 0,15 3 0,-231-40 0,14 5 0,242 47 0,0-1 0,1-3 0,0-2 0,2-2 0,-72-39 0,-36-8 0</inkml:trace>
  <inkml:trace contextRef="#ctx0" brushRef="#br0" timeOffset="1">823 659 24575,'-19'-8'0</inkml:trace>
  <inkml:trace contextRef="#ctx0" brushRef="#br0" timeOffset="-1">652 589 24575,'-5'-2'0</inkml:trace>
  <inkml:trace contextRef="#ctx0" brushRef="#br0" timeOffset="-3">187 220 24575,'2'0'0,"2"-2"0,0 1 0,1-1 0,-1 1 0,0 0 0,0 1 0,1-1 0,-1 1 0,0 0 0,8 0 0,-7 1 0,0 0 0,0 0 0,0 1 0,0-1 0,-1 1 0,1 0 0,0 0 0,-1 1 0,1 0 0,-1-1 0,0 1 0,0 1 0,0-1 0,4 5 0,6 8 0,0 1 0,13 21 0,-12-17 0</inkml:trace>
  <inkml:trace contextRef="#ctx0" brushRef="#br0" timeOffset="-5">398 364 24575,'30'41'0,"-20"-26"0,-3-5 0</inkml:trace>
  <inkml:trace contextRef="#ctx0" brushRef="#br0" timeOffset="-7">557 475 24575,'7'1'0,"60"11"0</inkml:trace>
  <inkml:trace contextRef="#ctx0" brushRef="#br0" timeOffset="-9">647 491 24575,'11'2'0,"35"13"0,0 1 0,-2 3 0,-1 1 0,0 3 0,-1 1 0,42 33 0,35 36 0,-59-61 0,0-3 0,2-2 0,1-3 0,95 23 0,-117-35 0,146 52 0,41 12 0,-125-51 0,201 22 0,-187-42 0,-68-4 0,0 2 0,-1 2 0,69 15 0,-56-5 0,0 3 0,-1 2 0,-1 3 0,-1 3 0,59 35 0,-87-42 0,-1-2 0,2-2 0,0 0 0,41 12 0,-58-23 0,0 0 0,0-1 0,0-1 0,0 0 0,0-1 0,0 0 0,1-1 0,-1-1 0,0 0 0,1-1 0,-1-1 0,26-8 0,-119 7 0,-11 2 0,53 0 0,1 1 0,-1 2 0,1 1 0,0 2 0,-45 11 0,69-11 0,-1 2 0,1 0 0,0 0 0,-17 13 0,16-11 0,0 0 0,0 0 0,-22 8 0,17-10 0,-7 4 0,0-1 0,-1-2 0,0 0 0,0-2 0,0-1 0,-38 2 0,-37-8 0,-71 2 0</inkml:trace>
  <inkml:trace contextRef="#ctx0" brushRef="#br0" timeOffset="-11">1669 1466 24575,'-37'-8'0,"-69"-6"0,249 15 0</inkml:trace>
  <inkml:trace contextRef="#ctx0" brushRef="#br0" timeOffset="-13">2162 1445 24575,'39'0'0,"29"0"0,240 10 0,-11 27 0,-208-31 0,123-7 0,-77-2 0,-17 3 0,-209 0 0,-24-1 0,-135 16 0,162-9 0,-141-6 0,99-2 0,102 1 0</inkml:trace>
  <inkml:trace contextRef="#ctx0" brushRef="#br0" timeOffset="-15">2497 1512 24575,'528'-1'0,"-332"-16"0,-216 17 0,-12 1 0,0-1 0,0-1 0,0-2 0,1-1 0,-60-15 0,-119-47 0,175 58 0,-1 1 0,0 2 0,0 2 0,-42 1 0,-192 3 0,1141-1 0,-861 1 0,1-1 0,0-1 0,0 0 0,0 0 0,-1-1 0,1-1 0,-1 1 0,15-7 0,-25 9 0,0 0 0,0-1 0,1 1 0,-1 0 0,0-1 0,0 1 0,1 0 0,-1-1 0,0 1 0,0 0 0,0-1 0,0 1 0,0 0 0,1-1 0,-1 1 0,0 0 0,0-1 0,0 1 0,0-1 0,0 1 0,0 0 0,0-1 0,0 1 0,0 0 0,-1-1 0,1 1 0,0-1 0,0 1 0,0 0 0,0-1 0,0 1 0,-1 0 0,1-1 0,0 1 0,0 0 0,0-1 0,-1 1 0,1 0 0,0 0 0,-1-1 0,1 1 0,0 0 0,-1 0 0,1 0 0,0-1 0,-1 1 0,1 0 0,0 0 0,-1 0 0,1 0 0,0 0 0,-1 0 0,1 0 0,-1 0 0,1 0 0,0 0 0,-1 0 0,1 0 0,-27-10 0,-12 1 0,-1 2 0,-1 1 0,-50 0 0,-126 11 0,103 12 0,81-11 0,-1-1 0,-36 1 0,-473-6 0</inkml:trace>
  <inkml:trace contextRef="#ctx0" brushRef="#br0" timeOffset="-17">1480 1399 24575,'-7'15'0,"4"-10"0,1 1 0,-1 0 0,1 0 0,0 0 0,1 0 0,0 0 0,0 0 0,0 0 0,0 1 0,1 11 0,1-16 0,0 1 0,-1-1 0,1 1 0,0-1 0,1 1 0,-1-1 0,0 0 0,1 1 0,-1-1 0,1 0 0,-1 0 0,1 0 0,0 0 0,0 0 0,0-1 0,0 1 0,0-1 0,1 1 0,-1-1 0,0 0 0,1 0 0,-1 0 0,1 0 0,-1 0 0,1 0 0,-1-1 0,6 1 0,34 5 0,0-2 0,1-2 0,47-5 0</inkml:trace>
  <inkml:trace contextRef="#ctx0" brushRef="#br0" timeOffset="-19">2377 1734 24575,'1'1'0,"32"24"0,45 25 0,-6-3 0,-51-32 0,-2 2 0,35 37 0,-43-42 0,0 0 0,1 0 0,0-1 0,0-1 0,1 0 0,1 0 0,-1-1 0,2-1 0,24 11 0,-33-18 0,-1 0 0,0 0 0,0 1 0,0 0 0,0 0 0,0 0 0,-1 1 0,1 0 0,0 0 0,-1 0 0,0 0 0,0 1 0,0-1 0,0 1 0,-1 0 0,1 0 0,-1 1 0,0-1 0,0 1 0,-1-1 0,1 1 0,2 7 0,1 2 0,0 0 0,2 0 0,-1-1 0,2 0 0,11 14 0,-20-27 0,0 1 0,0-1 0,1 0 0,-1 0 0,0 0 0,0 0 0,0 0 0,0 1 0,0-1 0,0 0 0,0 0 0,0 0 0,1 0 0,-1 1 0,0-1 0,0 0 0,0 0 0,0 0 0,0 0 0,0 1 0,0-1 0,0 0 0,0 0 0,0 0 0,0 1 0,0-1 0,0 0 0,-1 0 0,1 0 0,0 0 0,0 1 0,0-1 0,0 0 0,0 0 0,0 0 0,0 0 0,0 1 0,0-1 0,-1 0 0,1 0 0,0 0 0,0 0 0,0 0 0,0 0 0,-1 0 0,1 1 0,-13 1 0,-14-2 0,8-4 0,0-1 0,0-1 0,0-1 0,1 0 0,0-1 0,1-1 0,-19-13 0,14 9 0,-1 1 0,0 0 0,-31-9 0,39 17 0,0 2 0,0-1 0,-24 1 0,26 1 0,0 0 0,0 0 0,0-1 0,0 0 0,-21-8 0,13 1 0,3 2 0,-1-1 0,1 2 0,-1 1 0,-34-6 0,46 10 0,0-1 0,1 0 0,-1 0 0,1-1 0,0 0 0,-1 0 0,-6-5 0,-31-13 0,-160-41 0,190 56 0,0 0 0,0-2 0,-21-15 0,22 14 0,0 1 0,0 0 0,-25-10 0,-62-25 0,64 26 0,-68-23 0,89 36 0,0-2 0,0 0 0,1 0 0,0-2 0,1 0 0,-1 0 0,1-1 0,-21-20 0,1-4 0,-47-61 0,-7-7 0,78 94 0,-1 0 0,0 1 0,0 0 0,0 0 0,-1 1 0,1 1 0,-1 0 0,-1 0 0,-11-2 0,-12-4 0,14 3 0,10 4 0,1 0 0,0-1 0,-1 0 0,2 0 0,-1-2 0,0 1 0,1-1 0,0 0 0,-11-11 0,-22-22 0,2-2 0,1-2 0,-47-71 0,77 103 0,-1 0 0,-1 1 0,1 0 0,-1 1 0,-1 0 0,0 0 0,0 2 0,-1-1 0,0 2 0,-18-8 0,10 4 0,1 0 0,1-1 0,-23-17 0,34 23 0,0-1 0,0 0 0,1-1 0,0 0 0,0 0 0,1 0 0,0-1 0,0 0 0,0 0 0,1-1 0,1 0 0,-1 1 0,1-1 0,1-1 0,0 1 0,-2-11 0,2 8 0,1-1 0,0 8 0</inkml:trace>
  <inkml:trace contextRef="#ctx0" brushRef="#br0" timeOffset="-21">401 697 24575,'-3'-7'0,"-2"-5"0,3 10 0</inkml:trace>
  <inkml:trace contextRef="#ctx0" brushRef="#br0" timeOffset="-25">526 733 24575,'32'19'0</inkml:trace>
  <inkml:trace contextRef="#ctx0" brushRef="#br0" timeOffset="-27">1548 1151 24575,'8'2'0</inkml:trace>
  <inkml:trace contextRef="#ctx0" brushRef="#br0" timeOffset="-29">1757 1193 24575,'119'23'0,"203"34"0,-192-37 0,-244-17 0,25-4 0,-85 3 0</inkml:trace>
  <inkml:trace contextRef="#ctx0" brushRef="#br0" timeOffset="-31">1475 1363 24575,'-77'0'0,"73"-1"0,-1 1 0,0 0 0,1 0 0,-1 1 0,0-1 0,1 1 0,-1 0 0,1 1 0,-1-1 0,1 1 0,0-1 0,0 1 0,-1 1 0,1-1 0,1 0 0,-1 1 0,0 0 0,-5 5 0,6-3 0,-1 0 0,2 0 0,-1 0 0,0 0 0,1 0 0,0 1 0,0-1 0,1 1 0,-1-1 0,1 1 0,0 0 0,1 0 0,0-1 0,0 10 0,-1-8 0,1 0 0,0-1 0,0 1 0,1 0 0,0 0 0,0-1 0,1 1 0,-1-1 0,2 1 0,-1-1 0,0 0 0,1 0 0,0 0 0,1 0 0,0 0 0,-1-1 0,2 0 0,-1 1 0,0-2 0,1 1 0,0 0 0,0-1 0,1 0 0,-1 0 0,1 0 0,0-1 0,0 0 0,7 3 0,-3-1 0,-12-4 0,-28-12 0,-47-25 0,69 31 0,0-1 0,1 0 0,0-1 0,1 1 0,-1-1 0,1-1 0,1 1 0,-1-1 0,1 0 0,-4-10 0,2 9 0,1 1 0,-1 0 0,-1 1 0,1-1 0,-1 1 0,0 1 0,-1-1 0,0 2 0,0-1 0,-12-5 0,-37-26 0,46 29 0,0 0 0,0 1 0,0 0 0,-26-8 0,-19-12 0,7 2 0,33 17 0,-1 0 0,-24-18 0,-40-27 0,51 34 0,-49-39 0,59 42 0,1-2 0,1 0 0,0-2 0,1 0 0,2 0 0,0-2 0,1 0 0,1-1 0,1 0 0,-16-42 0,25 55 0,-1 0 0,0 1 0,-1-1 0,0 1 0,0 0 0,-1 1 0,0 0 0,-16-15 0,-12-14 0,34 37 0,1-1 0,-1 1 0,0-1 0,0 0 0,1 0 0,-1 1 0,1-1 0,-1 0 0,1 0 0,-1 0 0,1 1 0,0-1 0,-1 0 0,1 0 0,0 0 0,-1 0 0,1 0 0,0 0 0,0 0 0,0 0 0,0 0 0,0 0 0,0-1 0,1 1 0,0 1 0,-1-1 0,1 1 0,-1-1 0,1 1 0,0 0 0,-1-1 0,1 1 0,0 0 0,0-1 0,-1 1 0,1 0 0,0 0 0,0 0 0,0 0 0,-1-1 0,1 1 0,0 0 0,0 0 0,-1 1 0,2-1 0,3 0 0,-1 1 0,0 0 0,1 0 0,-1 0 0,0 0 0,0 1 0,0 0 0,0-1 0,6 5 0,2 7 0,0 0 0,-2 1 0,1 0 0,14 27 0,9 12 0,-17-29 0,-7-9 0,0 0 0,2 0 0,0-1 0,0 0 0,1-1 0,1-1 0,0 0 0,18 11 0,22 13 0,88 74 0,-19-12 0,-96-81 0,0-1 0,1-1 0,1-2 0,34 11 0,-35-14 0,0 1 0,-1 1 0,0 1 0,-1 2 0,25 18 0,-30-17 0,1-1 0,1-1 0,45 21 0,5 6 0,-60-32 0,0-1 0,1-1 0,0 0 0,0 0 0,0-2 0,1 1 0,-1-2 0,24 4 0,23 2 0,-1 3 0,84 29 0,-112-30 0,53 27 0,-61-26 0,0-2 0,1 0 0,46 12 0,60 1 0,59 15 0,-153-31 0,74 9 0,-73-13 0,69 17 0,-104-20 0,0 1 0,0-1 0,0 1 0,0 0 0,0 0 0,0 0 0,0 1 0,-1-1 0,1 0 0,-1 1 0,0 0 0,0 0 0,0-1 0,0 1 0,0 1 0,0-1 0,-1 0 0,0 0 0,1 0 0,-1 1 0,-1-1 0,2 6 0,-1-5 0,0 0 0,-1 0 0,1 0 0,-1 0 0,0 0 0,0 0 0,0 0 0,-1 0 0,1 0 0,-1 0 0,0 0 0,0 0 0,-1 0 0,1-1 0,-1 1 0,1 0 0,-1-1 0,-1 1 0,-2 3 0,5-6 0,-1-1 0,0 0 0,0 1 0,0-1 0,1 1 0,-1-1 0,0 0 0,0 0 0,0 1 0,0-1 0,0 0 0,0 0 0,0 0 0,1 0 0,-1 0 0,0 0 0,0 0 0,0 0 0,0 0 0,0-1 0,0 1 0,0 0 0,1-1 0,-1 1 0,0 0 0,0-1 0,0 1 0,1-1 0,-1 1 0,-1-2 0,-27-23 0,18 16 0,-6-2 0,-1 0 0,0 1 0,0 1 0,-1 1 0,0 0 0,-1 1 0,-22-4 0,-15-6 0,29 6 0,0-1 0,-47-29 0,1-1 0,-24-5 0,-139-45 0,208 83 0</inkml:trace>
  <inkml:trace contextRef="#ctx0" brushRef="#br0" timeOffset="-33">1916 1674 24575,'-32'-10'0</inkml:trace>
  <inkml:trace contextRef="#ctx0" brushRef="#br0" timeOffset="-35">1881 1663 24575,'-87'-27'0,"206"74"0,177 45 0,-284-88 0,0 1 0,-1 0 0,1 1 0,-1 0 0,-1 1 0,1 0 0,12 12 0,31 19 0,-26-20 0,-1 2 0,28 24 0,-26-19 0,35 23 0,-47-41 0,-12-9 0,-5 0 0,-1 1 0,0-1 0,1 1 0,-1-1 0,0 1 0,0-1 0,0 1 0,0 0 0,0 0 0,-1-1 0,1 1 0,0 0 0,-1 0 0,1 0 0,0 0 0,-3-1 0,-41-26 0,-2 3 0,-83-34 0,-112-27 0,91 35 0,90 29 0,-70-36 0,-31-9 0,155 67 0,17 11 0,20 15 0,39 19 0,2-3 0,80 34 0,-70-36 0,-61-32 0,1 0 0,0-2 0,0 0 0,0-1 0,34 2 0,-36-5 0,0 0 0,0 2 0,0 0 0,-1 1 0,1 1 0,-1 0 0,32 18 0,169 101 0,-195-109 0,0-1 0,0-2 0,2 0 0,-1-2 0,2 0 0,-1-2 0,29 6 0,-147-71 0,58 38 0,1-3 0,1 0 0,1-2 0,-50-49 0,79 70 0,-54-46 0,27 24 0,0-2 0,-48-56 0,56 58 0,-1 1 0</inkml:trace>
  <inkml:trace contextRef="#ctx0" brushRef="#br0" timeOffset="-37">1669 1428 24575,'-19'-5'0,"15"4"0</inkml:trace>
  <inkml:trace contextRef="#ctx0" brushRef="#br0" timeOffset="-39">1511 1408 24575,'-39'2'0,"-103"13"0,292-24 0,-119 6 0</inkml:trace>
  <inkml:trace contextRef="#ctx0" brushRef="#br0" timeOffset="-41">1975 1334 24575,'25'-6'0,"47"-11"0,0 4 0,1 3 0,0 4 0,101 3 0,-161 3 0,-7 0 0,1 1 0,0-2 0,-1 1 0,1-1 0,0 0 0,-1 0 0,8-3 0,-14 2 0,-10-1 0,-13-1 0,-352-13 0,322 12 0,29-5 0,23 9 0,1 1 0,-1-1 0,1 1 0,-1-1 0,1 1 0,-1-1 0,1 1 0,0-1 0,-1 0 0,1 1 0,0-1 0,-1 0 0,1 1 0,0-1 0,0 0 0,0 1 0,0-1 0,-1 0 0,1 1 0,0-1 0,0 0 0,0 1 0,0-1 0,1 0 0,-1 0 0,0 1 0,0-1 0,1-1 0,0 0 0,0 0 0,1 0 0,-1 1 0,1-1 0,-1 0 0,1 0 0,0 1 0,0-1 0,0 1 0,0 0 0,0 0 0,0-1 0,0 1 0,4-1 0,38-14 0,-31 12 0,3-1 0,0-1 0,-1-1 0,0-1 0,0 0 0,-1 0 0,21-18 0,-15 6 0,-20 20 0,1 0 0,-1-1 0,0 1 0,0 0 0,0 0 0,0-1 0,1 1 0,-1 0 0,0-1 0,0 1 0,0 0 0,0-1 0,0 1 0,0 0 0,0-1 0,0 1 0,0 0 0,0-1 0,0 1 0,0 0 0,0-1 0,0 1 0,0 0 0,0-1 0,0 1 0,0 0 0,-1-1 0,1 1 0,0 0 0,0-1 0,0 1 0,0 0 0,-1 0 0,1-1 0,-4 0 0,0-1 0,0 1 0,0 0 0,0 0 0,0 1 0,0-1 0,-1 1 0,1 0 0,-4 1 0,-13 0 0,1 1 0,0 2 0,-1 0 0,1 1 0,1 0 0,-1 2 0,1 1 0,0 0 0,1 1 0,-25 17 0,32-21 0,0 0 0,0-1 0,0 0 0,0-1 0,-1 0 0,1-1 0,-1 0 0,0-1 0,1 0 0,-22-1 0,-9-4 0,-67-14 0,84 14 0,-34-6 0,1-2 0,50 10 0</inkml:trace>
  <inkml:trace contextRef="#ctx0" brushRef="#br0" timeOffset="-43">1424 1085 24575,'-20'-7'0</inkml:trace>
  <inkml:trace contextRef="#ctx0" brushRef="#br0" timeOffset="-45">1179 977 24575,'-5'-2'0</inkml:trace>
  <inkml:trace contextRef="#ctx0" brushRef="#br0" timeOffset="-47">558 735 24575,'-4'-2'0</inkml:trace>
  <inkml:trace contextRef="#ctx0" brushRef="#br0" timeOffset="-49">910 713 24575,'45'17'0</inkml:trace>
  <inkml:trace contextRef="#ctx0" brushRef="#br0" timeOffset="-51">963 733 24575,'40'15'0,"149"53"0,-106-31 0,399 157 0,-452-185 0,-12-4 0,0 1 0,31 14 0,-49-20 0,0 0 0,0 0 0,0 0 0,-1 1 0,1-1 0,0 0 0,0 0 0,0 0 0,0 0 0,-1 0 0,1 0 0,0 0 0,0 0 0,0 0 0,0 0 0,0 0 0,-1 1 0,1-1 0,0 0 0,0 0 0,0 0 0,0 0 0,0 0 0,0 0 0,0 1 0,0-1 0,0 0 0,0 0 0,-1 0 0,1 0 0,0 1 0,0-1 0,0 0 0,0 0 0,0 0 0,0 0 0,0 1 0,0-1 0,0 0 0,0 0 0,0 0 0,1 0 0,-1 1 0,0-1 0,0 0 0,0 0 0,0 0 0,0 0 0,0 0 0,0 1 0,0-1 0,0 0 0,0 0 0,1 0 0,-1 0 0,0 0 0,0 0 0,0 0 0,0 1 0,0-1 0,1 0 0,-21 2 0,-85-1 0,-193-24 0,254 18 0</inkml:trace>
  <inkml:trace contextRef="#ctx0" brushRef="#br0" timeOffset="-53">664 863 24575,'-53'-28'0</inkml:trace>
  <inkml:trace contextRef="#ctx0" brushRef="#br0" timeOffset="-55">558 807 24575,'-22'-11'0,"18"9"0,0-1 0,0 1 0,1 0 0,-1-1 0,1 0 0,-1 0 0,1 0 0,0 0 0,0-1 0,0 1 0,1-1 0,-1 0 0,1 1 0,0-1 0,0 0 0,0 0 0,1-1 0,-1 1 0</inkml:trace>
  <inkml:trace contextRef="#ctx0" brushRef="#br0" timeOffset="-57">537 733 24575,'21'23'0</inkml:trace>
  <inkml:trace contextRef="#ctx0" brushRef="#br0" timeOffset="-59">629 835 24575,'23'26'0,"-11"-14"0</inkml:trace>
  <inkml:trace contextRef="#ctx0" brushRef="#br0" timeOffset="-61">697 905 24575,'20'20'0</inkml:trace>
  <inkml:trace contextRef="#ctx0" brushRef="#br0" timeOffset="-63">806 1011 24575,'12'12'0,"9"3"0,-20-14 0</inkml:trace>
  <inkml:trace contextRef="#ctx0" brushRef="#br0" timeOffset="-65">880 1064 24575,'2'1'0,"20"11"0,0-1 0,-20-10 0</inkml:trace>
  <inkml:trace contextRef="#ctx0" brushRef="#br0" timeOffset="-67">1636 1153 24575,'-88'-20'0</inkml:trace>
  <inkml:trace contextRef="#ctx0" brushRef="#br0" timeOffset="-69">840 1025 24575,'-72'-11'0,"52"9"0,13 1 0,0 0 0,0 1 0,0 0 0,0 0 0,0 0 0,-12 3 0,18-1 0,8 3 0,34 12 0,0-2 0,1-2 0,0-1 0,27 0 0</inkml:trace>
  <inkml:trace contextRef="#ctx0" brushRef="#br0" timeOffset="-71">1052 1144 24575,'-49'-5'0,"11"5"0,52 7 0,59 7 0</inkml:trace>
  <inkml:trace contextRef="#ctx0" brushRef="#br0" timeOffset="-73">1096 1223 24575,'0'1'0,"-1"1"0,-1 2 0,3-2 0,-1-1 0,1 1 0,-1-1 0,1 1 0,-1-1 0,1 0 0,0 1 0,0-1 0,0 0 0,0 0 0,0 1 0,0-1 0,0 0 0,0 0 0,0 0 0,0 0 0,0 0 0,1-1 0,-1 1 0,0 0 0,1 0 0,2 0 0,36 13 0</inkml:trace>
  <inkml:trace contextRef="#ctx0" brushRef="#br0" timeOffset="-75">1173 1275 24575,'35'9'0,"8"0"0,0-2 0,-35-6 0</inkml:trace>
  <inkml:trace contextRef="#ctx0" brushRef="#br0" timeOffset="-77">1302 1313 24575,'-290'-5'0,"283"5"0,-2 0 0,-1-1 0,0 0 0,0-1 0,1 0 0,-15-5 0,23 7 0,1 0 0,0 0 0,-1 0 0,1 0 0,0 0 0,0 0 0,-1-1 0,1 1 0,0 0 0,0 0 0,-1 0 0,1-1 0,0 1 0,0 0 0,0 0 0,-1-1 0,1 1 0,0 0 0,0 0 0,0-1 0,0 1 0,0 0 0,0-1 0,-1 1 0,1 0 0,0-1 0,0 1 0,0 0 0,0 0 0,0-1 0,0 1 0,0 0 0,0-1 0,0 1 0,0 0 0,1-1 0,-1 1 0,0 0 0,0-1 0,0 1 0,0 0 0,0 0 0,1-1 0,-1 1 0,0 0 0,0 0 0,0-1 0,1 1 0,-1 0 0,0 0 0,0 0 0,1-1 0,-1 1 0,0 0 0,0 0 0,1 0 0,-1 0 0,0 0 0,1 0 0,-1-1 0,0 1 0,1 0 0,25-13 0,-20 10 0,-4 3 0,0-1 0,0 0 0,0 0 0,0 0 0,0 0 0,0-1 0,-1 1 0,1 0 0,0-1 0,-1 1 0,1-1 0,-1 0 0,0 1 0,1-1 0,-1 0 0,0 0 0,0 0 0,1-3 0,-2 3 0,0 1 0,-1-1 0,1 0 0,-1 1 0,1-1 0,-1 1 0,0-1 0,1 1 0,-1-1 0,0 1 0,0 0 0,0-1 0,0 1 0,0 0 0,-1 0 0,1 0 0,0 0 0,0 0 0,-1 0 0,1 0 0,-1 0 0,1 0 0,-1 1 0,1-1 0,-3 0 0,-32-15 0,-1-2 0,44 16 0,27 8 0,81 8 0</inkml:trace>
  <inkml:trace contextRef="#ctx0" brushRef="#br0" timeOffset="-79">1757 1255 24575,'350'11'0,"-341"-11"0,5 0 0,0 0 0,0-1 0,26-5 0,-38 6 0,1-1 0,-1 1 0,0-1 0,0 1 0,0-1 0,0 0 0,0 0 0,0 0 0,0 0 0,0 0 0,0 0 0,0-1 0,0 1 0,-1-1 0,1 1 0,-1-1 0,1 0 0,-1 1 0,0-1 0,1 0 0,-1 0 0,0 0 0,0 0 0,0 0 0,0 0 0,-1 0 0,1-1 0,-1 1 0,1 0 0,-1 0 0,0-4 0,0 3 0,-1 1 0,0 0 0,0-1 0,0 1 0,0 0 0,0 0 0,-1 0 0,1 0 0,-1 0 0,1 0 0,-1 0 0,0 0 0,1 1 0,-1-1 0,0 0 0,0 1 0,0 0 0,-1 0 0,1-1 0,0 1 0,-5-1 0,-53-19 0,59 21 0,-51-10 0,0 3 0,-1 1 0,0 4 0,-98 6 0,36-1 0,79-4 0,1-1 0,0-2 0,21 1 0</inkml:trace>
  <inkml:trace contextRef="#ctx0" brushRef="#br0" timeOffset="-81">1418 1085 24575,'-14'-4'0</inkml:trace>
  <inkml:trace contextRef="#ctx0" brushRef="#br0" timeOffset="-83">1189 977 24575,'-8'-8'0,"1"0"0</inkml:trace>
  <inkml:trace contextRef="#ctx0" brushRef="#br0" timeOffset="-85">1112 888 24575,'-10'-9'0,"0"1"0,4 3 0</inkml:trace>
  <inkml:trace contextRef="#ctx0" brushRef="#br0" timeOffset="-87">1033 805 24575,'19'3'0,"29"6"0,0 2 0,87 32 0,-94-26 0,-28-13 0,0 1 0,-1 1 0,1 0 0,19 13 0,-32-19 0,1 0 0,-1 1 0,0-1 0,1 0 0,-1 0 0,0 0 0,0 1 0,1-1 0,-1 0 0,0 1 0,0-1 0,0 0 0,1 0 0,-1 1 0,0-1 0,0 0 0,0 1 0,0-1 0,0 0 0,0 1 0,0-1 0,0 0 0,0 1 0,0-1 0,0 0 0,0 1 0,0-1 0,0 0 0,0 1 0,0-1 0,0 0 0,0 1 0,0-1 0,0 0 0,0 1 0,0-1 0,-1 0 0,1 0 0,0 1 0,0-1 0,0 0 0,-1 0 0,1 1 0,0-1 0,0 0 0,-1 0 0,1 1 0,0-1 0,-1 0 0,1 0 0,0 0 0,0 0 0,-1 0 0,1 1 0,0-1 0,-1 0 0,1 0 0,0 0 0,-1 0 0,1 0 0,0 0 0,-1 0 0,1 0 0,0 0 0,-1 0 0,0-1 0,-28 6 0,28-5 0,-196 0 0</inkml:trace>
  <inkml:trace contextRef="#ctx0" brushRef="#br0" timeOffset="-89">1174 947 24575,'314'0'0,"-389"-1"0,-91 2 0,164-1 0,0 0 0,0 0 0,0 0 0,0 1 0,0-1 0,0 0 0,0 1 0,0-1 0,0 1 0,0 0 0,0 0 0,-3 2 0,5-3 0,0 0 0,-1 1 0,1-1 0,0 0 0,0 1 0,0-1 0,0 1 0,0-1 0,0 0 0,0 1 0,0-1 0,0 1 0,0-1 0,0 0 0,0 1 0,0-1 0,0 0 0,0 1 0,0-1 0,0 1 0,1-1 0,-1 0 0,0 1 0,0-1 0,0 0 0,1 1 0,-1-1 0,0 0 0,0 1 0,1-1 0,-1 0 0,0 0 0,1 1 0,-1-1 0,0 0 0,1 1 0,5 2 0,-1 1 0,-1-2 0</inkml:trace>
  <inkml:trace contextRef="#ctx0" brushRef="#br0" timeOffset="-91">1298 997 24437,'67'14'-384,"145"14"-138,-199-26 201,30 2-6505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0:58.081"/>
    </inkml:context>
    <inkml:brush xml:id="br0">
      <inkml:brushProperty name="width" value="0.1" units="cm"/>
      <inkml:brushProperty name="height" value="0.1" units="cm"/>
      <inkml:brushProperty name="color" value="#996633"/>
    </inkml:brush>
  </inkml:definitions>
  <inkml:trace contextRef="#ctx0" brushRef="#br0">0 1 24575,'44'0'0,"-9"-1"0,63 7 0,-85-4 0,-1 1 0,1 0 0,-1 1 0,0 0 0,0 0 0,-1 2 0,1-1 0,16 12 0,14 11 0,-18-13 0,0 1 0,-1 1 0,-1 0 0,0 2 0,-1 1 0,22 27 0,-35-35 0,-1 0 0,-1 1 0,0 0 0,-1 0 0,0 0 0,-1 0 0,0 1 0,-1 0 0,1 15 0,0 18 0,-2 63 0,-2-96 0,-2 103 0,5 165 0,4-223 0,2 31 0,-12 33 0,6 171 0,-1-282 0,0-1 0,0 1 0,2-1 0,-1 1 0,1-1 0,1 0 0,9 15 0,51 72 0,-32-50 0,-25-34 0,-1 0 0,-1 1 0,0 0 0,-1 0 0,0 0 0,3 26 0,-6-28 0,1 0 0,0 0 0,0-1 0,1 1 0,1-1 0,0 0 0,0 0 0,1-1 0,1 1 0,0-1 0,13 15 0,-15-22 0,0 0 0,0-1 0,1 1 0,0-1 0,-1 0 0,1-1 0,0 0 0,1 1 0,-1-2 0,0 1 0,0-1 0,9 1 0,79 2 0,-90-4 0,121 9 0,-82-4 0,275-1 0,-171-6 0,-55-1 0,-50 1 0,0 1 0,0 2 0,66 11 0,-96-8 0,0 0 0,-1 1 0,0 0 0,0 1 0,-1 1 0,1-1 0,-1 2 0,16 15 0,41 26 0,-41-35 0,4 2 0,0 1 0,-1 1 0,0 2 0,28 26 0,-47-34 0,0 1 0,-1 0 0,0 0 0,-1 1 0,13 28 0,2 5 0,-5-10 0,-16-31 0,0-1 0,1 1 0,0-1 0,-1 0 0,1 0 0,1 0 0,-1 0 0,1 0 0,0-1 0,0 0 0,0 1 0,1-2 0,0 1 0,-1 0 0,1-1 0,9 4 0,154 81 0,-151-81 0,0-1 0,0 0 0,1-2 0,-1 0 0,1-1 0,0-1 0,0 0 0,0-2 0,21-1 0,-37 1 0,1 0 0,0 0 0,0 0 0,-1 0 0,1 0 0,0 0 0,0 1 0,-1-1 0,1 1 0,0 0 0,-1 0 0,1 0 0,-1 0 0,1 0 0,-1 1 0,0-1 0,1 1 0,-1 0 0,0-1 0,0 1 0,0 0 0,0 0 0,2 4 0,-1 0 0,-1 0 0,1 0 0,-1 1 0,-1-1 0,1 1 0,-1-1 0,0 12 0,0-9 0,0 0 0,1 1 0,0-1 0,4 13 0,-6-21 0,0-1 0,0 0 0,0 1 0,0-1 0,0 0 0,0 1 0,0-1 0,0 0 0,0 1 0,1-1 0,-1 1 0,0-1 0,0 0 0,0 0 0,0 1 0,0-1 0,1 0 0,-1 1 0,0-1 0,0 0 0,0 1 0,1-1 0,-1 0 0,0 0 0,1 0 0,-1 1 0,0-1 0,0 0 0,1 0 0,-1 0 0,0 0 0,1 1 0,-1-1 0,0 0 0,1 0 0,-1 0 0,1 0 0,-1 0 0,0 0 0,1 0 0,-1 0 0,0 0 0,1 0 0,5-19 0,-2-27 0,-3 35 0,-1 0 0,0 0 0,-1-1 0,-1 1 0,1 0 0,-2 0 0,-5-16 0,6 23 0,0 0 0,0 0 0,0 1 0,0 0 0,-1-1 0,0 1 0,0 0 0,0 0 0,0 0 0,0 0 0,0 1 0,-1 0 0,1-1 0,-1 1 0,0 0 0,1 1 0,-1-1 0,0 1 0,0-1 0,0 1 0,0 0 0,0 1 0,-7-1 0,-157-15 0,159 15 0,0-1 0,0 0 0,1-1 0,-1 0 0,1-1 0,0 1 0,0-2 0,-14-8 0,-59-49 0,70 53 0,-13-9 0,-50-27 0,17 10 0,57 35 0,0 0 0,0 0 0,-1 0 0,1 0 0,0 0 0,0 0 0,0 0 0,0 0 0,0 0 0,-1 0 0,1 0 0,0 0 0,0 0 0,0 0 0,0-1 0,0 1 0,-1 0 0,1 0 0,0 0 0,0 0 0,0 0 0,0 0 0,0-1 0,0 1 0,0 0 0,0 0 0,0 0 0,0 0 0,0-1 0,0 1 0,-1 0 0,1 0 0,0 0 0,0 0 0,0-1 0,0 1 0,0 0 0,0 0 0,1 0 0,-1 0 0,0 0 0,0-1 0,0 1 0,0 0 0,0 0 0,0 0 0,0 0 0,0-1 0,0 1 0,0 0 0,0 0 0,1 0 0,-1 0 0,0 0 0,0 0 0,0 0 0,0-1 0,0 1 0,0 0 0,1 0 0,-1 0 0,0 0 0,0 0 0,0 0 0,0 0 0,1 0 0,-1 0 0,0 0 0,21-3 0,25 2 0,-36 1 0,-1 1 0,1-1 0,-1 2 0,1-1 0,-1 1 0,1 1 0,-1-1 0,0 2 0,0-1 0,13 9 0,13 6 0,0 2 0,-2 2 0,0 1 0,33 32 0,-58-48 0,0 0 0,-1 0 0,0 1 0,0 0 0,-1 0 0,0 1 0,0 0 0,-1 0 0,0 0 0,-1 1 0,0-1 0,-1 1 0,0 0 0,0 0 0,1 12 0,1 14 0,0-7 0,-1 0 0,-2 0 0,-1 0 0,-3 41 0,1-66 0,0-1 0,0 1 0,-1-1 0,1 1 0,-1-1 0,0 0 0,1 0 0,-1 0 0,-1 0 0,1 0 0,0 0 0,-1 0 0,1-1 0,-1 1 0,0-1 0,0 0 0,0 0 0,0 0 0,0 0 0,-1 0 0,1-1 0,0 1 0,-1-1 0,1 0 0,-1 0 0,0 0 0,-4 0 0,-13 2 0,-1 0 0,0-1 0,-31-2 0,34 0 0,15 0 0,0 0 0,0 0 0,1-1 0,-1 1 0,0-1 0,0 0 0,0 1 0,1-2 0,-1 1 0,0 0 0,1-1 0,-1 0 0,1 0 0,0 0 0,0 0 0,-1 0 0,-3-5 0,3 3 0,1-1 0,0 0 0,0-1 0,0 1 0,0 0 0,1-1 0,0 0 0,0 1 0,0-1 0,-1-10 0,-7-57 0,-4-20 0,12 85 0,-1 0 0,0 0 0,0 0 0,0 1 0,-1 0 0,0 0 0,-1 0 0,1 0 0,-9-9 0,-37-29 0,35 33 0,1 0 0,-23-28 0,36 39 0,0-1 0,-1 1 0,1-1 0,0 1 0,0-1 0,1 0 0,-1 0 0,0 1 0,0-1 0,1 0 0,-1 0 0,1 0 0,0 0 0,-1 1 0,1-1 0,0 0 0,0 0 0,0 0 0,0 0 0,1 0 0,-1 0 0,0 0 0,1 0 0,0 1 0,-1-1 0,1 0 0,1-2 0,-1 3 0,0 1 0,0-1 0,0 0 0,0 0 0,0 1 0,1-1 0,-1 0 0,0 1 0,0-1 0,1 1 0,-1 0 0,0-1 0,1 1 0,-1 0 0,0 0 0,1 0 0,-1 0 0,0 0 0,1 0 0,-1 0 0,0 1 0,1-1 0,-1 0 0,0 1 0,1-1 0,-1 1 0,0-1 0,0 1 0,0 0 0,1-1 0,-1 1 0,0 0 0,0 0 0,0 0 0,0 0 0,0 0 0,-1 0 0,2 2 0,6 6 0,-1 0 0,0 0 0,-1 1 0,0 0 0,-1 1 0,0-1 0,0 1 0,-1 0 0,0 0 0,-1 0 0,3 22 0,17 48 0,-8-30 0,-14-44 0,1 0 0,-1 0 0,2 0 0,-1-1 0,1 1 0,6 10 0,-7-14 0,0-1 0,0 1 0,1-1 0,-1 0 0,1 0 0,0 0 0,-1 0 0,1 0 0,0-1 0,0 1 0,0-1 0,0 1 0,0-1 0,1 0 0,-1-1 0,0 1 0,0 0 0,6-1 0,5 2 0,0 0 0,0-1 0,0-1 0,0 0 0,0-1 0,0 0 0,0-1 0,19-6 0,-31 7 0,0 0 0,0 0 0,0 0 0,-1 0 0,1 0 0,0-1 0,-1 1 0,1-1 0,-1 1 0,0-1 0,1 0 0,-1 1 0,0-1 0,0 0 0,0 0 0,0 0 0,0 0 0,-1 0 0,1 0 0,-1 0 0,1 0 0,-1 0 0,0 0 0,1 0 0,-1 0 0,0-1 0,0 1 0,-1 0 0,1 0 0,0 0 0,-1 0 0,1 0 0,-1 0 0,0 0 0,0 0 0,-1-2 0,-1-3 0,0 0 0,-1 0 0,0 0 0,-1 1 0,1 0 0,-1 0 0,0 0 0,-10-8 0,3 4 0,0 2 0,0 0 0,-1 0 0,-23-9 0,33 15 0,1 1 0,-1 0 0,0 0 0,0 1 0,0-1 0,-1 1 0,1-1 0,0 1 0,0 0 0,0 0 0,0 0 0,0 1 0,-4 0 0,6-1 0,0 1 0,-1 0 0,1 0 0,0 0 0,-1 0 0,1 0 0,0 0 0,0 0 0,0 0 0,0 0 0,0 1 0,0-1 0,0 0 0,0 1 0,0-1 0,1 1 0,-1-1 0,0 1 0,1-1 0,0 1 0,-1-1 0,1 1 0,0 0 0,0-1 0,0 1 0,0-1 0,0 3 0,-1 0 0,1 0 0,0 0 0,0 0 0,1 0 0,-1 0 0,1 0 0,0 0 0,0 0 0,0 0 0,0 0 0,1-1 0,0 1 0,0 0 0,0-1 0,0 0 0,0 1 0,0-1 0,1 0 0,0 0 0,0 0 0,0 0 0,0-1 0,0 1 0,0-1 0,1 0 0,-1 0 0,1 0 0,-1 0 0,1-1 0,0 1 0,0-1 0,7 2 0,9 0 0,1 0 0,-1-1 0,1-2 0,-1 0 0,22-3 0,-31 3 0,-9 0 0,-1 0 0,0 0 0,0 0 0,0 0 0,1 0 0,-1 0 0,0 1 0,0-1 0,0 1 0,0-1 0,0 0 0,1 1 0,-1 0 0,0-1 0,0 1 0,0 0 0,-1-1 0,1 1 0,0 0 0,0 0 0,0 0 0,-1 0 0,1 0 0,0 0 0,-1 0 0,1 0 0,0 0 0,-1 0 0,0 0 0,1 0 0,-1 1 0,0-1 0,1 0 0,-1 0 0,0 0 0,0 0 0,0 1 0,0-1 0,0 0 0,0 0 0,-1 0 0,1 1 0,0-1 0,-1 0 0,1 0 0,-1 2 0,0 2 0,-1 1 0,1-1 0,-1 0 0,0 0 0,0 0 0,0-1 0,-1 1 0,0 0 0,-5 6 0,6-9 5,-1 1-1,0 0 1,0-1-1,0 0 0,0 0 1,-1 0-1,1 0 1,0 0-1,-1 0 1,0-1-1,1 0 0,-1 0 1,0 0-1,1 0 1,-1 0-1,0-1 1,0 0-1,0 0 1,0 0-1,1 0 0,-1 0 1,0-1-1,0 0 1,1 1-1,-1-2 1,-4 0-1,0-2-128,1 0 0,0-1 1,0 1-1,0-1 0,1-1 0,-1 1 1,1-1-1,0 0 0,1 0 0,0-1 1,-6-8-1,-6-13-6702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43.292"/>
    </inkml:context>
    <inkml:brush xml:id="br0">
      <inkml:brushProperty name="width" value="0.35" units="cm"/>
      <inkml:brushProperty name="height" value="0.35" units="cm"/>
      <inkml:brushProperty name="color" value="#996633"/>
    </inkml:brush>
  </inkml:definitions>
  <inkml:trace contextRef="#ctx0" brushRef="#br0">3388 1843 24575,'-24'-294'0,"5"117"0,-11-1165 0,31 1334 0,-2-14 0,-1 34 0,-5 26 0,-48 230 0,-42 241 0,20-63 0,48-313 0,-61 172 0,72-262 0,-29 51 0,28-58 0,-28 71 0,47-106 0,0 0 0,0 1 0,-1-1 0,1 0 0,0 0 0,-1 0 0,1 1 0,0-1 0,-1 0 0,1 0 0,-1 0 0,0 0 0,1 0 0,-1 0 0,0 0 0,0 0 0,0 0 0,0 0 0,0-1 0,0 1 0,0 0 0,0 0 0,0-1 0,0 1 0,0-1 0,0 1 0,0-1 0,-2 1 0,1-2 0,0-1 0,0 0 0,1 1 0,-1-1 0,1 0 0,-1 0 0,1 0 0,0 0 0,0 0 0,0-1 0,0 1 0,0 0 0,1 0 0,-1-1 0,0 1 0,1 0 0,0-1 0,-1-3 0,-12-86 0,5 0 0,2-106 0,4 100 0,-4-436 0,-1 429 0,-3 75 0,9 29 0,1 1 0,0 0 0,-1-1 0,1 1 0,0 0 0,-1 0 0,1 0 0,0-1 0,-1 1 0,1 0 0,0 0 0,-1 0 0,1 0 0,0 0 0,-1 0 0,1 0 0,-1 0 0,1 0 0,0 0 0,-1 0 0,1 0 0,-1 0 0,1 0 0,0 0 0,-1 0 0,1 0 0,0 0 0,-1 0 0,1 0 0,0 1 0,-1-1 0,1 0 0,0 0 0,-1 0 0,1 1 0,0-1 0,-1 0 0,1 1 0,-4 4 0,0 1 0,0 0 0,0 0 0,1 0 0,0 0 0,-4 13 0,-124 409 0,88-269 0,-39 147 0,-145 444 0,209-702 0,-3-1 0,-2-1 0,-2-1 0,-1-1 0,-47 58 0,72-101 0,-38 38 0,38-38 0,0 0 0,0 0 0,0-1 0,0 1 0,0 0 0,0-1 0,0 1 0,0-1 0,0 1 0,-1-1 0,1 1 0,0-1 0,0 0 0,0 1 0,-1-1 0,1 0 0,0 0 0,0 0 0,-1 0 0,1 0 0,0 0 0,0 0 0,0-1 0,-1 1 0,1 0 0,0-1 0,0 1 0,0-1 0,0 1 0,0-1 0,-1 0 0,1 1 0,0-1 0,0 0 0,1 0 0,-1 1 0,0-1 0,-1-2 0,-3-6 0,1 0 0,1-1 0,-1 0 0,2 1 0,-1-1 0,1 0 0,1 0 0,0-1 0,0-14 0,0 7 0,-5-647 0,7 626 0,0-19 0,12-214 0,-9 227 0,2 1 0,2 0 0,25-78 0,-32 118 0,0 0 0,1 0 0,0 0 0,0 0 0,0 0 0,0 1 0,0-1 0,1 0 0,-1 1 0,1 0 0,6-5 0,-8 7 0,-1 1 0,1-1 0,0 1 0,0 0 0,0-1 0,0 1 0,0 0 0,-1 0 0,1-1 0,0 1 0,0 0 0,0 0 0,0 0 0,0 0 0,0 0 0,0 1 0,0-1 0,0 0 0,-1 0 0,1 1 0,1-1 0,1 2 0,-1-1 0,1 1 0,-1 0 0,0 0 0,0 0 0,0 0 0,0 0 0,0 0 0,0 0 0,1 3 0,6 10 0,-1-1 0,-1 1 0,0 1 0,-1-1 0,6 26 0,18 95 0,-24-98 0,134 916-569,-132-889 562,24 216 7,-6 332 0,-26-604 5,-1-2 21,1 0 1,0 1-1,1-1 0,0 1 1,0-1-1,2 9 0,-2-15-17,-1 1-1,1-1 0,0 1 1,0-1-1,0 1 0,-1-1 1,1 0-1,0 0 0,1 1 1,-1-1-1,0 0 0,0 0 0,0 0 1,1 0-1,-1 0 0,1 0 1,-1-1-1,0 1 0,1 0 1,0-1-1,-1 1 0,1-1 1,-1 1-1,1-1 0,-1 0 0,1 0 1,0 0-1,-1 0 0,1 0 1,0 0-1,-1 0 0,1 0 1,-1-1-1,3 0 0,12-3 7,0 0 0,0-2 0,-1 0 0,1-1 1,-2 0-1,17-11 0,84-62-32,-94 64 24,21-13-7,-22 16 0,-1-1 0,-1 0 0,0-1 0,25-29 0,-41 43 0,-1 0 0,0 0 0,0 0 0,0-1 0,0 1 0,0 0 0,-1-1 0,1 1 0,0-1 0,-1 1 0,1-1 0,-1 1 0,1-1 0,-1 1 0,0-1 0,1 0 0,-1 1 0,0-1 0,0 1 0,0-1 0,0 0 0,-1 1 0,1-1 0,0 1 0,-1-1 0,0-2 0,-1 2 0,0 0 0,0 0 0,0 0 0,0 0 0,0 1 0,0-1 0,0 0 0,-1 1 0,1 0 0,-1 0 0,1 0 0,-1 0 0,1 0 0,-4-1 0,-13-1 0,1 0 0,-1 0 0,-26 1 0,41 2 0,-327 4 0,74 0 0,137-5 0,-141 3 0,218 3 0,0 3 0,0 1 0,1 2 0,0 1 0,-44 21 0,-41 6 0,84-27 0,-67 27 0,89-31 0,-1 0 0,0-1 0,0-1 0,-1-1 0,-36 3 0,-114-5 0,136-5 0,-1 2 0,0 1 0,1 2 0,0 1 0,0 2 0,-48 14 0,-248 77 0,319-94 0,0 0 0,1 1 0,-1 1 0,1 0 0,0 1 0,1 0 0,-1 1 0,1 0 0,-12 9 0,24-16 0,0 1 0,0-1 0,-1 0 0,1 0 0,0 0 0,0 0 0,0 1 0,0-1 0,-1 0 0,1 0 0,0 0 0,0 1 0,0-1 0,0 0 0,0 0 0,0 1 0,0-1 0,-1 0 0,1 0 0,0 1 0,0-1 0,0 0 0,0 0 0,0 1 0,0-1 0,0 0 0,0 0 0,0 1 0,0-1 0,1 0 0,-1 0 0,0 1 0,0-1 0,0 0 0,0 0 0,0 0 0,0 1 0,0-1 0,1 0 0,-1 0 0,0 0 0,0 1 0,0-1 0,0 0 0,1 0 0,16 7 0,22-3 0,-38-4 0,443 2 0,-202-6 0,164 25 0,-213-7 0,194-12 0,-179-4 0,96-16 0,9 0 0,-198 16 0,0-4 0,225-43 0,-212 33 0,-15 4 0,3-2 0,-1 5 0,180 9 0,-126 3 0,261-3 0,-1558 0 0,1121 0 0,-2-1 0,0 1 0,-1 0 0,1 0 0,0 1 0,0 1 0,0 0 0,0 0 0,-15 6 0,24-8 0,0 0 0,0 0 0,0 0 0,-1 0 0,1 0 0,0 1 0,0-1 0,0 0 0,0 0 0,-1 0 0,1 0 0,0 0 0,0 1 0,0-1 0,0 0 0,0 0 0,0 0 0,0 1 0,0-1 0,-1 0 0,1 0 0,0 0 0,0 1 0,0-1 0,0 0 0,0 0 0,0 0 0,0 1 0,0-1 0,0 0 0,0 0 0,0 1 0,0-1 0,1 0 0,-1 0 0,0 0 0,0 0 0,0 1 0,0-1 0,0 0 0,0 0 0,0 0 0,1 1 0,-1-1 0,0 0 0,0 0 0,0 0 0,0 0 0,0 0 0,1 1 0,-1-1 0,0 0 0,0 0 0,0 0 0,1 0 0,-1 0 0,0 0 0,0 0 0,0 0 0,1 0 0,-1 0 0,0 0 0,0 0 0,1 0 0,-1 0 0,0 0 0,0 0 0,0 0 0,1 0 0,19 5 0,81 4 0,198-7 0,-144-5 0,2330 3 0,-2293 16 0,-37-1 0,374 23 0,-493-35 0,-1 1 0,67 19 0,-100-20 0,-14-1 0,-17-1 0,-147-19 0,64 4 0,-198-24 0,84 4 0,67 4 0,92 15 0,-78-6 0,29 12 0,-448-23 0,448 25 0,-160-29 0,142 15 0,42 13 0,-1 5 0,0 3 0,-140 20 0,-82 1 0,-1286-23 0,1587 2 0,7 1 0,0-1 0,0 0 0,0 0 0,0-1 0,0 0 0,-14-4 0,21 5 0,0-1 0,0 1 0,0 0 0,0 0 0,-1-1 0,1 1 0,0 0 0,0-1 0,0 1 0,0 0 0,0-1 0,0 1 0,0 0 0,0-1 0,0 1 0,0 0 0,0-1 0,0 1 0,0 0 0,0-1 0,0 1 0,1 0 0,-1-1 0,0 1 0,0 0 0,0 0 0,0-1 0,1 1 0,-1 0 0,0 0 0,0-1 0,1 1 0,-1 0 0,0 0 0,0-1 0,1 1 0,-1 0 0,0 0 0,1 0 0,-1 0 0,0 0 0,0-1 0,1 1 0,-1 0 0,0 0 0,1 0 0,-1 0 0,0 0 0,1 0 0,-1 0 0,1 0 0,21-10 0,53-19 0,-1 2 0,83-45 0,-134 59 0,0-1 0,-1-1 0,0-1 0,-1 0 0,-1-2 0,-1 0 0,26-33 0,-22 21 0,-2 0 0,-2-2 0,0 0 0,-2-2 0,-2 0 0,22-71 0,-26 60 0,-2-1 0,-2-1 0,-1 1 0,-3-1 0,-3-52 0,0 95 0,0 1 0,0 0 0,0 0 0,-1 0 0,1 0 0,-1-1 0,1 1 0,-1 0 0,0 0 0,0 0 0,-1 0 0,1 0 0,0 1 0,-1-1 0,-3-4 0,4 7 0,1-1 0,-1 1 0,0-1 0,0 1 0,0-1 0,0 1 0,0 0 0,1 0 0,-1-1 0,0 1 0,0 0 0,0 0 0,0 0 0,0 0 0,0 0 0,0 0 0,0 0 0,0 0 0,0 1 0,0-1 0,-1 1 0,-30 19 0,13-2 0,1 1 0,0 1 0,2 0 0,0 1 0,-15 28 0,-59 125 0,68-128 0,-154 342 0,12-24 0,155-344 0,-1 0 0,-20 28 0,11-32 0,18-16 0,1 0 0,-1 0 0,1 0 0,-1 0 0,0 0 0,1 0 0,-1 0 0,1 0 0,-1 0 0,0 0 0,1 0 0,-1 0 0,1-1 0,-1 1 0,0 0 0,1 0 0,-1-1 0,1 1 0,-1 0 0,1-1 0,-1 1 0,1-1 0,0 1 0,-1 0 0,1-1 0,-1 1 0,0-2 0,-2-5 0,-1-1 0,1 0 0,1 0 0,0 0 0,0 0 0,0 0 0,1-1 0,0-10 0,-3-66 0,5 0 0,20-157 0,4 71-225,8 1 0,81-246-1,-66 278 203,7 3-1,5 2 1,102-166-1,27 19 24,-848 1256-138,343-377 111,297-556 27,13-27 0,-1 0 0,-1 0 0,0-1 0,-1 0 0,-1-1 0,-12 16 0,21-29 0,1-1 0,0 1 0,-1-1 0,1 1 0,-1-1 0,1 1 0,-1-1 0,1 1 0,-1-1 0,1 0 0,-1 1 0,1-1 0,-1 0 0,0 1 0,1-1 0,-1 0 0,0 0 0,1 0 0,-1 0 0,0 1 0,1-1 0,-1 0 0,1 0 0,-1 0 0,0 0 0,1 0 0,-1-1 0,0 1 0,1 0 0,-1 0 0,0 0 0,1 0 0,-1-1 0,1 1 0,-1 0 0,0-1 0,1 1 0,-1 0 0,1-1 0,-1 1 0,1-1 0,-1 1 0,1-1 0,0 1 0,-1-1 0,1 1 0,-1-1 0,1 1 0,0-1 0,0 0 0,-1 1 0,1-1 0,0 0 0,0 1 0,0-2 0,-10-41 0,10 42 0,-8-109 506,10-161 1,1 156-585,3-29 78,45-265 0,-42 358 0,-2 0 0,-2 0 0,-3-1 0,-2 1 0,-2-1 0,-3 1 0,-1 0 0,-3 0 0,-2 1 0,-35-96 0,27 94 0,-2 2 0,-3 0 0,-2 1 0,-59-83 0,84 129 0,-1 1 0,0 0 0,1 0 0,-1 0 0,0 0 0,0 0 0,0 0 0,0 1 0,0-1 0,0 1 0,-1-1 0,1 1 0,-1 0 0,1 0 0,-1 0 0,-3-1 0,4 2 0,0 0 0,0 1 0,0-1 0,0 1 0,0 0 0,1-1 0,-1 1 0,0 0 0,0 0 0,1 0 0,-1 1 0,1-1 0,-1 0 0,1 0 0,0 1 0,-1-1 0,1 1 0,0-1 0,0 1 0,0 0 0,0-1 0,0 1 0,0 0 0,0 2 0,-8 14 0,1 1 0,0 0 0,2 1 0,0 0 0,-5 35 0,-1 104 0,9-92 0,-12 70 0,-2 42 0,15-152 0,-2 0 0,0 1 0,-2-2 0,-13 41 0,9-34 0,1 0 0,-5 42 0,6-27 0,-2 0 0,-3-1 0,-34 85 0,-14 51 0,45-134 0,-2-2 0,-2 0 0,-3-1 0,-36 57 0,12-22 0,32-52 0,-2-2 0,-2 1 0,0-2 0,-2-1 0,0 0 0,-2-2 0,-1 0 0,0-2 0,-2 0 0,0-2 0,-54 29 0,-43 25 0,79-50 0,-46 22 0,84-42 0,0-1 0,-1 0 0,1 0 0,0-1 0,-1 1 0,0-1 0,1-1 0,-1 0 0,0 0 0,1 0 0,-13-2 0,17 2 0,1-1 0,-1 1 0,1 0 0,-1-1 0,1 1 0,-1-1 0,1 0 0,0 1 0,-1-1 0,1 0 0,0 0 0,-1 0 0,1 0 0,0 0 0,0 0 0,0 0 0,0 0 0,0 0 0,0-1 0,0 1 0,0 0 0,1 0 0,-1-1 0,0-1 0,1 1 0,0-1 0,-1 1 0,1 0 0,1-1 0,-1 1 0,0 0 0,1 0 0,-1-1 0,1 1 0,0 0 0,-1 0 0,1-1 0,0 1 0,2-2 0,5-8 0,0 0 0,1 1 0,19-20 0,-25 28 0,8-9 0,1 1 0,0 0 0,1 1 0,0 0 0,1 1 0,0 1 0,0 0 0,0 1 0,1 0 0,0 1 0,1 1 0,-1 1 0,23-4 0,1-2 0,-1-2 0,1-1 0,49-26 0,60-20 0,-129 53 0,-1 0 0,1-2 0,-1 0 0,-1-1 0,0-1 0,0 0 0,0-1 0,-2-1 0,1-1 0,-2 0 0,1-1 0,-2 0 0,0-2 0,-1 1 0,0-1 0,-2-1 0,0 0 0,0 0 0,-2-1 0,0-1 0,9-32 0,-3-33 0,-4 0 0,-4 0 0,-6-109 0,0 172 0,0 13 0,-1 1 0,0-1 0,0 0 0,0 0 0,-6-14 0,7 21 0,0 0 0,-1 0 0,1 0 0,-1 0 0,1 1 0,-1-1 0,0 0 0,1 0 0,-1 0 0,0 0 0,1 1 0,-1-1 0,0 0 0,0 0 0,0 1 0,0-1 0,1 1 0,-1-1 0,0 1 0,0-1 0,-2 1 0,2 0 0,-1 0 0,1 0 0,-1 1 0,1-1 0,-1 0 0,1 1 0,-1 0 0,1-1 0,0 1 0,-1 0 0,1 0 0,0 0 0,-1-1 0,1 1 0,0 1 0,0-1 0,0 0 0,0 0 0,0 0 0,-1 2 0,-17 25 0,1 0 0,1 2 0,2 0 0,-23 62 0,26-62 0,-64 196 0,-60 79 0,107-252 0,-58 76 0,17-26 0,65-95 0,-5 9 0,-1 0 0,0-1 0,-1-1 0,-1 0 0,-19 18 0,32-32 0,-1-1 0,0 1 0,1 0 0,-1-1 0,0 1 0,1-1 0,-1 1 0,0-1 0,0 1 0,0-1 0,1 0 0,-1 1 0,0-1 0,0 0 0,0 1 0,0-1 0,0 0 0,0 0 0,0 0 0,1 0 0,-1 0 0,0 0 0,0 0 0,0 0 0,0 0 0,0-1 0,0 1 0,0 0 0,1-1 0,-1 1 0,-1-1 0,0-1 0,1 0 0,-1 1 0,1-1 0,0 0 0,0 0 0,0 0 0,0 0 0,0 0 0,1 0 0,-1 0 0,0-1 0,0-3 0,-1-11 0,1-1 0,1-27 0,0 38 0,-1-24 0,2-1 0,1 1 0,1 0 0,2 0 0,1 1 0,20-58 0,-19 70 0,1 0 0,1 1 0,0 0 0,1 0 0,1 1 0,1 0 0,0 1 0,1 0 0,1 1 0,0 1 0,1 0 0,0 1 0,1 0 0,1 1 0,0 1 0,0 1 0,22-9 0,-19 10 0,81-31 0,-90 35 0,0 1 0,1 0 0,-1 1 0,1 1 0,-1-1 0,22 2 0,-30 1 0,0-1 0,0 1 0,0 0 0,-1 0 0,1 1 0,0-1 0,-1 0 0,1 1 0,-1 0 0,1-1 0,-1 1 0,0 0 0,0 0 0,0 1 0,0-1 0,0 0 0,0 1 0,-1-1 0,1 1 0,-1-1 0,1 1 0,-1 0 0,0 0 0,0-1 0,0 4 0,4 12 0,-1-1 0,0 1 0,0 18 0,-2-15 0,6 105 0,-8-91 0,2-1 0,10 59 0,-11-90 0,-1 0 0,1 0 0,0 0 0,0-1 0,0 1 0,1-1 0,-1 1 0,1-1 0,-1 1 0,1-1 0,0 0 0,0 1 0,0-1 0,0 0 0,0 0 0,0-1 0,1 1 0,-1 0 0,1-1 0,-1 0 0,1 1 0,-1-1 0,1 0 0,0 0 0,0 0 0,-1-1 0,1 1 0,0-1 0,0 0 0,0 1 0,0-1 0,0 0 0,0-1 0,-1 1 0,1 0 0,0-1 0,4-1 0,8-2 0,0 0 0,0-1 0,0-1 0,0 0 0,19-13 0,-19 10 0,-1-1 0,-1 0 0,0-1 0,0 0 0,-1-1 0,0-1 0,-1 0 0,10-16 0,10-20 0,27-57 0,-35 60 0,49-71 0,-35 71 0,2 2 0,2 2 0,2 1 0,2 2 0,1 2 0,2 2 0,72-39 0,384-163 0,-446 212 0,217-87 0,207-92 0,-294 102 0,-111 58 0,-47 33 0,-30 11 0,0 0 0,1 0 0,-1 0 0,0 0 0,1 0 0,-1 1 0,0-1 0,1 0 0,-1 0 0,0 0 0,1 0 0,-1 1 0,0-1 0,0 0 0,1 1 0,-1-1 0,0 0 0,0 0 0,0 1 0,1-1 0,-1 0 0,0 1 0,0-1 0,0 0 0,0 1 0,0-1 0,0 0 0,1 1 0,-1-1 0,0 0 0,0 1 0,0-1 0,0 1 0,0-1 0,0 0 0,-1 1 0,1-1 0,0 0 0,0 1 0,-2 7 0,-1 0 0,0 0 0,0-1 0,-9 15 0,-219 364 0,160-265 0,-4-4 0,-145 170 0,184-250 0,26-34 0,14-16 0,21-28 0,81-86 0,4 5 0,140-118 0,141-155 0,-371 368 0,-20 27 0,0 0 0,0 0 0,0 0 0,0 0 0,0 0 0,0 0 0,-1 0 0,1 0 0,0 0 0,0 0 0,0 0 0,0 0 0,0 0 0,0 0 0,0 0 0,0 0 0,0-1 0,0 1 0,0 0 0,-1 0 0,1 0 0,0 0 0,0 0 0,0 0 0,0 0 0,0 0 0,0 0 0,0-1 0,0 1 0,0 0 0,0 0 0,0 0 0,0 0 0,0 0 0,0 0 0,0 0 0,0-1 0,0 1 0,0 0 0,0 0 0,0 0 0,0 0 0,1 0 0,-1 0 0,0 0 0,0 0 0,0 0 0,0-1 0,-37 36 0,-17 34 0,-71 114 0,-33 95 0,68-117 0,2-18 0,43-73 0,-71 152 0,107-204 0,0-1 0,-1 1 0,-1-2 0,0 1 0,-2-1 0,0-1 0,0 0 0,-1-1 0,-1-1 0,0 0 0,-1-1 0,-32 18 0,-13 3 0,-2-3 0,-88 29 0,130-51 0,-66 21 0,-165 33 0,-93-10 0,275-43 0,143-33 0,194-21 0,-54 12 0,235-43 0,-384 69 0,446-66 0,-439 51 0,-69 22 0,-1-1 0,0 1 0,1-1 0,-1 1 0,0-1 0,0 0 0,1 0 0,-1 0 0,0 1 0,0-1 0,0 0 0,0 0 0,0 0 0,0-1 0,0 1 0,0-2 0,-1 2 0,0 1 0,0-1 0,0 1 0,0-1 0,0 1 0,0-1 0,0 0 0,0 1 0,-1-1 0,1 1 0,0-1 0,0 1 0,-1-1 0,1 1 0,0-1 0,-1 1 0,1 0 0,-1-1 0,1 1 0,0-1 0,-1 1 0,1 0 0,-1-1 0,1 1 0,-1 0 0,1 0 0,-2-1 0,-7-3 0,0 1 0,0 0 0,0 0 0,-12-1 0,-112-14 0,0 6 0,-139 5 0,-62-5 0,332 12 0,-21-1 0,0-2 0,0 0 0,0-1 0,-25-9 0,43 11 0,1 1 0,0-1 0,-1 0 0,1 0 0,0 0 0,0 0 0,0-1 0,1 1 0,-1-1 0,1 0 0,-1-1 0,1 1 0,0 0 0,0-1 0,0 0 0,1 1 0,0-1 0,-1 0 0,1-1 0,0 1 0,1 0 0,-1 0 0,1-1 0,0 1 0,0-1 0,-1-8 0,3 0 5,0 0-1,0 1 1,1-1-1,1 0 1,0 1-1,0-1 1,2 1-1,-1 0 1,2 1-1,6-12 1,14-22-145,37-48 0,-20 32-995,-5 4-5691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44.866"/>
    </inkml:context>
    <inkml:brush xml:id="br0">
      <inkml:brushProperty name="width" value="0.35" units="cm"/>
      <inkml:brushProperty name="height" value="0.35" units="cm"/>
      <inkml:brushProperty name="color" value="#996633"/>
    </inkml:brush>
  </inkml:definitions>
  <inkml:trace contextRef="#ctx0" brushRef="#br0">0 1 24575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17.646"/>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18.240"/>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37.149"/>
    </inkml:context>
    <inkml:brush xml:id="br0">
      <inkml:brushProperty name="width" value="0.1" units="cm"/>
      <inkml:brushProperty name="height" value="0.1" units="cm"/>
      <inkml:brushProperty name="color" value="#996633"/>
    </inkml:brush>
  </inkml:definitions>
  <inkml:trace contextRef="#ctx0" brushRef="#br0">346 302 24575,'0'-2'0,"-1"1"0,1-1 0,-1 1 0,0-1 0,1 1 0,-1 0 0,0 0 0,0-1 0,0 1 0,0 0 0,0 0 0,0 0 0,-1 0 0,1 0 0,0 0 0,0 0 0,-1 0 0,1 1 0,0-1 0,-1 0 0,1 1 0,-1-1 0,1 1 0,-1 0 0,1-1 0,-1 1 0,1 0 0,-1 0 0,0 0 0,-1 0 0,-50 0 0,44 0 0,0 2 0,0-1 0,1 1 0,-1 1 0,0-1 0,1 2 0,-1-1 0,1 1 0,0 0 0,0 1 0,1 0 0,0 0 0,-1 0 0,2 1 0,-1 0 0,1 1 0,-8 9 0,-2 7 0,1 1 0,1 1 0,2 0 0,-13 32 0,22-48 0,-1-2 0,1 2 0,0-1 0,0 0 0,1 1 0,0-1 0,1 1 0,0-1 0,-1 12 0,2-20 0,0 1 0,0 0 0,0 0 0,1 0 0,-1 0 0,0-1 0,0 1 0,0 0 0,1 0 0,-1 0 0,0-1 0,1 1 0,-1 0 0,0 0 0,1-1 0,-1 1 0,1 0 0,-1-1 0,1 1 0,0 0 0,-1-1 0,1 1 0,0-1 0,-1 1 0,1-1 0,0 1 0,0-1 0,-1 0 0,1 1 0,1-1 0,1 0 0,-1 0 0,0 0 0,1 0 0,-1 0 0,1-1 0,-1 1 0,0-1 0,1 1 0,-1-1 0,0 0 0,3-1 0,59-39 0,-56 35 0,322-240 0,-312 232 0,-1-1 0,0 0 0,-1-2 0,-1 1 0,0-2 0,-1 0 0,-1-1 0,-1 0 0,-1-1 0,0 0 0,11-31 0,-5 7-1365,2 5-5461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38.830"/>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0.033"/>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1.452"/>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8.290"/>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2399 1267,'-1'224,"-2"-194,-1 0,-2 0,0 0,-3-1,0 0,-2 0,-1-1,-1-1,-1 0,-2-1,0 0,-25 28,-19 15,-3-3,-127 103,159-146,-1 0,-1-2,-1-2,-1-1,0-1,-1-3,-1 0,-41 8,65-18,0 0,0 1,-23 12,9-1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2.276"/>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3.072"/>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4.350"/>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6.224"/>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7.237"/>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7.878"/>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48.885"/>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0.673"/>
    </inkml:context>
    <inkml:brush xml:id="br0">
      <inkml:brushProperty name="width" value="0.35" units="cm"/>
      <inkml:brushProperty name="height" value="0.35" units="cm"/>
      <inkml:brushProperty name="color" value="#996633"/>
    </inkml:brush>
  </inkml:definitions>
  <inkml:trace contextRef="#ctx0" brushRef="#br0">1557 5612 24575,'78'279'0,"-34"-141"0,69 233 0,-97-304 0,-9-35 0,1-2 0,23 60 0,-25-76 0,21 38 0,-26-52 0,-1 0 0,0 0 0,0 1 0,0-1 0,0 0 0,0 1 0,1-1 0,-1 0 0,0 0 0,0 1 0,0-1 0,1 0 0,-1 0 0,0 0 0,0 1 0,1-1 0,-1 0 0,0 0 0,1 0 0,-1 0 0,0 0 0,0 1 0,1-1 0,-1 0 0,0 0 0,1 0 0,-1 0 0,0 0 0,1 0 0,-1 0 0,0 0 0,1 0 0,-1 0 0,0 0 0,0-1 0,1 1 0,-1 0 0,0 0 0,1 0 0,-1 0 0,0 0 0,0 0 0,1-1 0,-1 1 0,0 0 0,0 0 0,1-1 0,6-20 0,-2-26 0,-13-270 0,2 258 0,-3-1 0,-2 2 0,-26-78 0,-220-488 0,150 387 0,-80-264 0,89 158 0,-71-479 0,113 368 0,4-680 0,91 506 0,-21 512 0,-15 105 0,0-1 0,0 1 0,1-1 0,1 1 0,0 0 0,0 1 0,8-13 0,-13 23 0,1 0 0,-1-1 0,0 1 0,0 0 0,0-1 0,0 1 0,1 0 0,-1-1 0,0 1 0,1 0 0,-1-1 0,0 1 0,0 0 0,1 0 0,-1-1 0,0 1 0,1 0 0,-1 0 0,0 0 0,1-1 0,-1 1 0,1 0 0,-1 0 0,0 0 0,1 0 0,-1 0 0,1 0 0,-1 0 0,0 0 0,1 0 0,-1 0 0,1 0 0,-1 0 0,0 0 0,1 0 0,-1 0 0,1 0 0,-1 1 0,0-1 0,1 0 0,-1 0 0,0 0 0,1 1 0,-1-1 0,0 0 0,1 0 0,-1 1 0,0-1 0,0 0 0,1 1 0,-1-1 0,0 0 0,0 1 0,0-1 0,1 0 0,-1 1 0,3 7 0,0 0 0,-1 0 0,0 0 0,0 0 0,0 15 0,17 469-33,-19-355-98,1 288-626,5 376 527,36-7 255,61 66-39,-98-823 183,1 0 0,2-1-1,1 0 1,15 38-1,-23-72-149,0 1 0,0-1-1,0 1 1,1-1 0,-1 0 0,0 0-1,1 1 1,0-1 0,-1 0 0,1 0-1,0 0 1,0-1 0,4 4 0,-5-5-18,1 0 0,-1 0 0,1 0 0,-1 1 0,1-1 1,-1-1-1,1 1 0,0 0 0,-1 0 0,1 0 0,-1-1 0,0 1 1,1-1-1,-1 0 0,1 1 0,-1-1 0,0 0 0,1 1 0,-1-1 1,0 0-1,0 0 0,1 0 0,-1 0 0,0-1 0,0 1 1,0 0-1,1-2 0,7-8-1,-1 0 1,0-1-1,0 0 0,-1 0 1,-1-1-1,7-16 0,28-95 0,-35 105 0,99-427-179,-30-14-558,-45 264 658,154-1089 69,-177 1239 10,-7 43 0,-4 32 0,-126 753 996,92-534-995,-119 691 7,133-801-8,22-128 0,-1 7 0,2-38 0,4-909 0,0 231 0,29-363 0,-28 992 0,2 0 0,4 1 0,2 0 0,34-105 0,-37 155 0,-4 17 0,-2 40 0,-81 705-9,43-489-146,-186 1253-673,137-1098 828,-8 37 0,68-321 496,-63 192 0,65-241-496,15-47 0,-2 0 0,0 0 0,-2-1 0,-21 38 0,27-58 0,0-1 0,0 0 0,-1 0 0,1 0 0,-2-1 0,1 0 0,-1 0 0,0 0 0,0-1 0,0 0 0,-1-1 0,1 1 0,-1-1 0,0-1 0,-1 0 0,1 0 0,-1 0 0,1-1 0,-16 1 0,-36 2 0,-114-8 0,53-2 0,89 6 0,15 0 0,0-1 0,-33-4 0,45 3 0,0-1 0,-1 1 0,1-1 0,0 0 0,0 0 0,0 0 0,1 0 0,-1-1 0,0 0 0,1 0 0,0 0 0,0-1 0,-7-6 0,0-5 0,0 0 0,1-1 0,1 0 0,0 0 0,1-1 0,1 0 0,-10-35 0,-20-133 0,36 182 0,-6-68 0,3 0 0,6-98 0,-2-53 0,-5 190 0,5 32 0,0 0 0,0-1 0,0 1 0,0 0 0,-1 0 0,1-1 0,0 1 0,0 0 0,0 0 0,0 0 0,0-1 0,-1 1 0,1 0 0,0 0 0,0 0 0,0-1 0,-1 1 0,1 0 0,0 0 0,0 0 0,0 0 0,-1 0 0,1 0 0,0-1 0,0 1 0,-1 0 0,1 0 0,0 0 0,0 0 0,-1 0 0,1 0 0,0 0 0,0 0 0,-1 0 0,1 0 0,0 0 0,0 0 0,-1 0 0,1 1 0,0-1 0,0 0 0,-1 0 0,1 0 0,0 0 0,0 0 0,0 0 0,-1 1 0,1-1 0,0 0 0,0 0 0,0 0 0,-1 0 0,1 1 0,0-1 0,0 0 0,0 0 0,0 1 0,0-1 0,0 0 0,0 0 0,-1 1 0,1-1 0,0 0 0,0 0 0,0 1 0,-9 18 0,-1 11 0,1 0 0,2 1 0,1 0 0,-3 45 0,4 131 0,5-207 0,-1 8 0,1 1 0,1-1 0,0 0 0,0 0 0,0 0 0,1 0 0,0-1 0,1 1 0,0 0 0,5 9 0,-5-12 0,1 0 0,0 0 0,0 0 0,0-1 0,1 0 0,-1 0 0,1 0 0,0-1 0,0 1 0,0-1 0,1 0 0,-1-1 0,1 1 0,-1-1 0,10 2 0,22 5 0,1-2 0,-1-2 0,1-2 0,40 0 0,-44-2 0,1004 3-756,-846-7 702,-147 3 54,12 0 0,78-10 0,-131 10 10,0 0-1,0-1 1,-1 1-1,1-1 0,0 0 1,-1 0-1,1 0 1,-1-1-1,0 1 1,1-1-1,-1 0 1,0 0-1,0 0 1,0 0-1,0 0 0,0-1 1,-1 0-1,1 1 1,-1-1-1,1 0 1,-1 0-1,0 0 1,0 0-1,1-4 0,0-3 46,-1 0 0,-1 0 0,0 0 0,0-1 0,-1 1 0,0 0-1,-3-14 1,-9-834 75,15 524-125,-4 170-5,7-289 0,0 364 0,5 0 0,3 1 0,26-89 0,-21 111 0,-3-2 0,-3 0 0,-3-1 0,2-122 0,-10 155 0,1 1 0,2 0 0,15-56 0,-8 44 0,5-52 0,-7-237 0,-11 223 0,20-173 0,18 61 0,-27 141 0,-4 0 0,-7-150 0,-2 87 0,3-112-1365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5.024"/>
    </inkml:context>
    <inkml:brush xml:id="br0">
      <inkml:brushProperty name="width" value="0.35" units="cm"/>
      <inkml:brushProperty name="height" value="0.35" units="cm"/>
      <inkml:brushProperty name="color" value="#996633"/>
    </inkml:brush>
  </inkml:definitions>
  <inkml:trace contextRef="#ctx0" brushRef="#br0">1 0 24575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5.755"/>
    </inkml:context>
    <inkml:brush xml:id="br0">
      <inkml:brushProperty name="width" value="0.35" units="cm"/>
      <inkml:brushProperty name="height" value="0.35" units="cm"/>
      <inkml:brushProperty name="color" value="#996633"/>
    </inkml:brush>
  </inkml:definitions>
  <inkml:trace contextRef="#ctx0" brushRef="#br0">1 0 24575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8.292"/>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2116 490,'83'69,"-60"-46,-1 0,-2 1,0 1,-1 1,19 37,-28-43,0 2,-2-1,0 1,-2 0,-3-11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6.453"/>
    </inkml:context>
    <inkml:brush xml:id="br0">
      <inkml:brushProperty name="width" value="0.35" units="cm"/>
      <inkml:brushProperty name="height" value="0.35" units="cm"/>
      <inkml:brushProperty name="color" value="#996633"/>
    </inkml:brush>
  </inkml:definitions>
  <inkml:trace contextRef="#ctx0" brushRef="#br0">1 1 24575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8.092"/>
    </inkml:context>
    <inkml:brush xml:id="br0">
      <inkml:brushProperty name="width" value="0.35" units="cm"/>
      <inkml:brushProperty name="height" value="0.35" units="cm"/>
      <inkml:brushProperty name="color" value="#996633"/>
    </inkml:brush>
  </inkml:definitions>
  <inkml:trace contextRef="#ctx0" brushRef="#br0">0 1 24575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8.825"/>
    </inkml:context>
    <inkml:brush xml:id="br0">
      <inkml:brushProperty name="width" value="0.35" units="cm"/>
      <inkml:brushProperty name="height" value="0.35" units="cm"/>
      <inkml:brushProperty name="color" value="#996633"/>
    </inkml:brush>
  </inkml:definitions>
  <inkml:trace contextRef="#ctx0" brushRef="#br0">0 0 24575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3.842"/>
    </inkml:context>
    <inkml:brush xml:id="br0">
      <inkml:brushProperty name="width" value="0.1" units="cm"/>
      <inkml:brushProperty name="height" value="0.1" units="cm"/>
      <inkml:brushProperty name="color" value="#996633"/>
    </inkml:brush>
  </inkml:definitions>
  <inkml:trace contextRef="#ctx0" brushRef="#br0">0 0 24575,'45'3'0,"0"2"0,0 2 0,80 24 0,-37-9 0,-43-8 0,-1 2 0,0 2 0,-1 2 0,-1 1 0,63 45 0,-27-18 0,-50-28-1365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5.426"/>
    </inkml:context>
    <inkml:brush xml:id="br0">
      <inkml:brushProperty name="width" value="0.1" units="cm"/>
      <inkml:brushProperty name="height" value="0.1" units="cm"/>
      <inkml:brushProperty name="color" value="#996633"/>
    </inkml:brush>
  </inkml:definitions>
  <inkml:trace contextRef="#ctx0" brushRef="#br0">15 0 24575,'-10'213'0,"6"-142"0,4-52 0,1 0 0,0 0 0,2-1 0,0 1 0,1-1 0,1 1 0,1-1 0,1-1 0,0 1 0,1-1 0,1 0 0,14 20 0,12 12 0,1 0 0,65 64 0,-81-95 0,37 28 0,-42-36 0,-1 1 0,0 0 0,-1 1 0,0 1 0,0 0 0,13 19 0,-23-27-136,-1 0-1,0 0 1,0 0-1,0 1 1,-1-1-1,1 0 1,-1 1-1,0-1 0,-1 7 1,1 5-6690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6.619"/>
    </inkml:context>
    <inkml:brush xml:id="br0">
      <inkml:brushProperty name="width" value="0.1" units="cm"/>
      <inkml:brushProperty name="height" value="0.1" units="cm"/>
      <inkml:brushProperty name="color" value="#996633"/>
    </inkml:brush>
  </inkml:definitions>
  <inkml:trace contextRef="#ctx0" brushRef="#br0">700 0 24575,'-1'4'0,"-1"-1"0,0 0 0,0 0 0,0 0 0,0 0 0,-1 0 0,1 0 0,-1-1 0,-5 5 0,-1 1 0,-12 13 0,-1-2 0,-2-1 0,-42 27 0,-18 13 0,33-13 0,2 2 0,-53 65 0,55-58 0,37-44 0,0 1 0,1 0 0,1 1 0,0 0 0,0 0 0,1 1 0,1-1 0,0 2 0,1-1 0,0 1 0,1-1 0,1 1 0,0 1 0,1-1 0,0 0 0,1 20 0,1-16 24,-1-1 0,-1 0 0,0 0 0,-8 27 0,9-39-95,0-1 1,0 1-1,-1 0 0,0-1 0,0 1 1,0-1-1,-1 0 0,1 0 1,-1 0-1,0 0 0,0 0 0,-1 0 1,1-1-1,-1 0 0,0 1 1,0-1-1,0-1 0,0 1 0,0-1 1,-8 4-1,-6-2-6755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8.116"/>
    </inkml:context>
    <inkml:brush xml:id="br0">
      <inkml:brushProperty name="width" value="0.1" units="cm"/>
      <inkml:brushProperty name="height" value="0.1" units="cm"/>
      <inkml:brushProperty name="color" value="#996633"/>
    </inkml:brush>
  </inkml:definitions>
  <inkml:trace contextRef="#ctx0" brushRef="#br0">1 139 24575,'33'-2'0,"0"-2"0,-1-1 0,1-1 0,32-12 0,56-11 0,-100 26 0,31-5 0,0-2 0,63-22 0,-89 26 0,0 0 0,0 2 0,0 1 0,1 1 0,-1 1 0,43 5 0,-5-2 0,-32-3 0,-22-1 0,-1 2 0,0-1 0,1 1 0,-1 1 0,1-1 0,-1 2 0,0-1 0,0 1 0,16 6 0,-23-1-1365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9.827"/>
    </inkml:context>
    <inkml:brush xml:id="br0">
      <inkml:brushProperty name="width" value="0.1" units="cm"/>
      <inkml:brushProperty name="height" value="0.1" units="cm"/>
      <inkml:brushProperty name="color" value="#996633"/>
    </inkml:brush>
  </inkml:definitions>
  <inkml:trace contextRef="#ctx0" brushRef="#br0">31 0 24575,'-1'0'0,"-1"0"0,1 0 0,0 0 0,-1 1 0,1-1 0,0 0 0,0 1 0,-1-1 0,1 1 0,0-1 0,0 1 0,0-1 0,0 1 0,0 0 0,-1 0 0,1 0 0,0 0 0,1-1 0,-1 1 0,0 0 0,0 0 0,0 1 0,1-1 0,-1 0 0,0 0 0,1 0 0,-1 0 0,1 1 0,-1-1 0,1 0 0,0 0 0,0 1 0,-1-1 0,1 0 0,0 1 0,0-1 0,0 0 0,1 2 0,-1 0 0,0 0 0,0 0 0,1-1 0,-1 1 0,1 0 0,0 0 0,0-1 0,0 1 0,0-1 0,0 1 0,0-1 0,1 1 0,-1-1 0,1 1 0,0-1 0,0 0 0,3 3 0,10 4 0,0-1 0,0-1 0,1 0 0,0-1 0,0-1 0,18 3 0,53 20 0,7 10 0,-35-15 0,-1 2 0,62 37 0,-102-48 0,-1 0 0,0 1 0,-1 1 0,0 1 0,-1 0 0,-1 1 0,16 28 0,-18-26 0,2-1 0,0-1 0,1 0 0,0 0 0,2-2 0,36 29 0,-23-27-1365,-3-4-5461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1.434"/>
    </inkml:context>
    <inkml:brush xml:id="br0">
      <inkml:brushProperty name="width" value="0.1" units="cm"/>
      <inkml:brushProperty name="height" value="0.1" units="cm"/>
      <inkml:brushProperty name="color" value="#996633"/>
    </inkml:brush>
  </inkml:definitions>
  <inkml:trace contextRef="#ctx0" brushRef="#br0">38 1 24575,'-5'8'0,"1"1"0,0 0 0,0 0 0,1 1 0,1-1 0,-1 1 0,1-1 0,0 12 0,1-13 0,-4 34 0,3 0 0,1 0 0,6 49 0,-1-70 0,1 1 0,1-1 0,1-1 0,1 1 0,0-1 0,22 36 0,-1 0 0,-9-14 0,3-2 0,1 0 0,43 55 0,-48-70 0,24 47 0,-29-47 0,2 0 0,25 32 0,-13-26-341,2-2 0,1-2-1,39 28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7.188"/>
    </inkml:context>
    <inkml:brush xml:id="br0">
      <inkml:brushProperty name="width" value="0.1" units="cm"/>
      <inkml:brushProperty name="height" value="0.1" units="cm"/>
      <inkml:brushProperty name="color" value="#996633"/>
    </inkml:brush>
  </inkml:definitions>
  <inkml:trace contextRef="#ctx0" brushRef="#br0">1 33 24575,'0'-1'0,"1"0"0,-1 1 0,1-1 0,-1 0 0,1 0 0,0 1 0,-1-1 0,1 0 0,0 1 0,0-1 0,0 1 0,-1-1 0,1 1 0,0-1 0,0 1 0,0 0 0,0-1 0,0 1 0,0 0 0,0 0 0,0 0 0,0-1 0,0 1 0,1 0 0,32-2 0,-30 1 0,148-3 0,63-3 0,-127 1 0,1 5 0,0 4 0,111 17 0,-192-19-112,-4-1 46,0 0 0,0 0 0,-1 1 0,1-1 0,0 1 0,-1 0 0,1 0 0,0 0 1,-1 1-1,1-1 0,-1 1 0,0 0 0,0 0 0,1 0 0,-1 0 0,0 0 0,-1 1 0,4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8.29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0 215,'1'-4,"0"0,0 0,0-1,0 1,0 0,1 0,0 0,0 1,0-1,0 0,1 1,0-1,-1 1,1 0,0 0,0 0,1 0,-1 0,5-2,11-8,0 2,29-14,-34 19,19-9,2 1,-1 2,2 2,0 1,0 2,44-3,226 1,-247 10,515 2,-558-3,0 1,1 0,-1 2,0 0,0 0,0 2,28 11,-19-3,-1 1,0 1,37 29,45 38,162 142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8.280"/>
    </inkml:context>
    <inkml:brush xml:id="br0">
      <inkml:brushProperty name="width" value="0.1" units="cm"/>
      <inkml:brushProperty name="height" value="0.1" units="cm"/>
      <inkml:brushProperty name="color" value="#996633"/>
    </inkml:brush>
  </inkml:definitions>
  <inkml:trace contextRef="#ctx0" brushRef="#br0">0 0 24575,'0'26'0,"1"1"0,7 45 0,-6-61 0,1-1 0,1 0 0,-1 1 0,2-1 0,-1 0 0,2-1 0,-1 1 0,1-1 0,11 13 0,-3-6 0,1-1 0,0 0 0,1-1 0,1-1 0,0-1 0,1 0 0,0-1 0,1-1 0,28 11 0,13 0 0,113 24 0,-13-4 0,-127-30 0,-1 1 0,-1 2 0,0 1 0,-1 2 0,-1 0 0,-1 3 0,0 0 0,35 34 0,-62-53-46,24 28 218,-25-28-212,1-1-1,-1 1 1,1 0 0,-1 0-1,0-1 1,1 1 0,-1 0 0,0 0-1,0 0 1,1 0 0,-1-1-1,0 1 1,0 0 0,0 0-1,0 0 1,0 0 0,0 0 0,0 0-1,-1-1 1,1 1 0,0 0-1,0 0 1,-1 0 0,1 0-1,0-1 1,-1 1 0,1 0 0,-1 0-1,1-1 1,-1 1 0,1 0-1,-1-1 1,0 1 0,1 0 0,-1-1-1,-1 1 1,-16 8-6786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09.371"/>
    </inkml:context>
    <inkml:brush xml:id="br0">
      <inkml:brushProperty name="width" value="0.1" units="cm"/>
      <inkml:brushProperty name="height" value="0.1" units="cm"/>
      <inkml:brushProperty name="color" value="#996633"/>
    </inkml:brush>
  </inkml:definitions>
  <inkml:trace contextRef="#ctx0" brushRef="#br0">19 0 24575,'-17'262'0,"16"-235"0,1 0 0,0-1 0,1 1 0,8 37 0,-7-54 0,1 0 0,0-1 0,1 1 0,0-1 0,1 0 0,-1 0 0,2-1 0,-1 1 0,1-1 0,1 0 0,-1-1 0,14 13 0,13 7 0,2-1 0,0-2 0,60 31 0,123 46 0,-38-21 0,-169-74 20,0 0 0,0 1 0,-1 0 0,0 0 0,17 17 0,-25-22-61,0 0-1,0-1 1,0 1 0,-1 0 0,1 0-1,-1 0 1,1 0 0,-1 0 0,0 0-1,0 1 1,0-1 0,0 0 0,0 1-1,0-1 1,-1 0 0,1 1 0,-1-1-1,0 1 1,0-1 0,0 1 0,0-1-1,0 1 1,0-1 0,-1 1 0,1-1-1,-1 1 1,1-1 0,-1 0 0,0 1-1,0-1 1,0 0 0,0 0 0,-1 0-1,1 0 1,-4 4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0.526"/>
    </inkml:context>
    <inkml:brush xml:id="br0">
      <inkml:brushProperty name="width" value="0.1" units="cm"/>
      <inkml:brushProperty name="height" value="0.1" units="cm"/>
      <inkml:brushProperty name="color" value="#996633"/>
    </inkml:brush>
  </inkml:definitions>
  <inkml:trace contextRef="#ctx0" brushRef="#br0">0 0 24575,'121'65'0,"68"30"0,-166-86 0,0-1 0,0-1 0,1-1 0,0-1 0,0-1 0,44 1 0,-5-6 0,128 5 0,-157-2 0,0 2 0,0 2 0,50 14 0,-76-17 9,1 1 1,-1 0-1,0 0 0,0 0 0,0 1 1,-1 1-1,0-1 0,0 1 0,0 0 0,0 1 1,-1 0-1,8 11 0,-6-7-195,-1 1 1,0-1-1,-1 2 0,-1-1 1,0 1-1,0 0 1,4 21-1,-5-13-6640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1.401"/>
    </inkml:context>
    <inkml:brush xml:id="br0">
      <inkml:brushProperty name="width" value="0.1" units="cm"/>
      <inkml:brushProperty name="height" value="0.1" units="cm"/>
      <inkml:brushProperty name="color" value="#996633"/>
    </inkml:brush>
  </inkml:definitions>
  <inkml:trace contextRef="#ctx0" brushRef="#br0">1 1 24575,'0'23'0,"5"136"0,-2-137 0,1 0 0,0-1 0,2 1 0,0-1 0,12 26 0,40 69 0,-28-58 0,24 64 0,-53-120 0,0 0 0,0 0 0,-1-1 0,1 1 0,-1 0 0,1 0 0,-1 0 0,0 0 0,0-1 0,1 1 0,-2 0 0,1 0 0,0 2 0,0-4 0,-1 1 0,1-1 0,0 0 0,-1 1 0,1-1 0,0 0 0,-1 0 0,1 1 0,0-1 0,-1 0 0,1 0 0,0 0 0,-1 0 0,1 1 0,-1-1 0,1 0 0,0 0 0,-1 0 0,1 0 0,-1 0 0,1 0 0,0 0 0,-1 0 0,1 0 0,-1 0 0,1 0 0,0 0 0,-1-1 0,1 1 0,-1 0 0,1 0 0,0 0 0,-1 0 0,0-1 0,-45-32 0,5-3-1365,-3-2-5461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2.010"/>
    </inkml:context>
    <inkml:brush xml:id="br0">
      <inkml:brushProperty name="width" value="0.1" units="cm"/>
      <inkml:brushProperty name="height" value="0.1" units="cm"/>
      <inkml:brushProperty name="color" value="#996633"/>
    </inkml:brush>
  </inkml:definitions>
  <inkml:trace contextRef="#ctx0" brushRef="#br0">514 0 24575,'-4'2'0,"1"-1"0,0 1 0,-1 0 0,1-1 0,0 1 0,0 1 0,0-1 0,0 0 0,0 1 0,1 0 0,-1 0 0,1-1 0,-4 6 0,-2 1 0,-37 39 0,19-22 0,-46 61 0,65-76 0,0 1 0,0 0 0,1 0 0,1 0 0,0 1 0,1 0 0,0 0 0,0 0 0,-1 18 0,5-26 0,-1 3 0,1-1 0,-1 0 0,-1 0 0,1 0 0,-1 1 0,0-2 0,-7 14 0,7-17 0,0 0 0,0-1 0,-1 1 0,1-1 0,-1 0 0,0 0 0,0 0 0,0 0 0,0-1 0,0 1 0,0-1 0,0 1 0,0-1 0,-1 0 0,1-1 0,0 1 0,-1 0 0,1-1 0,-1 0 0,-4 0 0,-76-2-1365,-11-8-5461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20.501"/>
    </inkml:context>
    <inkml:brush xml:id="br0">
      <inkml:brushProperty name="width" value="0.1" units="cm"/>
      <inkml:brushProperty name="height" value="0.1" units="cm"/>
      <inkml:brushProperty name="color" value="#996633"/>
    </inkml:brush>
  </inkml:definitions>
  <inkml:trace contextRef="#ctx0" brushRef="#br0">219 1619 24575,'-4'-1'0,"0"0"0,-1 0 0,1 0 0,0-1 0,0 1 0,0-1 0,0 0 0,1 0 0,-1 0 0,0-1 0,1 1 0,-1-1 0,-2-3 0,-2-1 0,0-1 0,1 1 0,0-2 0,-7-9 0,-37-96 0,39 89 0,10 21 0,1 0 0,-1 0 0,0 0 0,0 0 0,0 0 0,0 0 0,-1 1 0,1-1 0,-1 1 0,0 0 0,0 0 0,-6-5 0,8 8 0,0 0 0,0 1 0,0-1 0,1 0 0,-1 1 0,0-1 0,1 1 0,-1-1 0,0 1 0,1-1 0,-1 1 0,0-1 0,1 1 0,-1 0 0,1-1 0,-1 1 0,1 0 0,0-1 0,-1 1 0,1 0 0,0 0 0,-1-1 0,1 1 0,0 0 0,0 0 0,0 0 0,0-1 0,0 1 0,0 0 0,0 0 0,0 0 0,0 1 0,-3 34 0,3-34 0,0 0 0,-1 13 0,1 1 0,0 0 0,4 26 0,-2-36 0,0-1 0,-1 1 0,1-1 0,1 1 0,-1-1 0,1 0 0,0 0 0,1 0 0,-1-1 0,1 1 0,-1-1 0,2 1 0,4 4 0,1-1 0,-1 0 0,2 0 0,-1-1 0,20 10 0,-29-16 0,1-1 0,0 1 0,-1 0 0,1-1 0,0 1 0,-1-1 0,1 0 0,0 1 0,0-1 0,0 0 0,-1 0 0,1 0 0,0 0 0,0-1 0,0 1 0,-1 0 0,4-2 0,-4 1 0,0 0 0,1 0 0,-1 0 0,0-1 0,0 1 0,1-1 0,-1 1 0,0-1 0,0 1 0,-1-1 0,1 1 0,0-1 0,0 0 0,-1 1 0,1-1 0,-1 0 0,0 0 0,1 1 0,-1-1 0,0 0 0,0-3 0,0-6 0,0-1 0,0 0 0,-1 1 0,0-1 0,-1 1 0,-1 0 0,0-1 0,-4-11 0,-5-4 0,-27-46 0,23 46 0,-22-52 0,32 56 0,1 0 0,1 0 0,1-1 0,1 1 0,1-1 0,2 1 0,3-31 0,-1-24 0,0 14 0,19-107 0,-12 109 0,5-116 0,-1-64 0,-14 239 0,3-29 0,-1 1 0,-2-39 0,-1 64 0,1-1 0,0 1 0,-1 0 0,-1-1 0,1 1 0,-1 0 0,0 0 0,0 0 0,-1 0 0,1 0 0,-1 0 0,-1 1 0,1-1 0,-1 1 0,0 0 0,0 0 0,-9-8 0,12 13 0,0-1 0,0 0 0,0 0 0,0 1 0,0-1 0,0 1 0,0-1 0,0 1 0,-1 0 0,1-1 0,0 1 0,0 0 0,0 0 0,0 0 0,-1 0 0,1 0 0,0 0 0,0 0 0,0 0 0,-1 0 0,1 0 0,0 1 0,0-1 0,0 0 0,0 1 0,0-1 0,0 1 0,0 0 0,0-1 0,0 1 0,0 0 0,0-1 0,0 1 0,0 0 0,0 0 0,0 0 0,1 0 0,-1 0 0,0 0 0,1 0 0,-1 0 0,1 0 0,-1 0 0,1 0 0,-1 0 0,1 0 0,0 1 0,-1 1 0,1 0 0,-1-1 0,0 1 0,1 0 0,-1 0 0,1 0 0,0 0 0,0 0 0,0 0 0,0 0 0,1 0 0,-1 0 0,1-1 0,0 1 0,0 0 0,0 0 0,0-1 0,0 1 0,0 0 0,1-1 0,-1 1 0,3 2 0,26 22 0,-22-20 0,1 0 0,-2 0 0,1 0 0,-1 1 0,0 0 0,0 1 0,-1 0 0,0 0 0,-1 0 0,0 0 0,0 1 0,-1 0 0,0 0 0,3 16 0,3 18 0,3 0 0,21 53 0,-24-69 0,10 54 0,-14-54 0,1 0 0,11 29 0,-9-31 0,-1 0 0,8 50 0,-11-44 0,15 47 0,12 30 0,-22-69 0,2 0 0,30 67 0,-35-91 0,-1 1 0,0 0 0,5 27 0,13 38 0,-18-67 0,6 14 0,1 0 0,34 54 0,-41-75 0,-1 0 0,1-1 0,0 0 0,1-1 0,0 1 0,0-1 0,0-1 0,1 1 0,-1-1 0,2 0 0,-1-1 0,0 0 0,1 0 0,17 4 0,49 5 0,0-4 0,1-3 0,144-7 0,-82-1 0,-70 0 0,-37 0 0,0 1 0,0 2 0,40 6 0,-63-5 0,0 1 0,0-1 0,0 1 0,-1 1 0,1 0 0,-1 0 0,0 0 0,0 1 0,0 0 0,-1 0 0,1 1 0,-1 0 0,0 0 0,-1 0 0,0 1 0,0-1 0,6 13 0,0 0 0,-1 2 0,-2-1 0,0 1 0,-1 1 0,6 28 0,-5-1 0,-7-36 0,1 1 0,0-1 0,1 0 0,1 0 0,0 0 0,8 16 0,-12-29 0,0 0 0,0 1 0,0-1 0,0 0 0,0 1 0,0-1 0,0 0 0,0 0 0,0 1 0,0-1 0,0 0 0,0 0 0,1 1 0,-1-1 0,0 0 0,0 0 0,0 0 0,0 1 0,1-1 0,-1 0 0,0 0 0,0 0 0,0 0 0,1 1 0,-1-1 0,0 0 0,0 0 0,1 0 0,-1 0 0,0 0 0,0 0 0,1 0 0,-1 0 0,0 0 0,1 0 0,-1 0 0,0 0 0,0 0 0,1 0 0,-1 0 0,0 0 0,1 0 0,-1 0 0,0 0 0,0 0 0,1 0 0,-1 0 0,0 0 0,0-1 0,0 1 0,1 0 0,-1 0 0,0-1 0,7-20 0,-4-26 0,-3 37 0,0 1 0,-1-1 0,0 1 0,0-1 0,-1 1 0,-1-1 0,1 1 0,-1 0 0,-1 0 0,-7-14 0,6 16 0,1 1 0,-2-1 0,1 1 0,-1 0 0,0 1 0,0-1 0,-1 1 0,1 0 0,-1 1 0,0 0 0,0 0 0,-16-6 0,7 4 0,-1 1 0,-1 1 0,1 0 0,-1 1 0,-28-1 0,-97 6 0,54 1 0,62-4 0,16 0 0,0 1 0,0 0 0,0 1 0,-17 3 0,29-3 0,-1 0 0,0-1 0,1 1 0,-1 0 0,1 0 0,-1 0 0,1-1 0,-1 1 0,1 0 0,0 0 0,-1-1 0,1 1 0,0-1 0,-1 1 0,1-1 0,0 1 0,0-1 0,0 1 0,0-1 0,-1 1 0,1-1 0,0 0 0,0 0 0,0 1 0,1-1 0,32 16 0,23 5 0,1-2 0,67 12 0,-6-2 0,-78-22 0,-32-7 0,-27-6 0,-231-67 0,186 59 0,-89-8 0,42 8 0,107 13 0,-1 1 0,0-1 0,0 0 0,1 0 0,-1 0 0,0 0 0,1-1 0,-1 1 0,1-1 0,0 0 0,-1 0 0,1 0 0,0-1 0,0 1 0,0-1 0,-2-3 0,0-1 0,2 0 0,-1 0 0,1 0 0,0 0 0,0 0 0,-1-10 0,-3-4 0,6 18 0,0 1 0,0-1 0,-1 1 0,1-1 0,-1 1 0,0 0 0,1-1 0,-1 1 0,0 0 0,-1 0 0,1 0 0,0 1 0,0-1 0,-1 0 0,-3-1 0,-45-18 0,5 3 0,29 6 0,0 0 0,1-1 0,0-1 0,-17-20 0,19 19 0,0 1 0,0 1 0,-1 0 0,-1 1 0,-19-12 0,10 11 0,0-1 0,-43-34 0,59 39 0,0 0 0,0 0 0,1-1 0,0 0 0,0 0 0,1-1 0,1 0 0,-11-23 0,-76-224 0,89 242 0,1 0 0,1-1 0,0 1 0,1-24 0,1 25 0,-1 0 0,0-1 0,-1 1 0,-1 0 0,-6-22 0,8 33 0,-1 0 0,1 0 0,0 0 0,0 0 0,1 0 0,-1-1 0,1 1 0,0-9 0,0 12 0,1 0 0,-1 0 0,0 0 0,1 0 0,-1 0 0,1 0 0,-1 0 0,1 0 0,-1 0 0,1 0 0,0 0 0,-1 0 0,1 0 0,0 0 0,0 0 0,0 0 0,0 1 0,0-1 0,0 0 0,0 1 0,0-1 0,0 1 0,0-1 0,0 1 0,0-1 0,0 1 0,0 0 0,0 0 0,1 0 0,-1-1 0,0 1 0,0 0 0,0 0 0,1 0 0,-1 1 0,1-1 0,-1 1 0,0-1 0,0 1 0,0-1 0,0 1 0,0 0 0,-1-1 0,1 1 0,0 0 0,0 0 0,-1-1 0,1 1 0,-1 0 0,1 0 0,-1 0 0,1 0 0,-1 0 0,1 0 0,-1 0 0,0 0 0,1 0 0,-1 0 0,0 0 0,0 0 0,0 0 0,0 0 0,0 0 0,0 0 0,0 1 0,-1 40 0,0-34 0,1 2 0,0 0 0,0-1 0,1 1 0,0 0 0,1-1 0,0 1 0,0-1 0,1 0 0,0 0 0,1 0 0,0 0 0,0 0 0,1-1 0,6 9 0,-6-7 0,0 1 0,-1-1 0,0 1 0,-1 0 0,0 0 0,0 0 0,0 20 0,-1-15 0,1-1 0,0 1 0,8 21 0,14 38 0,-17-49 0,0-1 0,18 35 0,-18-43 0,1-1 0,1-1 0,1 1 0,0-2 0,1 1 0,1-1 0,0-1 0,0-1 0,2 0 0,-1 0 0,2-2 0,-1 0 0,1 0 0,30 11 0,38 20 0,29 12 0,-11-10 0,107 62 0,-209-105 0,0 0 0,0 0 0,0 0 0,0 0 0,0 0 0,-1 0 0,1 0 0,0 1 0,0-1 0,0 0 0,0 0 0,0 0 0,-1 0 0,1 0 0,0 0 0,0 0 0,0 0 0,0 0 0,0 0 0,0 0 0,0 1 0,-1-1 0,1 0 0,0 0 0,0 0 0,0 0 0,0 0 0,0 0 0,0 1 0,0-1 0,0 0 0,0 0 0,0 0 0,0 0 0,0 0 0,0 1 0,0-1 0,0 0 0,0 0 0,0 0 0,0 0 0,0 0 0,0 1 0,0-1 0,0 0 0,0 0 0,0 0 0,0 0 0,0 0 0,0 0 0,0 1 0,1-1 0,-31 0 0,-37-5 0,-242-49 0,270 49 0,-73-2 0,30 4 0,73 2 0,0 0 0,1 0 0,-1-1 0,0 0 0,1 0 0,0-1 0,-1 0 0,1 0 0,0-1 0,1 0 0,-1-1 0,1 0 0,0 0 0,0 0 0,0-1 0,1 0 0,0-1 0,-9-10 0,3-2 0,1-1 0,0 0 0,2 0 0,0-1 0,1 0 0,-5-24 0,-92-264 0,101 295 0,-1-1 0,2 1 0,0-1 0,1 0 0,0 0 0,1 0 0,2-24 0,0 25 0,-1 0 0,0 0 0,-1 0 0,-1 0 0,0 0 0,-1 1 0,0-1 0,-1 1 0,-7-15 0,-7-8 0,9 21 0,1 0 0,0 0 0,1-1 0,1 0 0,1 0 0,-7-32 0,12 57 0,1 0 0,0 0 0,1 0 0,0 0 0,0 0 0,1 0 0,0 0 0,1-1 0,0 1 0,9 14 0,0-5 0,1-1 0,0 0 0,25 22 0,-42-42 0,-9-7 0,2-1 0,-1 0 0,1-1 0,-15-23 0,23 32 0,0 0 0,0-1 0,0 1 0,0-1 0,0 0 0,1 1 0,0-1 0,-1 0 0,1 0 0,1 0 0,-1 0 0,1 0 0,-1 0 0,1 0 0,0 0 0,1 0 0,-1 1 0,1-1 0,-1 0 0,1 0 0,0 0 0,1 0 0,-1 0 0,1 1 0,0-1 0,-1 1 0,1-1 0,1 1 0,-1 0 0,6-6 0,20-10 0,-24 18 0,-1-1 0,1 0 0,-1 0 0,0 0 0,1-1 0,-1 1 0,0-1 0,0 1 0,0-1 0,-1 0 0,4-5 0,-6 7 0,0 1 0,-1-1 0,1 0 0,0 1 0,0-1 0,-1 0 0,1 1 0,-1-1 0,1 0 0,0 1 0,-1-1 0,1 1 0,-1-1 0,1 1 0,-1-1 0,0 1 0,1 0 0,-1-1 0,1 1 0,-1 0 0,0-1 0,1 1 0,-1 0 0,0 0 0,1 0 0,-1-1 0,0 1 0,0 0 0,1 0 0,-1 0 0,0 0 0,0 0 0,-30-2 0,29 1 0,-4 1 0,1 0 0,-1 0 0,1 1 0,0-1 0,-1 1 0,1 0 0,0 1 0,-1-1 0,-5 4 0,10-5 0,0 0 0,1 1 0,-1-1 0,0 1 0,0-1 0,1 1 0,-1-1 0,1 1 0,-1 0 0,0-1 0,1 1 0,-1 0 0,1-1 0,0 1 0,-1 0 0,1 0 0,-1-1 0,1 1 0,0 0 0,0 0 0,0 0 0,-1-1 0,1 1 0,0 1 0,1 0 0,-1 0 0,1 0 0,-1 0 0,1 0 0,0 0 0,0 0 0,0 0 0,0-1 0,0 1 0,1 0 0,-1-1 0,0 1 0,1-1 0,-1 1 0,3 0 0,10 11 0,-9-9 0,0 0 0,0 0 0,-1 1 0,0-1 0,0 1 0,0 0 0,0 0 0,-1 1 0,0-1 0,0 0 0,4 10 0,-2 0 0,1-1 0,1 0 0,0 0 0,15 21 0,-18-28 0,1-1 0,0 1 0,1-1 0,-1 0 0,1 0 0,1-1 0,-1 1 0,1-2 0,-1 1 0,12 5 0,-17-9 0,0-1 0,0 1 0,0-1 0,0 1 0,1-1 0,-1 1 0,0-1 0,0 0 0,1 0 0,-1 1 0,0-1 0,0 0 0,1 0 0,-1 0 0,0 0 0,1-1 0,-1 1 0,0 0 0,0-1 0,1 1 0,-1 0 0,0-1 0,0 1 0,0-1 0,0 0 0,0 1 0,0-1 0,0 0 0,0 0 0,0 0 0,0 0 0,0 1 0,0-1 0,0-1 0,-1 1 0,1 0 0,0 0 0,-1 0 0,1 0 0,-1 0 0,1-1 0,-1 1 0,1 0 0,-1 0 0,0-3 0,0 2 0,1 0 0,-1 0 0,0 0 0,0 0 0,-1-1 0,1 1 0,0 0 0,-1 0 0,0 0 0,1 0 0,-1 0 0,0 0 0,0 0 0,0 0 0,0 0 0,0 0 0,0 1 0,-1-1 0,1 0 0,-1 1 0,1-1 0,-1 1 0,0-1 0,1 1 0,-1 0 0,0 0 0,-3-2 0,-10 0 0,1 0 0,-1 1 0,0 0 0,0 1 0,0 1 0,0 0 0,-24 5 0,16-3 0,20-2 0,0 0 0,0 0 0,0 1 0,-1 0 0,1 0 0,0 0 0,0 0 0,0 0 0,0 0 0,0 1 0,1 0 0,-1-1 0,0 1 0,1 0 0,-1 0 0,1 0 0,0 1 0,-1-1 0,1 1 0,0-1 0,1 1 0,-1 0 0,0-1 0,1 1 0,-1 0 0,1 0 0,0 0 0,0 0 0,0 1 0,0 5 0,-1 7 0,0 2 0,2-1 0,0 0 0,4 29 0,-1-21 0,-2-17 0,1 0 0,0-1 0,1 1 0,0-1 0,0 0 0,1 0 0,0 0 0,0 0 0,9 11 0,18 32 0,-24-29 0,-1 0 0,-1 1 0,-1-1 0,0 1 0,-2 0 0,-1 0 0,0 0 0,-3 23 0,3 64 0,0-103 0,1 1 0,-1-1 0,1 0 0,0 0 0,1 1 0,-1-1 0,1-1 0,0 1 0,1 0 0,-1-1 0,1 1 0,0-1 0,1 0 0,-1-1 0,1 1 0,0-1 0,0 0 0,0 0 0,6 3 0,13 8 0,1-2 0,0-1 0,29 10 0,-48-19 0,45 14 0,1-2 0,1-3 0,0-1 0,1-3 0,-1-3 0,105-2 0,-246 10 0,52-4 0,-1-2 0,-1-2 0,1-2 0,-1-1 0,-70-5 0,13 0 0,91 3 0,0 0 0,0 0 0,-1-1 0,1 0 0,0 0 0,0 0 0,0 0 0,0-1 0,1 0 0,-1 0 0,0 0 0,1 0 0,-1 0 0,1-1 0,0 1 0,-1-1 0,1 0 0,0 0 0,1 0 0,-5-7 0,-3-6 0,0 0 0,2-1 0,-11-30 0,14 33 0,0 1 0,-1-1 0,-1 1 0,0 0 0,-12-16 0,1 8 0,2 0 0,0-1 0,1-1 0,-22-47 0,21 39 0,13 26 0,-1 0 0,1 0 0,0 0 0,0-1 0,1 1 0,-1-1 0,1 0 0,1 0 0,-1 0 0,1 0 0,0 0 0,0 0 0,1 0 0,0 0 0,0-1 0,1-7 0,0 13 0,-1 0 0,0 0 0,0 1 0,1-1 0,-1 1 0,1-1 0,-1 0 0,0 1 0,1-1 0,-1 1 0,1-1 0,-1 1 0,1-1 0,-1 1 0,1-1 0,0 1 0,-1-1 0,1 1 0,0 0 0,-1 0 0,1-1 0,0 1 0,-1 0 0,1 0 0,0 0 0,-1-1 0,1 1 0,0 0 0,0 0 0,-1 0 0,1 0 0,0 0 0,-1 1 0,1-1 0,0 0 0,0 0 0,0 1 0,28 11 0,-28-11 0,63 39 0,-3 3 0,-1 2 0,78 78 0,-136-122 0,-1 0 0,0 0 0,0 0 0,1 0 0,-1 0 0,0 0 0,0 0 0,0 0 0,0 0 0,0 0 0,0 1 0,-1-1 0,1 0 0,0 1 0,-1-1 0,1 1 0,-1-1 0,1 2 0,-22-5 0,-42-26 0,63 28 0,-87-45 0,87 45 0,0 0 0,0 0 0,0 0 0,0 0 0,0 1 0,0-1 0,0 0 0,0 0 0,0 0 0,0 0 0,0 0 0,0 1 0,0-1 0,0 0 0,0 0 0,0 0 0,0 0 0,0 0 0,0 1 0,0-1 0,0 0 0,0 0 0,0 0 0,-1 0 0,1 0 0,0 0 0,0 1 0,0-1 0,0 0 0,0 0 0,0 0 0,0 0 0,0 0 0,-1 0 0,1 0 0,0 0 0,0 0 0,0 0 0,0 1 0,0-1 0,0 0 0,-1 0 0,1 0 0,0 0 0,0 0 0,0 0 0,0 0 0,0 0 0,-1 0 0,1 0 0,0 0 0,0 0 0,0 0 0,0 0 0,0 0 0,-1-1 0,16 24 0,22 25 0,-32-42 0,0 1 0,1 0 0,0 0 0,0-1 0,0 0 0,1 0 0,0 0 0,0-1 0,0 0 0,1 0 0,0-1 0,0 0 0,0-1 0,8 4 0,179 48 0,-182-49 0,-13-2 0,-29 2 0,-44-5 0,49-1 24,0-2 0,1-1 0,-1-1 0,-28-8 0,43 9-130,0 0 0,0-1 0,1 0 0,-1 0 0,1-1 0,0 0-1,0 0 1,1-1 0,0 0 0,0 0 0,0-1 0,0 0 0,-8-13 0,4 3-6720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21.834"/>
    </inkml:context>
    <inkml:brush xml:id="br0">
      <inkml:brushProperty name="width" value="0.1" units="cm"/>
      <inkml:brushProperty name="height" value="0.1" units="cm"/>
      <inkml:brushProperty name="color" value="#996633"/>
    </inkml:brush>
  </inkml:definitions>
  <inkml:trace contextRef="#ctx0" brushRef="#br0">121 5 24575,'0'-3'0,"-6"2"0,-4 10 0,-6 11 0,-1 8 0,0 3 0,3 1 0,0 1 0,1 0 0,5-7 0,4-12 0,2-14 0,2-10 0,1 3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3.179"/>
    </inkml:context>
    <inkml:brush xml:id="br0">
      <inkml:brushProperty name="width" value="0.1" units="cm"/>
      <inkml:brushProperty name="height" value="0.1" units="cm"/>
      <inkml:brushProperty name="color" value="#996633"/>
    </inkml:brush>
  </inkml:definitions>
  <inkml:trace contextRef="#ctx0" brushRef="#br0">318 1 24575,'-2'8'0,"0"0"0,0 0 0,0 0 0,-1-1 0,-1 1 0,1-1 0,-1 0 0,0 0 0,-1 0 0,0 0 0,-6 6 0,0 2 0,-11 17 0,-3 0 0,-1-1 0,0-2 0,-42 35 0,61-57 0,-1 0 0,1 1 0,0 0 0,1 0 0,0 1 0,1 0 0,-1 0 0,2 1 0,-1-1 0,1 1 0,-4 17 0,2-5 0,1 1 0,2 0 0,0 0 0,1 29 0,1-25 0,2 0 0,1-1 0,1 0 0,8 37 0,-7-51 0,0 0 0,1-1 0,0 1 0,1-1 0,0 0 0,0-1 0,1 1 0,1-1 0,0 0 0,0-1 0,15 13 0,-8-10 0,0 1 0,1-2 0,0 0 0,1-1 0,0-1 0,1 0 0,0-2 0,0 0 0,1-1 0,0 0 0,0-2 0,34 4 0,-51-8 5,1 1 0,0-2 0,-1 1 0,1 0 0,-1 0 0,1-1 0,-1 1 0,0-1 0,1 0 0,-1 0 0,1 0 0,-1 0 0,0 0 0,0 0 0,0-1-1,0 1 1,0-1 0,0 1 0,0-1 0,0 0 0,0 0 0,-1 0 0,2-2 0,0-2-170,0 1 0,0-1 0,-1 0 0,0 0 1,-1 0-1,1 0 0,-1 0 0,1-7 0,0-20-6661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3.964"/>
    </inkml:context>
    <inkml:brush xml:id="br0">
      <inkml:brushProperty name="width" value="0.1" units="cm"/>
      <inkml:brushProperty name="height" value="0.1" units="cm"/>
      <inkml:brushProperty name="color" value="#996633"/>
    </inkml:brush>
  </inkml:definitions>
  <inkml:trace contextRef="#ctx0" brushRef="#br0">1 0 24575,'-1'64'0,"8"167"0,-3-201 0,1 0 0,1 0 0,1-1 0,2 0 0,22 48 0,-18-46-136,2-1-1,2 0 1,0-1-1,2-1 1,1-1-1,2-1 1,0 0-1,2-2 0,47 38 1,-40-39-6690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4.947"/>
    </inkml:context>
    <inkml:brush xml:id="br0">
      <inkml:brushProperty name="width" value="0.1" units="cm"/>
      <inkml:brushProperty name="height" value="0.1" units="cm"/>
      <inkml:brushProperty name="color" value="#996633"/>
    </inkml:brush>
  </inkml:definitions>
  <inkml:trace contextRef="#ctx0" brushRef="#br0">0 0 24575,'25'22'0,"1"-2"0,1 0 0,35 18 0,-19-11 0,146 81 0,-44-27 0,-140-77 0,1 0 0,-1 0 0,0 0 0,0 0 0,-1 1 0,1 0 0,-1 0 0,0 0 0,0 0 0,-1 1 0,1 0 0,-1 0 0,-1 0 0,1 0 0,-1 0 0,0 0 0,0 0 0,-1 1 0,1 6 0,0 13 0,0-1 0,-2 1 0,-6 42 0,1 7 0,14 12 82,-2-42-1529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20.129"/>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1519 5,'-128'-2,"36"0,-138 13,205-7,0 2,0 1,1 1,0 0,0 2,1 1,-23 15,-146 107,167-114,-4 4,0 3,1 0,2 2,1 0,1 2,2 1,-36 64,11-18,23-41,-35 76,-33 171,53-150,19-45,16-63,-1-1,-15 43,2-16,1 0,4 1,1 0,3 1,-4 66,10 274,6-201,1-138,1 0,3 0,2-1,19 57,-28-105,9 34,1-1,2 0,24 49,38 51,144 202,-189-301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6.102"/>
    </inkml:context>
    <inkml:brush xml:id="br0">
      <inkml:brushProperty name="width" value="0.1" units="cm"/>
      <inkml:brushProperty name="height" value="0.1" units="cm"/>
      <inkml:brushProperty name="color" value="#996633"/>
    </inkml:brush>
  </inkml:definitions>
  <inkml:trace contextRef="#ctx0" brushRef="#br0">67 1 24575,'-2'2'0,"0"-1"0,0 1 0,0 0 0,0 0 0,0 1 0,0-1 0,1 0 0,-1 1 0,1-1 0,-1 1 0,1-1 0,0 1 0,0 0 0,0-1 0,0 1 0,0 4 0,-1-2 0,-8 29 0,2 0 0,0 1 0,3 0 0,-2 43 0,8 145 0,1-207 0,0-1 0,2 1 0,-1 0 0,2-1 0,0 0 0,1 0 0,1 0 0,0-1 0,1 0 0,0 0 0,1-1 0,1 0 0,0-1 0,0 0 0,2 0 0,-1-1 0,1-1 0,1 0 0,24 15 0,-35-23-91,1 0 0,0-1 0,0 1 0,0-1 0,0 1 0,0-1 0,1 0 0,-1 0 0,0-1 0,0 1 0,1-1 0,-1 1 0,0-1 0,7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7.539"/>
    </inkml:context>
    <inkml:brush xml:id="br0">
      <inkml:brushProperty name="width" value="0.1" units="cm"/>
      <inkml:brushProperty name="height" value="0.1" units="cm"/>
      <inkml:brushProperty name="color" value="#996633"/>
    </inkml:brush>
  </inkml:definitions>
  <inkml:trace contextRef="#ctx0" brushRef="#br0">0 1 24575,'5'1'0,"0"1"0,0 0 0,0 0 0,-1 1 0,1-1 0,-1 1 0,0 0 0,0 1 0,0-1 0,0 0 0,0 1 0,-1 0 0,0 0 0,0 0 0,4 6 0,29 29 0,-9-22 0,0 0 0,55 23 0,-45-23 0,41 25 0,-72-37 0,0 0 0,-1 0 0,1 0 0,-1 1 0,0 0 0,-1 0 0,1 0 0,-1 0 0,-1 1 0,1 0 0,-1 0 0,0 0 0,0 0 0,-1 0 0,0 0 0,2 15 0,0 10 0,-2 0 0,-1 50 0,-1-72 0,0 19 0,1 0 0,2-1 0,1 1 0,1-1 0,1 0 0,2 0 0,0-1 0,2 0 0,1-1 0,24 42 0,-33-66-80,0 1 0,-1-1-1,1 1 1,0-1 0,0 0-1,0 0 1,1 0 0,-1 0-1,1 0 1,-1 0 0,1-1 0,-1 1-1,1-1 1,0 0 0,0 0-1,5 2 1,9 0-6746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8.571"/>
    </inkml:context>
    <inkml:brush xml:id="br0">
      <inkml:brushProperty name="width" value="0.1" units="cm"/>
      <inkml:brushProperty name="height" value="0.1" units="cm"/>
      <inkml:brushProperty name="color" value="#996633"/>
    </inkml:brush>
  </inkml:definitions>
  <inkml:trace contextRef="#ctx0" brushRef="#br0">207 1 24575,'-9'9'0,"-5"10"0,-6 12 0,-2 5 0,-1 3 0,1-3 0,2-4 0,3-3 0,3-3 0,-3-3 0,3-2 0,-1-6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19.226"/>
    </inkml:context>
    <inkml:brush xml:id="br0">
      <inkml:brushProperty name="width" value="0.1" units="cm"/>
      <inkml:brushProperty name="height" value="0.1" units="cm"/>
      <inkml:brushProperty name="color" value="#996633"/>
    </inkml:brush>
  </inkml:definitions>
  <inkml:trace contextRef="#ctx0" brushRef="#br0">1 0 24575,'5'6'0,"6"16"0,-1 9 0,3 6 0,-3 2 0,-1-3 0,2-2 0,0-4 0,-3-4 0,-1-3 0,-3-4 0,-2-2 0,-2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24.353"/>
    </inkml:context>
    <inkml:brush xml:id="br0">
      <inkml:brushProperty name="width" value="0.1" units="cm"/>
      <inkml:brushProperty name="height" value="0.1" units="cm"/>
      <inkml:brushProperty name="color" value="#996633"/>
    </inkml:brush>
  </inkml:definitions>
  <inkml:trace contextRef="#ctx0" brushRef="#br0">0 0 24575,'0'23'0,"1"-1"0,1 1 0,1 0 0,1-1 0,1 0 0,0 0 0,2 0 0,13 29 0,-15-41 0,0-2 0,0 1 0,1 0 0,0-1 0,0 0 0,1-1 0,-1 1 0,2-1 0,-1-1 0,1 1 0,0-1 0,1-1 0,-1 1 0,1-1 0,0-1 0,1 0 0,-1 0 0,1-1 0,-1 0 0,1-1 0,12 2 0,64 2 0,-62-6 0,0 1 0,41 8 0,-55-6-104,4 0 164,1 0-1,-1 0 0,22 0 0,-34-2-97,-1-1-1,1 0 1,0 0 0,-1 0-1,1 0 1,0 0-1,0 0 1,-1 0-1,1 0 1,0-1 0,-1 1-1,1-1 1,0 1-1,-1-1 1,1 0 0,-1 0-1,1 0 1,-1 1-1,1-1 1,-1-1-1,0 1 1,1 0 0,-1 0-1,0 0 1,0-1-1,0 1 1,0 0 0,0-1-1,0 1 1,0-1-1,-1 0 1,1 1-1,0-1 1,-1 1 0,1-1-1,-1 0 1,0 0-1,1-1 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5.492"/>
    </inkml:context>
    <inkml:brush xml:id="br0">
      <inkml:brushProperty name="width" value="0.1" units="cm"/>
      <inkml:brushProperty name="height" value="0.1" units="cm"/>
      <inkml:brushProperty name="color" value="#996633"/>
    </inkml:brush>
  </inkml:definitions>
  <inkml:trace contextRef="#ctx0" brushRef="#br0">1 1 24575,'6'6'0,"4"10"0,4 2 0,2 4 0,-2 1 0,3 5 0,-2 1 0,-4-2 0,-3-3 0,0-2 0,-2-3 0,-1-1 0,0-1 0,3-4 0,0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6.192"/>
    </inkml:context>
    <inkml:brush xml:id="br0">
      <inkml:brushProperty name="width" value="0.1" units="cm"/>
      <inkml:brushProperty name="height" value="0.1" units="cm"/>
      <inkml:brushProperty name="color" value="#996633"/>
    </inkml:brush>
  </inkml:definitions>
  <inkml:trace contextRef="#ctx0" brushRef="#br0">30 1 24575,'1'166'0,"-3"175"0,0-318-57,-1 0-1,-10 34 1,7-29-1136,1-9-5633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7.271"/>
    </inkml:context>
    <inkml:brush xml:id="br0">
      <inkml:brushProperty name="width" value="0.1" units="cm"/>
      <inkml:brushProperty name="height" value="0.1" units="cm"/>
      <inkml:brushProperty name="color" value="#996633"/>
    </inkml:brush>
  </inkml:definitions>
  <inkml:trace contextRef="#ctx0" brushRef="#br0">1 0 24575,'12'16'0,"-1"0"0,0 1 0,-1 0 0,-1 1 0,-1 0 0,0 0 0,-1 0 0,6 29 0,21 50 0,-14-51 0,-4-10 0,36 62 0,-21-49 0,-15-20 0,2-2 0,1 0 0,1-1 0,29 29 0,-14-22-1365,-17-17-5461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8.159"/>
    </inkml:context>
    <inkml:brush xml:id="br0">
      <inkml:brushProperty name="width" value="0.1" units="cm"/>
      <inkml:brushProperty name="height" value="0.1" units="cm"/>
      <inkml:brushProperty name="color" value="#996633"/>
    </inkml:brush>
  </inkml:definitions>
  <inkml:trace contextRef="#ctx0" brushRef="#br0">736 0 24575,'-8'1'0,"-1"1"0,1 0 0,-1 1 0,1-1 0,0 2 0,0-1 0,0 1 0,1 0 0,-1 1 0,1-1 0,0 2 0,-11 9 0,-39 23 0,-144 45 0,-21 11 0,97-34-1365,107-52-5461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9.219"/>
    </inkml:context>
    <inkml:brush xml:id="br0">
      <inkml:brushProperty name="width" value="0.1" units="cm"/>
      <inkml:brushProperty name="height" value="0.1" units="cm"/>
      <inkml:brushProperty name="color" value="#996633"/>
    </inkml:brush>
  </inkml:definitions>
  <inkml:trace contextRef="#ctx0" brushRef="#br0">904 9 24575,'0'-1'0,"-1"1"0,1-1 0,-1 0 0,1 1 0,-1-1 0,0 1 0,1-1 0,-1 1 0,0-1 0,0 1 0,1-1 0,-1 1 0,0 0 0,0-1 0,1 1 0,-1 0 0,0 0 0,0 0 0,0 0 0,0-1 0,0 1 0,1 0 0,-1 1 0,0-1 0,0 0 0,0 0 0,0 0 0,1 0 0,-2 1 0,-28 3 0,-16 12 0,1 1 0,0 3 0,1 1 0,-75 49 0,22-12 0,79-46 0,0 1 0,0 0 0,-23 25 0,21-19 0,-38 28 0,54-45-27,-254 160-1311,239-151-5488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24.026"/>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0,'2'28,"1"0,1 0,11 36,-5-20,9 24,3-1,56 117,-70-166,8 16,1 0,2-1,1 0,2-2,26 30,-38-49,1-1,0 0,1-1,0 0,1 0,0-2,0 1,1-2,0 0,0-1,1 0,0-1,0 0,0-1,20 2,311 16,-215-15,406-1,-514-9,0 0,0-2,-1-1,1 0,-1-2,-1 0,1-2,-2 0,1-2,-1 0,28-23,-19 12,-1-2,-1-1,-2-2,0 0,-2-1,29-50,-35 46,-4 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9.996"/>
    </inkml:context>
    <inkml:brush xml:id="br0">
      <inkml:brushProperty name="width" value="0.1" units="cm"/>
      <inkml:brushProperty name="height" value="0.1" units="cm"/>
      <inkml:brushProperty name="color" value="#996633"/>
    </inkml:brush>
  </inkml:definitions>
  <inkml:trace contextRef="#ctx0" brushRef="#br0">0 68 24575,'5'-2'0,"1"-1"0,-1 1 0,0 0 0,1 0 0,0 1 0,-1 0 0,1 0 0,0 0 0,0 0 0,-1 1 0,1 0 0,8 1 0,4-1 0,440-34 0,190 15-451,-539 20-463,-72 0-5912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1.147"/>
    </inkml:context>
    <inkml:brush xml:id="br0">
      <inkml:brushProperty name="width" value="0.1" units="cm"/>
      <inkml:brushProperty name="height" value="0.1" units="cm"/>
      <inkml:brushProperty name="color" value="#996633"/>
    </inkml:brush>
  </inkml:definitions>
  <inkml:trace contextRef="#ctx0" brushRef="#br0">1 21 24575,'0'-1'0,"0"0"0,1 1 0,-1-1 0,1 0 0,-1 1 0,1-1 0,-1 1 0,1-1 0,-1 1 0,1-1 0,0 1 0,-1-1 0,1 1 0,0 0 0,-1-1 0,1 1 0,0 0 0,0 0 0,-1-1 0,1 1 0,0 0 0,0 0 0,-1 0 0,2 0 0,25-3 0,-23 3 0,134-7 0,145 11 0,-275-3 0,0 1 0,-1 0 0,1 1 0,-1-1 0,1 2 0,-1-1 0,0 1 0,-1 0 0,1 0 0,11 11 0,26 14 0,29 6-341,1-4 0,1-3-1,125 30 1,-166-51-6485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2.890"/>
    </inkml:context>
    <inkml:brush xml:id="br0">
      <inkml:brushProperty name="width" value="0.1" units="cm"/>
      <inkml:brushProperty name="height" value="0.1" units="cm"/>
      <inkml:brushProperty name="color" value="#996633"/>
    </inkml:brush>
  </inkml:definitions>
  <inkml:trace contextRef="#ctx0" brushRef="#br0">119 0 24575,'1'47'0,"-6"141"0,2-160 0,-1-1 0,-1 0 0,-1 0 0,-18 47 0,-23 72 0,42-121 0,1 0 0,2 0 0,0 32 0,-1 22 0,1-63 0,-6 94 0,8-100 0,1 1 0,0 0 0,0-1 0,1 1 0,0-1 0,1 0 0,7 20 0,-9-29 0,-1 0 0,0-1 0,1 1 0,-1 0 0,0 0 0,1 0 0,-1 0 0,1 0 0,-1-1 0,1 1 0,0 0 0,-1-1 0,1 1 0,0 0 0,-1-1 0,1 1 0,0-1 0,0 1 0,0-1 0,0 1 0,-1-1 0,1 1 0,0-1 0,0 0 0,0 0 0,0 1 0,0-1 0,0 0 0,0 0 0,0 0 0,0 0 0,0 0 0,0 0 0,0 0 0,0-1 0,0 1 0,-1 0 0,1 0 0,0-1 0,0 1 0,0-1 0,0 1 0,0-1 0,-1 1 0,1-1 0,0 1 0,0-1 0,0-1 0,7-5 0,0-1 0,-1 0 0,12-18 0,7-6 0,20 0-1365,-22 17-5461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3.971"/>
    </inkml:context>
    <inkml:brush xml:id="br0">
      <inkml:brushProperty name="width" value="0.1" units="cm"/>
      <inkml:brushProperty name="height" value="0.1" units="cm"/>
      <inkml:brushProperty name="color" value="#996633"/>
    </inkml:brush>
  </inkml:definitions>
  <inkml:trace contextRef="#ctx0" brushRef="#br0">601 1 24575,'0'16'0,"1"11"0,-2 1 0,0-1 0,-2 0 0,-1 0 0,-8 28 0,8-39 0,0 0 0,-1 1 0,0-1 0,0-1 0,-2 1 0,0-1 0,-1 0 0,0-1 0,-2 1 0,1-2 0,-19 21 0,9-18 0,-1-1 0,0-1 0,-1-1 0,0 0 0,-1-2 0,0-1 0,-31 11 0,21-11 0,-1-1 0,0-1 0,0-2 0,-62 4 0,87-9-119,4-1 6,0 0 0,0 0-1,0 0 1,0 0 0,0 0-1,0-1 1,0 0 0,0 0 0,0 0-1,-5-2 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54.640"/>
    </inkml:context>
    <inkml:brush xml:id="br0">
      <inkml:brushProperty name="width" value="0.1" units="cm"/>
      <inkml:brushProperty name="height" value="0.1" units="cm"/>
      <inkml:brushProperty name="color" value="#996633"/>
    </inkml:brush>
  </inkml:definitions>
  <inkml:trace contextRef="#ctx0" brushRef="#br0">393 1 24575,'-2'36'0,"-2"-1"0,-2 1 0,-1-1 0,-1 0 0,-21 53 0,26-80 0,-10 42 0,10-37 0,0 0 0,0 0 0,-9 16 0,10-24 0,-1-1 0,1 1 0,-1-1 0,0 0 0,0 0 0,-1 0 0,1-1 0,-1 1 0,0-1 0,0 0 0,0 0 0,-8 5 0,-11 2 2,1-1 0,-2-1 0,1-1 0,-35 6 0,-5 1-1377,27-4-5451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5.123"/>
    </inkml:context>
    <inkml:brush xml:id="br0">
      <inkml:brushProperty name="width" value="0.2" units="cm"/>
      <inkml:brushProperty name="height" value="0.2" units="cm"/>
      <inkml:brushProperty name="color" value="#996633"/>
    </inkml:brush>
  </inkml:definitions>
  <inkml:trace contextRef="#ctx0" brushRef="#br0">2285 367 24575,'-1'3'0,"1"0"0,-1-1 0,0 1 0,1 0 0,-1 0 0,-1-1 0,1 1 0,0-1 0,0 1 0,-1-1 0,0 1 0,1-1 0,-1 0 0,0 0 0,0 0 0,0 0 0,0 0 0,-1 0 0,1 0 0,0-1 0,-1 1 0,0-1 0,-3 2 0,3-1 0,-1-1 0,1 0 0,0 1 0,-1-1 0,1 0 0,-1-1 0,1 1 0,-1 0 0,0-1 0,1 0 0,-1 0 0,0 0 0,1-1 0,-1 1 0,1-1 0,-1 0 0,1 1 0,-5-3 0,-3-4 0,0-1 0,1 0 0,0 0 0,0-1 0,-14-17 0,19 19 0,-1 1 0,1-1 0,-1 1 0,0 0 0,-1 1 0,1 0 0,-1 0 0,0 0 0,-1 1 0,1-1 0,-1 2 0,0-1 0,0 1 0,0 1 0,0-1 0,-9 0 0,-16 2 0,0 1 0,0 2 0,0 2 0,-42 9 0,41-6 0,-1-2 0,0-1 0,-54-1 0,86-4 0,1 1 0,-1 0 0,1-1 0,0 1 0,-1-1 0,1 0 0,-1 0 0,1 0 0,0 0 0,-1 0 0,1 0 0,0-1 0,0 1 0,0-1 0,0 1 0,0-1 0,1 0 0,-4-3 0,-19-43 0,22 40 0,-1 1 0,0 0 0,0 0 0,-1 1 0,0-1 0,-7-9 0,4 10 0,0 0 0,0 1 0,-1 0 0,1 0 0,-1 1 0,0 0 0,-1 0 0,1 1 0,-1 0 0,1 0 0,-16-2 0,-14-1 0,-52-2 0,76 7 0,-512-4 0,284 8 0,225-3 0,-19 1 0,1-2 0,0-1 0,0-2 0,-42-10 0,3 4 0,63 10 0,0-1 0,0 0 0,0-1 0,0 0 0,0 0 0,0-2 0,0 1 0,1-1 0,-18-9 0,27 12 0,1 1 0,-1 0 0,0-1 0,0 1 0,0-1 0,0 0 0,1 1 0,-1-1 0,0 0 0,1 1 0,-1-1 0,0 0 0,1 0 0,-1 1 0,1-1 0,-1 0 0,1 0 0,0 0 0,-1 0 0,1 0 0,0 0 0,0 0 0,-1 0 0,1 0 0,0-1 0,1 1 0,-1 0 0,1 0 0,0 0 0,-1 0 0,1 1 0,0-1 0,0 0 0,-1 0 0,1 1 0,0-1 0,0 0 0,0 1 0,0-1 0,0 1 0,0-1 0,0 1 0,0-1 0,2 1 0,57-11 0,-56 10 0,137-9 0,212 12 0,-97 18 0,-85 7 0,108 10 0,-206-28 0,-1 3 0,0 3 0,111 40 0,14 2 0,-174-52 0,1-2 0,26 1 0,34 6 0,-61-3 0,-1 1 0,0 1 0,0 1 0,-1 1 0,35 24 0,-8-6 0,-28-17-273,1-1 0,0-1 0,0-1 0,26 8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6.926"/>
    </inkml:context>
    <inkml:brush xml:id="br0">
      <inkml:brushProperty name="width" value="0.2" units="cm"/>
      <inkml:brushProperty name="height" value="0.2" units="cm"/>
      <inkml:brushProperty name="color" value="#996633"/>
    </inkml:brush>
  </inkml:definitions>
  <inkml:trace contextRef="#ctx0" brushRef="#br0">0 1 24575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7.581"/>
    </inkml:context>
    <inkml:brush xml:id="br0">
      <inkml:brushProperty name="width" value="0.2" units="cm"/>
      <inkml:brushProperty name="height" value="0.2" units="cm"/>
      <inkml:brushProperty name="color" value="#996633"/>
    </inkml:brush>
  </inkml:definitions>
  <inkml:trace contextRef="#ctx0" brushRef="#br0">0 0 24575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7.955"/>
    </inkml:context>
    <inkml:brush xml:id="br0">
      <inkml:brushProperty name="width" value="0.2" units="cm"/>
      <inkml:brushProperty name="height" value="0.2" units="cm"/>
      <inkml:brushProperty name="color" value="#996633"/>
    </inkml:brush>
  </inkml:definitions>
  <inkml:trace contextRef="#ctx0" brushRef="#br0">1 0 24575,'0'3'0,"0"4"0,0 3 0,0 3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8.330"/>
    </inkml:context>
    <inkml:brush xml:id="br0">
      <inkml:brushProperty name="width" value="0.2" units="cm"/>
      <inkml:brushProperty name="height" value="0.2" units="cm"/>
      <inkml:brushProperty name="color" value="#996633"/>
    </inkml:brush>
  </inkml:definitions>
  <inkml:trace contextRef="#ctx0" brushRef="#br0">1 0 24575,'0'3'0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25.732"/>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1 437,'0'46,"11"88,-8-115,2 0,0 0,1 0,1 0,1-1,0-1,12 20,3 0,-12-17,0-1,25 30,-31-44,0 0,0 0,0-1,0 1,1-1,0 0,0-1,0 1,0-1,1 0,-1-1,1 1,7 0,46 5,1-2,-1-4,105-7,-52 0,69 5,-96 3,0-5,170-24,-238 21,0 0,0-2,0 0,-1-1,0 0,-1-2,0 0,0-1,-1 0,0-1,-1-1,24-28,3-10,-4-2,45-79,-80 128,80-167,-12 20,13-27,-70 148,-3 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8.674"/>
    </inkml:context>
    <inkml:brush xml:id="br0">
      <inkml:brushProperty name="width" value="0.2" units="cm"/>
      <inkml:brushProperty name="height" value="0.2" units="cm"/>
      <inkml:brushProperty name="color" value="#996633"/>
    </inkml:brush>
  </inkml:definitions>
  <inkml:trace contextRef="#ctx0" brushRef="#br0">1 1 24575,'0'3'0,"0"3"0,0 5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49.016"/>
    </inkml:context>
    <inkml:brush xml:id="br0">
      <inkml:brushProperty name="width" value="0.2" units="cm"/>
      <inkml:brushProperty name="height" value="0.2" units="cm"/>
      <inkml:brushProperty name="color" value="#996633"/>
    </inkml:brush>
  </inkml:definitions>
  <inkml:trace contextRef="#ctx0" brushRef="#br0">1 0 24575,'0'3'0,"0"4"0,0 3 0,0 3 0,0 2 0</inkml:trace>
  <inkml:trace contextRef="#ctx0" brushRef="#br0" timeOffset="1">1 133 24575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4.471"/>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5.079"/>
    </inkml:context>
    <inkml:brush xml:id="br0">
      <inkml:brushProperty name="width" value="0.1" units="cm"/>
      <inkml:brushProperty name="height" value="0.1" units="cm"/>
      <inkml:brushProperty name="color" value="#996633"/>
    </inkml:brush>
  </inkml:definitions>
  <inkml:trace contextRef="#ctx0" brushRef="#br0">3 0 24575,'0'3'0,"-3"6"0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5.654"/>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6.371"/>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6.747"/>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7.171"/>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7.514"/>
    </inkml:context>
    <inkml:brush xml:id="br0">
      <inkml:brushProperty name="width" value="0.1" units="cm"/>
      <inkml:brushProperty name="height" value="0.1" units="cm"/>
      <inkml:brushProperty name="color" value="#996633"/>
    </inkml:brush>
  </inkml:definitions>
  <inkml:trace contextRef="#ctx0" brushRef="#br0">0 0 24575,'0'3'0,"0"3"0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7.889"/>
    </inkml:context>
    <inkml:brush xml:id="br0">
      <inkml:brushProperty name="width" value="0.1" units="cm"/>
      <inkml:brushProperty name="height" value="0.1" units="cm"/>
      <inkml:brushProperty name="color" value="#996633"/>
    </inkml:brush>
  </inkml:definitions>
  <inkml:trace contextRef="#ctx0" brushRef="#br0">0 0 24575,'0'3'0,"0"4"0,0 3 0</inkml:trace>
  <inkml:trace contextRef="#ctx0" brushRef="#br0" timeOffset="1">0 50 24575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1:51.67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0 494,'0'103,"1"-84,0 0,1 0,1 0,1 0,0 0,1-1,2 0,0 0,11 21,-4-14,2 0,1-1,0-1,2-1,30 29,-19-24,0-2,2-1,0-1,2-2,0-1,1-2,51 19,-38-21,1-2,0-1,1-4,0-1,70 2,46 5,47 0,-189-15,-1-2,1 0,-1-2,0 0,0-1,0-2,21-9,-9 0,-1-2,0-2,-2-1,0-1,49-47,126-149,-196 205,23-29,-1-2,-3-1,39-77,-50 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8.247"/>
    </inkml:context>
    <inkml:brush xml:id="br0">
      <inkml:brushProperty name="width" value="0.1" units="cm"/>
      <inkml:brushProperty name="height" value="0.1" units="cm"/>
      <inkml:brushProperty name="color" value="#996633"/>
    </inkml:brush>
  </inkml:definitions>
  <inkml:trace contextRef="#ctx0" brushRef="#br0">0 0 24575,'0'3'0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8.624"/>
    </inkml:context>
    <inkml:brush xml:id="br0">
      <inkml:brushProperty name="width" value="0.1" units="cm"/>
      <inkml:brushProperty name="height" value="0.1" units="cm"/>
      <inkml:brushProperty name="color" value="#996633"/>
    </inkml:brush>
  </inkml:definitions>
  <inkml:trace contextRef="#ctx0" brushRef="#br0">0 0 24575,'0'3'0,"0"3"0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8.981"/>
    </inkml:context>
    <inkml:brush xml:id="br0">
      <inkml:brushProperty name="width" value="0.1" units="cm"/>
      <inkml:brushProperty name="height" value="0.1" units="cm"/>
      <inkml:brushProperty name="color" value="#996633"/>
    </inkml:brush>
  </inkml:definitions>
  <inkml:trace contextRef="#ctx0" brushRef="#br0">99 1 24575</inkml:trace>
  <inkml:trace contextRef="#ctx0" brushRef="#br0" timeOffset="1">0 1 24575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8:59.603"/>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0.042"/>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0.418"/>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1.694"/>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2.067"/>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2.441"/>
    </inkml:context>
    <inkml:brush xml:id="br0">
      <inkml:brushProperty name="width" value="0.1" units="cm"/>
      <inkml:brushProperty name="height" value="0.1" units="cm"/>
      <inkml:brushProperty name="color" value="#996633"/>
    </inkml:brush>
  </inkml:definitions>
  <inkml:trace contextRef="#ctx0" brushRef="#br0">4 0 24575,'-3'0'0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2.797"/>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31.05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0 564,'4'0,"0"1,0-1,0 1,-1 0,1 0,0 0,-1 0,1 1,-1 0,1-1,-1 1,0 0,0 1,0-1,0 0,0 1,0 0,-1 0,1 0,3 5,3 7,-1 0,0 0,8 24,-3-7,22 49,39 77,-63-139,0 0,1-1,1 0,1-1,29 27,-30-33,0-2,1 1,1-2,-1 0,1 0,19 5,98 28,-115-37,24 5,0-1,77 3,89-10,-125-1,1023-4,-1070 4,0-1,38-8,-57 6,0 0,-1-2,0 0,0 0,0-2,26-15,0-6,40-37,-46 35,56-36,-30 27,-2-3,-1-3,-3-2,73-81,-108 105,-2-1,-1-1,0 0,-2-1,15-36,44-143,-6 16,-40 116,-19 42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3.170"/>
    </inkml:context>
    <inkml:brush xml:id="br0">
      <inkml:brushProperty name="width" value="0.1" units="cm"/>
      <inkml:brushProperty name="height" value="0.1" units="cm"/>
      <inkml:brushProperty name="color" value="#996633"/>
    </inkml:brush>
  </inkml:definitions>
  <inkml:trace contextRef="#ctx0" brushRef="#br0">0 1 24575</inkml:trace>
  <inkml:trace contextRef="#ctx0" brushRef="#br0" timeOffset="1">0 1 24575,'0'2'0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3.515"/>
    </inkml:context>
    <inkml:brush xml:id="br0">
      <inkml:brushProperty name="width" value="0.1" units="cm"/>
      <inkml:brushProperty name="height" value="0.1" units="cm"/>
      <inkml:brushProperty name="color" value="#996633"/>
    </inkml:brush>
  </inkml:definitions>
  <inkml:trace contextRef="#ctx0" brushRef="#br0">4 1 24575,'-3'2'0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3.876"/>
    </inkml:context>
    <inkml:brush xml:id="br0">
      <inkml:brushProperty name="width" value="0.1" units="cm"/>
      <inkml:brushProperty name="height" value="0.1" units="cm"/>
      <inkml:brushProperty name="color" value="#996633"/>
    </inkml:brush>
  </inkml:definitions>
  <inkml:trace contextRef="#ctx0" brushRef="#br0">3 1 24575</inkml:trace>
  <inkml:trace contextRef="#ctx0" brushRef="#br0" timeOffset="1">3 1 24575,'-3'5'0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4.216"/>
    </inkml:context>
    <inkml:brush xml:id="br0">
      <inkml:brushProperty name="width" value="0.1" units="cm"/>
      <inkml:brushProperty name="height" value="0.1" units="cm"/>
      <inkml:brushProperty name="color" value="#996633"/>
    </inkml:brush>
  </inkml:definitions>
  <inkml:trace contextRef="#ctx0" brushRef="#br0">8 1 24575,'0'3'0</inkml:trace>
  <inkml:trace contextRef="#ctx0" brushRef="#br0" timeOffset="1">8 17 24575,'0'6'0,"-3"4"0,-1 4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4.606"/>
    </inkml:context>
    <inkml:brush xml:id="br0">
      <inkml:brushProperty name="width" value="0.1" units="cm"/>
      <inkml:brushProperty name="height" value="0.1" units="cm"/>
      <inkml:brushProperty name="color" value="#996633"/>
    </inkml:brush>
  </inkml:definitions>
  <inkml:trace contextRef="#ctx0" brushRef="#br0">17 1 24575,'0'2'0</inkml:trace>
  <inkml:trace contextRef="#ctx0" brushRef="#br0" timeOffset="1">0 34 24575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4.966"/>
    </inkml:context>
    <inkml:brush xml:id="br0">
      <inkml:brushProperty name="width" value="0.1" units="cm"/>
      <inkml:brushProperty name="height" value="0.1" units="cm"/>
      <inkml:brushProperty name="color" value="#996633"/>
    </inkml:brush>
  </inkml:definitions>
  <inkml:trace contextRef="#ctx0" brushRef="#br0">50 1 24575</inkml:trace>
  <inkml:trace contextRef="#ctx0" brushRef="#br0" timeOffset="1">1 1 24575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5.374"/>
    </inkml:context>
    <inkml:brush xml:id="br0">
      <inkml:brushProperty name="width" value="0.1" units="cm"/>
      <inkml:brushProperty name="height" value="0.1" units="cm"/>
      <inkml:brushProperty name="color" value="#996633"/>
    </inkml:brush>
  </inkml:definitions>
  <inkml:trace contextRef="#ctx0" brushRef="#br0">117 1 24575,'-3'3'0,"-4"3"0,0 4 0,-2 0 0</inkml:trace>
  <inkml:trace contextRef="#ctx0" brushRef="#br0" timeOffset="1">1 84 24575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5.737"/>
    </inkml:context>
    <inkml:brush xml:id="br0">
      <inkml:brushProperty name="width" value="0.1" units="cm"/>
      <inkml:brushProperty name="height" value="0.1" units="cm"/>
      <inkml:brushProperty name="color" value="#996633"/>
    </inkml:brush>
  </inkml:definitions>
  <inkml:trace contextRef="#ctx0" brushRef="#br0">1 1 24575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6.124"/>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6.468"/>
    </inkml:context>
    <inkml:brush xml:id="br0">
      <inkml:brushProperty name="width" value="0.1" units="cm"/>
      <inkml:brushProperty name="height" value="0.1" units="cm"/>
      <inkml:brushProperty name="color" value="#996633"/>
    </inkml:brush>
  </inkml:definitions>
  <inkml:trace contextRef="#ctx0" brushRef="#br0">4 0 24575,'0'3'0,"0"4"0,-3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8.29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11539 5261,'201'-69,"-73"37,1 6,170-12,254 24,-450 15,-80 0,0 1,0 2,-1 0,1 1,-1 1,0 2,0 0,-1 1,0 1,-1 1,28 19,11 13,-3 3,64 66,-66-56,-3 3,-2 1,74 123,88 214,-203-380,11 19,-3 0,-1 1,-1 1,-2 1,-2-1,-2 2,-1-1,2 80,-9-74,-13 278,9-287,-2 0,-2 0,-1-1,6-27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8:34.502"/>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250 0,'-2'12,"0"1,0-1,-1 0,0 0,-1-1,-1 1,-9 17,-8 22,-17 58,7-25,4 2,-30 149,56-222,-12 80,-5 144,18-109,5 192,1-286,1 0,1-1,3 0,0 0,2-1,1 0,22 37,-18-40,1 0,2-2,1 0,0-1,49 44,-62-65,-1 0,1 0,0-1,0 0,0 0,1-1,-1 0,1-1,0 0,15 2,12-1,51-2,-12 0,635 24,-691-26,-1 0,0-1,1-1,-1-1,-1-1,21-7,97-51,-82 37,-10 5,2 0,52-33,-84 46,-1-1,0 0,-1-1,0 0,0-1,-1 0,0-1,12-20,12-33,-3-2,28-85,1-5,-50 133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6.812"/>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7.171"/>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08.450"/>
    </inkml:context>
    <inkml:brush xml:id="br0">
      <inkml:brushProperty name="width" value="0.1" units="cm"/>
      <inkml:brushProperty name="height" value="0.1" units="cm"/>
      <inkml:brushProperty name="color" value="#996633"/>
    </inkml:brush>
  </inkml:definitions>
  <inkml:trace contextRef="#ctx0" brushRef="#br0">0 1 24575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10.593"/>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0.075"/>
    </inkml:context>
    <inkml:brush xml:id="br0">
      <inkml:brushProperty name="width" value="0.1" units="cm"/>
      <inkml:brushProperty name="height" value="0.1" units="cm"/>
      <inkml:brushProperty name="color" value="#996633"/>
    </inkml:brush>
  </inkml:definitions>
  <inkml:trace contextRef="#ctx0" brushRef="#br0">181 1 24575,'17'287'0,"-17"-275"0,-1-1 0,0 1 0,-1 0 0,0 0 0,-1-1 0,0 1 0,-1-1 0,0 0 0,-1 0 0,0-1 0,-1 1 0,0-1 0,-1 0 0,0-1 0,-1 1 0,1-1 0,-2-1 0,1 0 0,-19 14 0,-39 34-1365,49-41-5461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1.047"/>
    </inkml:context>
    <inkml:brush xml:id="br0">
      <inkml:brushProperty name="width" value="0.1" units="cm"/>
      <inkml:brushProperty name="height" value="0.1" units="cm"/>
      <inkml:brushProperty name="color" value="#996633"/>
    </inkml:brush>
  </inkml:definitions>
  <inkml:trace contextRef="#ctx0" brushRef="#br0">1 1 24575,'0'0'0,"0"0"0,1 0 0,-1 0 0,0 0 0,0-1 0,1 1 0,-1 0 0,0 0 0,0 0 0,1 0 0,-1 0 0,0 0 0,1 0 0,-1 0 0,0 0 0,0 0 0,1 0 0,-1 0 0,0 0 0,1 0 0,-1 0 0,0 1 0,0-1 0,1 0 0,-1 0 0,0 0 0,0 0 0,1 0 0,-1 1 0,0-1 0,0 0 0,0 0 0,1 0 0,-1 1 0,0-1 0,0 0 0,0 0 0,0 1 0,1-1 0,-1 0 0,0 0 0,0 1 0,0-1 0,0 0 0,0 0 0,0 1 0,13 15 0,156 240 0,-143-219 0,0 1 0,2-1 0,48 50 0,-57-68-19,20 17-1327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2.105"/>
    </inkml:context>
    <inkml:brush xml:id="br0">
      <inkml:brushProperty name="width" value="0.1" units="cm"/>
      <inkml:brushProperty name="height" value="0.1" units="cm"/>
      <inkml:brushProperty name="color" value="#996633"/>
    </inkml:brush>
  </inkml:definitions>
  <inkml:trace contextRef="#ctx0" brushRef="#br0">1056 0 24575,'-961'0'0,"954"1"-136,1-1-1,-1 1 1,0-1-1,1 2 1,-1-1-1,0 1 1,1 0-1,0 1 0,-13 5 1,2 2-6690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3.381"/>
    </inkml:context>
    <inkml:brush xml:id="br0">
      <inkml:brushProperty name="width" value="0.1" units="cm"/>
      <inkml:brushProperty name="height" value="0.1" units="cm"/>
      <inkml:brushProperty name="color" value="#996633"/>
    </inkml:brush>
  </inkml:definitions>
  <inkml:trace contextRef="#ctx0" brushRef="#br0">739 0 24575,'-14'2'0,"0"0"0,0 1 0,0 0 0,0 2 0,0-1 0,1 1 0,0 1 0,-13 8 0,-29 11 0,-75 23 0,64-26 0,2 3 0,2 2 0,-95 57 0,88-17-1365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6.592"/>
    </inkml:context>
    <inkml:brush xml:id="br0">
      <inkml:brushProperty name="width" value="0.1" units="cm"/>
      <inkml:brushProperty name="height" value="0.1" units="cm"/>
      <inkml:brushProperty name="color" value="#996633"/>
    </inkml:brush>
  </inkml:definitions>
  <inkml:trace contextRef="#ctx0" brushRef="#br0">0 243 24575,'17'0'0,"0"-2"0,-1 0 0,1-1 0,-1-1 0,0 0 0,0-1 0,0-1 0,0 0 0,-1-1 0,25-16 0,-22 11 0,0-1 0,0-1 0,-2 0 0,0-1 0,0-1 0,-1-1 0,20-30 0,-32 44 0,11-20 0,-12 16 0,-10 11 0,0 4-124,0 1 0,0 0 0,1 0 0,1 1 0,0-1 0,0 1-1,1 1 1,0-1 0,0 1 0,-4 20 0,2-10-6702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7.419"/>
    </inkml:context>
    <inkml:brush xml:id="br0">
      <inkml:brushProperty name="width" value="0.1" units="cm"/>
      <inkml:brushProperty name="height" value="0.1" units="cm"/>
      <inkml:brushProperty name="color" value="#996633"/>
    </inkml:brush>
  </inkml:definitions>
  <inkml:trace contextRef="#ctx0" brushRef="#br0">515 279 24575,'-18'-2'0,"0"0"0,1-2 0,-1 0 0,0 0 0,1-2 0,0 0 0,1-1 0,-1-1 0,1 0 0,1-1 0,-1-1 0,2-1 0,-1 0 0,-14-15 0,10 12 0,0 0 0,-1 1 0,-37-18 0,-18-10 0,29 8-1365,29 18-5461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32:07.307"/>
    </inkml:context>
    <inkml:brush xml:id="br0">
      <inkml:brushProperty name="width" value="0.2" units="cm"/>
      <inkml:brushProperty name="height" value="0.2" units="cm"/>
      <inkml:brushProperty name="color" value="#663300"/>
    </inkml:brush>
  </inkml:definitions>
  <inkml:trace contextRef="#ctx0" brushRef="#br0">2372 1 24575,'2'1'0,"0"0"0,0 0 0,0 1 0,-1-1 0,1 0 0,0 1 0,-1-1 0</inkml:trace>
  <inkml:trace contextRef="#ctx0" brushRef="#br0" timeOffset="1">2414 75 24575,'2'6'0,"5"16"0,-2 1 0,0 0 0,-2 0 0,2 32 0,-3-24 0,2 0 0,15 58 0,-7-52 0,-2 0 0,-1 1 0,-2-1 0,-1 2 0,0 70 0,-8 836 0,-1-885 0,-13 76 0,7-78 0,-1 82 0,9-121 0,-1-1 0,-1 1 0,-1-1 0,-1 0 0,0 0 0,-9 21 0,6-18 0,1 0 0,0 0 0,2 1 0,-3 26 0,-34 299 0,23-202 0</inkml:trace>
  <inkml:trace contextRef="#ctx0" brushRef="#br0" timeOffset="-31673.65">2337 2857 24575,'-1'8'0,"-15"88"0,8-58 0,-3 71 0,10 371 0,3-218 0,-5-227 0,0-2 0,-3 1 0,0 0 0,-12 33 0,7-30 0,2 0 0,-7 71 0,-1 32 0,-1 6 0,-3 68 0,9-123 0,-23 132 0,18-155 0,11-47 0,1 1 0,1-1 0,-2 23 0,7 264 0,-2 25 0,-23-132 0,14-127 0,-40 154 0,32-165 0,3 2 0,-7 80 0,21-125 0,-2 0 0,0 0 0,-1-1 0,0 1 0,-2-1 0,-1 0 0,0 0 0,-1-1 0,-1 0 0,-15 23 0,12-19 0,1 1 0,-15 45 0,-1 1 0,-61 168 0,64-161 0,-4-1 0,-42 80 0,-197 284 0,240-402 0,-2-1 0,-1-2 0,-35 31 0,-21 24 0,63-62 0,-2-1 0,0-1 0,-2-1 0,-1-2 0,-47 30 0,-44 25 0,82-51 0,-77 40 0,89-54 0,0 0 0,1 2 0,0 1 0,2 0 0,-1 2 0,-23 23 0,8-6 0,-53 38 0,-19 17 0,-73 94-1365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8.420"/>
    </inkml:context>
    <inkml:brush xml:id="br0">
      <inkml:brushProperty name="width" value="0.1" units="cm"/>
      <inkml:brushProperty name="height" value="0.1" units="cm"/>
      <inkml:brushProperty name="color" value="#996633"/>
    </inkml:brush>
  </inkml:definitions>
  <inkml:trace contextRef="#ctx0" brushRef="#br0">1 168 24575,'12'-2'0,"0"0"0,-1 0 0,1-1 0,0-1 0,-1 1 0,21-12 0,13-3 0,111-46 0,-50 18 0,-88 38-1365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9.338"/>
    </inkml:context>
    <inkml:brush xml:id="br0">
      <inkml:brushProperty name="width" value="0.1" units="cm"/>
      <inkml:brushProperty name="height" value="0.1" units="cm"/>
      <inkml:brushProperty name="color" value="#996633"/>
    </inkml:brush>
  </inkml:definitions>
  <inkml:trace contextRef="#ctx0" brushRef="#br0">9 1 24575,'-1'0'0,"1"0"0,0 0 0,-1 0 0,1 0 0,-1 0 0,1 1 0,-1-1 0,1 0 0,0 0 0,-1 0 0,1 1 0,0-1 0,-1 0 0,1 1 0,0-1 0,-1 0 0,1 1 0,0-1 0,0 0 0,-1 1 0,1-1 0,0 1 0,0-1 0,0 1 0,0-1 0,-1 0 0,1 1 0,0-1 0,0 1 0,0-1 0,0 1 0,0-1 0,0 1 0,0-1 0,0 0 0,0 1 0,1-1 0,-1 1 0,0-1 0,0 1 0,0-1 0,0 0 0,1 1 0,-1-1 0,0 1 0,1 0 0,9 21 0,6 7 0,1-1 0,2-1 0,0-1 0,2-1 0,1 0 0,1-2 0,33 27 0,-53-47-3,1-2 0,0 1 0,0 0 0,0-1 0,0 0 0,0 0 0,0 0 0,1 0 0,5 0 0,7 1-1332,-1 2-5491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39.927"/>
    </inkml:context>
    <inkml:brush xml:id="br0">
      <inkml:brushProperty name="width" value="0.1" units="cm"/>
      <inkml:brushProperty name="height" value="0.1" units="cm"/>
      <inkml:brushProperty name="color" value="#996633"/>
    </inkml:brush>
  </inkml:definitions>
  <inkml:trace contextRef="#ctx0" brushRef="#br0">0 1 24575,'0'3'0,"0"6"0,0 5 0,0 6 0,0 1 0,0 1 0,0 0 0,0-2 0,0-2 0,0 0 0,0-1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0.351"/>
    </inkml:context>
    <inkml:brush xml:id="br0">
      <inkml:brushProperty name="width" value="0.1" units="cm"/>
      <inkml:brushProperty name="height" value="0.1" units="cm"/>
      <inkml:brushProperty name="color" value="#996633"/>
    </inkml:brush>
  </inkml:definitions>
  <inkml:trace contextRef="#ctx0" brushRef="#br0">144 0 24575,'0'6'0,"-3"7"0,-4 7 0,-3 3 0,-3 1 0,-2-4 0,-1-3 0,-1-1 0,-4-1 0,0-2 0,1-1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1.784"/>
    </inkml:context>
    <inkml:brush xml:id="br0">
      <inkml:brushProperty name="width" value="0.1" units="cm"/>
      <inkml:brushProperty name="height" value="0.1" units="cm"/>
      <inkml:brushProperty name="color" value="#996633"/>
    </inkml:brush>
  </inkml:definitions>
  <inkml:trace contextRef="#ctx0" brushRef="#br0">7 1 24575,'-3'81'0,"1"-49"0,1 1 0,1-1 0,2 0 0,9 47 0,-7-63 0,2-1 0,-1 1 0,2-1 0,0 0 0,1-1 0,0 0 0,1 0 0,1 0 0,0-1 0,1-1 0,0 0 0,1 0 0,0-1 0,1-1 0,18 12 0,-14-12 0,0 0 0,1-1 0,0-1 0,1 0 0,0-2 0,0 0 0,0-1 0,1-1 0,-1-1 0,1 0 0,0-2 0,25-1 0,-19-3-1365,-7-2-5461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2.533"/>
    </inkml:context>
    <inkml:brush xml:id="br0">
      <inkml:brushProperty name="width" value="0.1" units="cm"/>
      <inkml:brushProperty name="height" value="0.1" units="cm"/>
      <inkml:brushProperty name="color" value="#996633"/>
    </inkml:brush>
  </inkml:definitions>
  <inkml:trace contextRef="#ctx0" brushRef="#br0">492 0 24575,'0'12'0,"0"-1"0,-1 0 0,-1 0 0,0 0 0,-1 0 0,0 0 0,0 0 0,-1-1 0,0 1 0,-1-1 0,-1 0 0,1 0 0,-1-1 0,-1 0 0,0 0 0,0 0 0,-16 13 0,-5 1 0,-2-1 0,-1-1 0,0-2 0,-37 16 0,41-21 0,18-9 0,-10 6 0,0-1 0,-1-1 0,0-1 0,-1 0 0,0-2 0,-21 5 0,24-8-1365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3.437"/>
    </inkml:context>
    <inkml:brush xml:id="br0">
      <inkml:brushProperty name="width" value="0.1" units="cm"/>
      <inkml:brushProperty name="height" value="0.1" units="cm"/>
      <inkml:brushProperty name="color" value="#996633"/>
    </inkml:brush>
  </inkml:definitions>
  <inkml:trace contextRef="#ctx0" brushRef="#br0">0 1 24575,'15'2'0,"-1"0"0,-1 1 0,1 0 0,0 1 0,-1 1 0,0 1 0,0-1 0,20 14 0,39 15 0,-45-27-151,0-2-1,0 0 0,1-2 0,-1-1 1,1-1-1,-1-1 0,1-2 1,34-5-1,-40 3-6674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4:44.171"/>
    </inkml:context>
    <inkml:brush xml:id="br0">
      <inkml:brushProperty name="width" value="0.1" units="cm"/>
      <inkml:brushProperty name="height" value="0.1" units="cm"/>
      <inkml:brushProperty name="color" value="#996633"/>
    </inkml:brush>
  </inkml:definitions>
  <inkml:trace contextRef="#ctx0" brushRef="#br0">1 0 24575,'0'11'0,"1"-1"0,0 1 0,1-1 0,0 1 0,1-1 0,0 0 0,1 0 0,0 0 0,0-1 0,1 1 0,0-1 0,1 0 0,0-1 0,0 1 0,1-1 0,0 0 0,0-1 0,1 0 0,0 0 0,0 0 0,1-1 0,0-1 0,0 1 0,0-1 0,1-1 0,12 5 0,46 10 0,133 20 0,-175-35 0,174 35-1365,-159-30-5461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38.313"/>
    </inkml:context>
    <inkml:brush xml:id="br0">
      <inkml:brushProperty name="width" value="0.1" units="cm"/>
      <inkml:brushProperty name="height" value="0.1" units="cm"/>
      <inkml:brushProperty name="color" value="#996633"/>
    </inkml:brush>
  </inkml:definitions>
  <inkml:trace contextRef="#ctx0" brushRef="#br0">0 1 24575,'1'1'0,"1"1"0,-1-1 0,1 0 0,0 0 0,-1 0 0,1 1 0,0-2 0,-1 1 0,1 0 0,0 0 0,0 0 0,3 0 0,0 1 0,129 46 0,-75-28 0,86 40 0,-114-45 0,0-3 0,48 13 0,-57-19 0,1 0 0,-2 2 0,1 0 0,-1 1 0,0 1 0,-1 2 0,25 16 0,-18-8 0</inkml:trace>
  <inkml:trace contextRef="#ctx0" brushRef="#br0" timeOffset="1">791 345 24575,'21'12'0</inkml:trace>
  <inkml:trace contextRef="#ctx0" brushRef="#br0" timeOffset="8520.34">827 366 24575,'1'1'0,"112"55"0,-106-52 0,67 35 0,-43-21 0,2-2 0,34 13 0,-45-20 0,-1 1 0,0 1 0,-1 0 0,0 2 0,0 0 0,-2 2 0,22 20 0,3-1 0,-29-24 0,-1 0 0,-1 1 0,0 0 0,-1 0 0,17 22 0,-19-20 0,0 1 0,0 0 0,-1 0 0,-1 0 0,-1 1 0,0 0 0,-1 1 0,0-1 0,-1 1 0,-1 0 0,0 0 0,-2 0 0,1 24 0,-3 622 0,-1-639 0,0 0 0,-2 0 0,-6 25 0,-7 48 0,15-80 0,-1 0 0,-9 28 0,-3 15 0,-18 180 0</inkml:trace>
  <inkml:trace contextRef="#ctx0" brushRef="#br0" timeOffset="8521.34">1434 2332 24575,'-4'31'0,"0"31"0</inkml:trace>
  <inkml:trace contextRef="#ctx0" brushRef="#br0" timeOffset="10947.34">1428 3707 24575,'0'380'0,"2"-593"0,-3 46 0</inkml:trace>
  <inkml:trace contextRef="#ctx0" brushRef="#br0" timeOffset="-4">1110 1986 24575,'-14'-48'0,"-2"1"0</inkml:trace>
  <inkml:trace contextRef="#ctx0" brushRef="#br0" timeOffset="-3">1057 1826 24575,'-10'-23'0</inkml:trace>
  <inkml:trace contextRef="#ctx0" brushRef="#br0" timeOffset="-5">1039 1784 24575,'-29'-69'0</inkml:trace>
  <inkml:trace contextRef="#ctx0" brushRef="#br0" timeOffset="10944.34">969 1620 24575,'-14'-32'0,"-86"-136"0,61 103 0,-35-82 0,18 33 0,-20-35 0,47 98 0,-43-59 0,13 22 0,51 74 0,1 1 0,1-1 0,-6-19 0,-16-34 0,-75-85 0,-2-4 0,89 130 0,0 1 0,-2 1 0,-34-36 0,52 59 0,-1 1 0,1 0 0,-1-1 0,1 1 0,-1-1 0,1 1 0,-1-1 0,1 1 0,0-1 0,-1 1 0,1-1 0,0 1 0,-1-1 0,1 1 0,0-1 0,0 0 0,-1 1 0,1-1 0,0 0 0,0 1 0,0-1 0,0 1 0,0-1 0,0 0 0,0 1 0,0-1 0,0 0 0,0 1 0,0-1 0,1 1 0,-1-1 0,0 0 0,0 1 0,1-1 0,-1 0 0,2 0 0,-1 0 0,1 0 0,0 0 0,-1 0 0,1 0 0,0 1 0,0-1 0,-1 0 0,1 1 0,0 0 0,0-1 0,2 1 0,67-1 0,-62 2 0,62 0 0,93 7 0,-144-5 0,-1 1 0,1 1 0,-1 0 0,0 2 0,-1 0 0,25 13 0,111 72 0,-91-51 0,120 55 0,-147-81 0,-23-11 0,-1 0 0,0 1 0,0 1 0,0 0 0,-1 1 0,0 0 0,0 0 0,-1 1 0,17 17 0,29 31 0,-46-49 0,-1 1 0,0 0 0,-1 1 0,0 0 0,0 0 0,-1 1 0,0 0 0,-1 0 0,0 1 0,0-1 0,-1 1 0,3 12 0,86 280 0,-48-83 0,-36-166 0,-2 1 0,0 70 0,-4-62 0,-2-49 0,0 0 0,1 0 0,7 18 0,6 31 0,-13-42 0,2 0 0,12 30 0,-12-38 0,-1 1 0,0-1 0,0 1 0,-1-1 0,-1 1 0,-1 0 0,1 23 0,-2-37 0,0 0 0,0 0 0,0 0 0,0 0 0,0 0 0,0 0 0,-1 0 0,1-1 0,0 1 0,0 0 0,0 0 0,0 0 0,0 0 0,0 0 0,0 0 0,0 0 0,0 0 0,0 0 0,0 0 0,0 0 0,-1 0 0,1-1 0,0 1 0,0 0 0,0 0 0,0 0 0,0 0 0,0 0 0,0 0 0,0 0 0,-1 0 0,1 0 0,0 0 0,0 0 0,0 0 0,0 0 0,0 0 0,0 0 0,0 0 0,0 0 0,-1 1 0,1-1 0,0 0 0,0 0 0,0 0 0,0 0 0,0 0 0,0 0 0,0 0 0,0 0 0,0 0 0,0 0 0,-1 0 0,1 0 0,0 1 0,-9-20 0,-6-24 0,6-2 0,2 0 0,1 0 0,2-80 0,-2-20 0,-1 54 0,3 29 0,-18-93 0,22 154 0,-7-27 0,1 1 0,1-1 0,2 0 0,0-1 0,4-51 0,-1 79 0,0 0 0,0 0 0,0-1 0,0 1 0,0 0 0,0 0 0,1 0 0,-1 0 0,0-1 0,1 1 0,-1 0 0,1 0 0,0 0 0,-1 0 0,1 0 0,0 0 0,-1 0 0,1 0 0,0 0 0,0 1 0,0-1 0,0 0 0,0 0 0,0 1 0,0-1 0,0 1 0,2-2 0,-1 2 0,0 0 0,0 0 0,0 0 0,0 1 0,0-1 0,0 0 0,0 1 0,0 0 0,0-1 0,0 1 0,-1 0 0,1 0 0,0 0 0,2 2 0,6 4 0,0 0 0,-1 1 0,0 0 0,10 13 0,-14-14 0,0 1 0,0-1 0,0 1 0,-1 0 0,0 0 0,-1 1 0,1-1 0,-2 1 0,1-1 0,-1 1 0,1 10 0,-1 8 0,-1 1 0,-4 35 0,1 1 0,2-56 0,1 0 0,1 0 0,-1 0 0,1 0 0,1-1 0,4 13 0,-3-12 0,-1 1 0,0 0 0,0 0 0,-1 0 0,1 12 0,0 17 0,-2-1 0,-2 1 0,-1-1 0,-2 1 0,-13 55 0,-4-39 0,14-38 0,1 1 0,-7 28 0,-3 9 0,12-44 0,0 1 0,1 0 0,0 0 0,1 0 0,-1 16 0,-12 162 0,15 604 0</inkml:trace>
  <inkml:trace contextRef="#ctx0" brushRef="#br0" timeOffset="10945.34">1495 3443 24575,'9'122'0,"-1"-46"0,9 99 0,-11-133 0,16 50 0,2 8 0,-15-63 0,2-2 0,1 1 0,33 65 0,-18-42 0,-26-56-124,1 0 0,0 0 0,0 0 0,0 0 0,0 0 0,0-1-1,1 1 1,-1-1 0,1 0 0,4 4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49.255"/>
    </inkml:context>
    <inkml:brush xml:id="br0">
      <inkml:brushProperty name="width" value="0.1" units="cm"/>
      <inkml:brushProperty name="height" value="0.1" units="cm"/>
      <inkml:brushProperty name="color" value="#996633"/>
    </inkml:brush>
  </inkml:definitions>
  <inkml:trace contextRef="#ctx0" brushRef="#br0">38 266 24575,'1'6'0,"3"50"0,1-4 0,0-23 0,2 1 0,1-2 0,1 1 0,2-1 0,1-1 0,22 39 0,-26-47 0,-1 1 0,-1-1 0,-1 1 0,-1 0 0,3 37 0,0-6 0,26 140 0,-29-171 0,-2-9 0,1 0 0,0 0 0,0 0 0,1 0 0,10 18 0,-11-25 0,-1-1 0,1 1 0,0-1 0,0 0 0,0 0 0,0-1 0,1 1 0,-1-1 0,1 1 0,0-1 0,-1 0 0,1 0 0,0-1 0,0 1 0,0-1 0,0 0 0,0 0 0,1 0 0,6 0 0,-7-1-54,0-1-1,0 1 0,0 0 1,0-1-1,-1 0 1,1 0-1,0 0 0,0-1 1,-1 1-1,1-1 1,-1 0-1,1 0 0,-1 0 1,0 0-1,0-1 0,0 1 1,0-1-1,0 0 1,-1 1-1,1-1 0,-1-1 1,0 1-1,0 0 1,2-5-1,11-19-6771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8:12.926"/>
    </inkml:context>
    <inkml:brush xml:id="br0">
      <inkml:brushProperty name="width" value="0.2" units="cm"/>
      <inkml:brushProperty name="height" value="0.2" units="cm"/>
      <inkml:brushProperty name="color" value="#663300"/>
    </inkml:brush>
  </inkml:definitions>
  <inkml:trace contextRef="#ctx0" brushRef="#br0">180 0 24575,'-4'76'0,"-13"78"0,1-25 0,5-49 0,-36 128 0,1-6 0,29-97 0,6 0 0,1 128 0,11 2258 0,2-2444 0,2-1 0,1 1 0,16 52 0,6 44 0,-20-106 0,1 1 0,2-1 0,16 36 0,-13-40 0,-2 1 0,-2 0 0,12 68 0,-16-67 0,1-1 0,2-1 0,21 54 0,-18-57 0,-1 2 0,-2-1 0,-1 1 0,5 48 0,-10-26 0,-2-29 0,0 1 0,2 0 0,1-1 0,1 0 0,8 26 0,-3-22 0,-2 0 0,-2 1 0,0 0 0,1 32 0,-4 118 0,0 1 0,13-58 0,-8-72 0,2 53 0,-10-47 0,-1-37 0,1-1 0,1 0 0,0 1 0,1-1 0,1 0 0,1 0 0,1 0 0,7 18 0,-2-11 0,-1-1 0,-1 2 0,-2-1 0,0 1 0,3 53 0,-10 143 0,-3-92 0,5-107 0,0 1 0,2 0 0,1 0 0,-3-20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51.342"/>
    </inkml:context>
    <inkml:brush xml:id="br0">
      <inkml:brushProperty name="width" value="0.1" units="cm"/>
      <inkml:brushProperty name="height" value="0.1" units="cm"/>
      <inkml:brushProperty name="color" value="#996633"/>
    </inkml:brush>
  </inkml:definitions>
  <inkml:trace contextRef="#ctx0" brushRef="#br0">1046 1 24575,'-3'0'0,"0"1"0,0-1 0,0 1 0,0 0 0,0 0 0,0 0 0,0 0 0,0 1 0,0-1 0,1 1 0,-1-1 0,1 1 0,-1 0 0,1 0 0,0 0 0,0 1 0,0-1 0,0 0 0,0 1 0,0-1 0,1 1 0,-1 0 0,-1 4 0,-5 10 0,1 0 0,-8 34 0,7-24 0,-131 349 0,134-355 0,0 0 0,1 0 0,2 0 0,0 0 0,1 0 0,1 0 0,4 30 0,-1 19 0,-3 1189 0,-1-1248 0,0-1 0,-1 1 0,0 0 0,-1-1 0,0 1 0,-8 19 0,-36 63 0,21-45 0,4-5 0,-34 50 0,46-78 0,-1 0 0,-1-1 0,0 0 0,-1-1 0,-1-1 0,-23 17 0,25-19 0,1 0 0,-1 1 0,2 0 0,0 0 0,0 1 0,1 0 0,-9 16 0,10-14 0,0-1 0,-2-1 0,0 1 0,0-2 0,-1 1 0,-22 17 0,-138 78 0,129-78 0,22-14 0,-1 0 0,-25 12 0,45-26 0,-1 0 0,0-1 0,1 1 0,-1 0 0,0 0 0,0-1 0,0 1 0,1-1 0,-1 0 0,0 0 0,0 1 0,-3-2 0,4 1 0,1 0 0,0 0 0,-1 0 0,1 0 0,0-1 0,-1 1 0,1 0 0,0 0 0,0-1 0,-1 1 0,1 0 0,0-1 0,0 1 0,0 0 0,-1 0 0,1-1 0,0 1 0,0-1 0,0 1 0,0 0 0,0-1 0,0 1 0,0 0 0,-1-1 0,1 1 0,0 0 0,0-1 0,1 1 0,-1-1 0,0 1 0,0 0 0,0-1 0,0 1 0,0 0 0,0-1 0,1 0 0,0-2 0,1-1 0,0 0 0,0 1 0,0-1 0,0 1 0,1-1 0,0 1 0,-1 0 0,1 0 0,4-3 0,6-4 0,1 1 0,1 0 0,-1 1 0,1 1 0,1 0 0,0 1 0,-1 0 0,2 2 0,-1 0 0,0 0 0,1 2 0,0 0 0,21 0 0,20 4 0,0 2 0,86 18 0,-72-10 0,-57-9 0,-1-1 0,0 2 0,0 0 0,0 1 0,-1 0 0,0 1 0,0 0 0,0 1 0,0 1 0,-1 0 0,-1 0 0,1 2 0,14 14 0,-14-10 0,0 1 0,-1 1 0,-1 0 0,0 0 0,-1 1 0,-1 0 0,-1 1 0,0 0 0,8 34 0,-4-11 0,2 0 0,32 68 0,44 83 0,-18-45 0,-33-73 0,32 89 0,-50-113 0,-16-41 0,0 0 0,0 0 0,1-1 0,0 1 0,0-1 0,1 0 0,0-1 0,1 0 0,14 14 0,-15-17 0,0 0 0,0 0 0,1-1 0,-1 1 0,1-2 0,0 1 0,0-1 0,0 0 0,1 0 0,-1 0 0,0-1 0,0-1 0,12 1 0,34-1 0,-1-3 0,61-10 0,-81 4 0,1 0 0,-2-2 0,1-1 0,-1-2 0,-1-1 0,-1-1 0,48-35 0,-57 40 0,0 0 0,0 2 0,36-13 0,-34 15 0,-1-1 0,0-1 0,31-19 0,64-47 0,-108 71 0,0 0 0,1 1 0,-1 0 0,1 0 0,-1 1 0,1 0 0,0 0 0,0 1 0,12 0 0,-2 1 0,0 0 0,-1 2 0,28 4 0,-39-3 0,0 0 0,1 0 0,-1 0 0,-1 0 0,1 1 0,0 1 0,-1-1 0,0 1 0,0 0 0,0 0 0,-1 1 0,0-1 0,0 1 0,8 13 0,6 11 0,29 63 0,-36-67 0,17 33 0,-3 1 0,29 105 0,-51-141 0,-4-20 0,0 0 0,1 0 0,-1 0 0,1 0 0,0 0 0,0-1 0,0 1 0,0 0 0,1-1 0,0 1 0,0 0 0,0-1 0,0 0 0,3 4 0,-5-7 1,1 0 0,-1 1 0,0-1 0,1 0 0,-1 0 0,0 0 0,1 0 0,-1 0 0,0 0-1,0 0 1,1 0 0,-1 0 0,0 0 0,1 0 0,-1 0 0,0-1 0,1 1 0,-1 0 0,0 0 0,1 0 0,-1 0 0,0 0 0,0-1-1,1 1 1,-1 0 0,0 0 0,0 0 0,1-1 0,-1 1 0,0 0 0,0 0 0,0-1 0,0 1 0,1 0 0,-1-1 0,0 1-1,0 0 1,0 0 0,0-1 0,0 1 0,0 0 0,0-1 0,0 1 0,0-1 0,6-18-761,-5 16 113,4-19-6179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54.230"/>
    </inkml:context>
    <inkml:brush xml:id="br0">
      <inkml:brushProperty name="width" value="0.1" units="cm"/>
      <inkml:brushProperty name="height" value="0.1" units="cm"/>
      <inkml:brushProperty name="color" value="#996633"/>
    </inkml:brush>
  </inkml:definitions>
  <inkml:trace contextRef="#ctx0" brushRef="#br0">631 15 24575,'0'-1'0,"0"0"0,0 0 0,-1 1 0,1-1 0,0 0 0,-1 1 0,1-1 0,-1 0 0,1 0 0,-1 1 0,1-1 0,-1 1 0,1-1 0,-1 1 0,0-1 0,1 1 0,-1-1 0,0 1 0,1-1 0,-1 1 0,0 0 0,0-1 0,1 1 0,-1 0 0,0 0 0,0-1 0,0 1 0,1 0 0,-1 0 0,0 0 0,0 0 0,0 0 0,0 0 0,1 1 0,-1-1 0,0 0 0,0 0 0,0 0 0,1 1 0,-1-1 0,-1 1 0,-33 11 0,5 6 0,2 1 0,0 1 0,-30 29 0,24-20 0,16-13 0,2 1 0,-18 23 0,20-23 0,-1-1 0,-29 26 0,33-32 0,0 1 0,1-1 0,1 2 0,-1-1 0,2 1 0,-10 17 0,-40 86 0,39-74 0,2-5 0,2 0 0,1 1 0,-16 67 0,23-66-341,1 0 0,3 0-1,0 46 1,3-68-6485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5:58.230"/>
    </inkml:context>
    <inkml:brush xml:id="br0">
      <inkml:brushProperty name="width" value="0.1" units="cm"/>
      <inkml:brushProperty name="height" value="0.1" units="cm"/>
      <inkml:brushProperty name="color" value="#996633"/>
    </inkml:brush>
  </inkml:definitions>
  <inkml:trace contextRef="#ctx0" brushRef="#br0">533 0 24575,'2'66'0,"0"-41"0,-1-1 0,-1 0 0,-1 0 0,-7 34 0,6-51 0,0-1 0,-1 1 0,0 0 0,0-1 0,0 0 0,-1 0 0,0 0 0,0 0 0,-1-1 0,-5 6 0,-61 49 0,55-48 0,2 0 0,-1 0 0,-23 27 0,31-29 0,0 0 0,1 0 0,0 0 0,1 1 0,0 0 0,1 0 0,0 0 0,1 0 0,-3 13 0,-2 2 0,0 0 0,-2 0 0,-2-2 0,-18 33 0,12-23 0,-16 40 0,17-33 0,7-15 0,0 1 0,-9 41 0,-5 18 0,17-67 0,2 0 0,0 1 0,0-1 0,2 1 0,-1 30 0,2-10 0,-1-1 0,-10 41 0,-2 29 0,9-50 0,-4 116 0,10-115 0,0 15 0,11 91 0,-5-117 0,-2-13 0,1-1 0,2 0 0,14 41 0,-14-52 0,0 1 0,-2-1 0,0 1 0,-2 0 0,-1 0 0,-1 41 0,0-42 0,2 0 0,0-1 0,8 30 0,5 37 0,-11-41 0,6 103 0,6-3 0,-18 299-1365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6:00.043"/>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6:04.150"/>
    </inkml:context>
    <inkml:brush xml:id="br0">
      <inkml:brushProperty name="width" value="0.1" units="cm"/>
      <inkml:brushProperty name="height" value="0.1" units="cm"/>
      <inkml:brushProperty name="color" value="#996633"/>
    </inkml:brush>
  </inkml:definitions>
  <inkml:trace contextRef="#ctx0" brushRef="#br0">651 63 24575,'-9'1'0,"0"0"0,1 1 0,-1 0 0,0 0 0,0 0 0,1 1 0,-1 1 0,1 0 0,0 0 0,0 0 0,-9 7 0,-12 11 0,-39 36 0,47-39 0,6-4 0,0 1 0,1 1 0,0 0 0,2 1 0,0 0 0,-12 25 0,-50 127 0,54-119 0,11-24 0,-11 47 0,-6 19 0,21-87 0,3-18 0,5-23 0,18-18 0,2 1 0,3 1 0,53-80 0,-42 72 0,-31 46 0,2 1 0,0 0 0,0 1 0,1 0 0,0 0 0,1 1 0,0 0 0,0 1 0,1 0 0,1 0 0,18-10 0,-29 19 0,0-1 0,0 1 0,0-1 0,0 1 0,0-1 0,0 1 0,1 0 0,-1-1 0,0 1 0,0 0 0,0 0 0,0 0 0,0 0 0,0 0 0,0 0 0,1 0 0,-1 1 0,0-1 0,0 0 0,0 1 0,0-1 0,0 0 0,0 1 0,0-1 0,0 1 0,0 0 0,1 0 0,-1 1 0,0 0 0,0-1 0,0 1 0,0 0 0,-1 0 0,1 0 0,0 0 0,-1 0 0,0 0 0,1 0 0,-1 0 0,0 0 0,0 0 0,0 2 0,-1 8 0,0-1 0,-1 1 0,-7 23 0,-72 165 0,50-132 0,-27 87 0,56-145 0,1-5 0,-1 0 0,1 0 0,-1 0 0,0 0 0,0 0 0,0-1 0,-1 1 0,-5 6 0,8-10 0,0-1 0,-1 0 0,1 0 0,0 1 0,-1-1 0,1 0 0,0 0 0,-1 0 0,1 0 0,-1 1 0,1-1 0,0 0 0,-1 0 0,1 0 0,-1 0 0,1 0 0,0 0 0,-1 0 0,1 0 0,-1 0 0,1 0 0,0 0 0,-1-1 0,1 1 0,-1 0 0,1 0 0,0 0 0,-1 0 0,1-1 0,0 1 0,-1 0 0,1 0 0,0-1 0,-1 1 0,1 0 0,0-1 0,0 1 0,-1 0 0,1-1 0,0 1 0,0 0 0,0-1 0,-1 1 0,1 0 0,0-1 0,0 1 0,0-1 0,0 1 0,0 0 0,0-1 0,0 1 0,0-1 0,0 1 0,0-1 0,-6-24 0,4 1 0,0 1 0,2-1 0,1 1 0,1 0 0,1-1 0,1 1 0,1 0 0,9-27 0,13-26 0,40-76 0,-35 81 0,-9 19 0,2 1 0,58-87 0,-82 137 0,-1 0 0,0 0 0,1 0 0,-1 1 0,1-1 0,0 0 0,-1 0 0,1 1 0,0-1 0,-1 1 0,1-1 0,0 0 0,0 1 0,-1-1 0,1 1 0,0 0 0,0-1 0,0 1 0,0 0 0,-1-1 0,1 1 0,0 0 0,1 0 0,-1 0 0,0 1 0,-1-1 0,1 1 0,-1-1 0,1 1 0,-1-1 0,1 1 0,-1 0 0,1-1 0,-1 1 0,0 0 0,1-1 0,-1 1 0,0 0 0,1-1 0,-1 1 0,0 0 0,0 0 0,0-1 0,0 3 0,0 47 0,-10-4 0,-3 0 0,-1-1 0,-2 0 0,-36 70 0,4-11 0,-154 371 0,202-474 0,0 0 0,0-1 0,0 1 0,0 0 0,-1-1 0,1 1 0,0 0 0,0-1 0,-1 1 0,1 0 0,0-1 0,-1 1 0,1 0 0,-1-1 0,1 1 0,-1-1 0,1 1 0,-1-1 0,1 1 0,-1-1 0,0 0 0,1 1 0,-1-1 0,0 1 0,1-1 0,-2 0 0,-1-17 0,7-35 0,8 2 0,1 0 0,3 1 0,40-85 0,-45 119 0,-5 20 0,-6 30 0,-19 59 0,-44 126 0,1-8 0,48-156 0,1 1 0,4 0 0,-6 115 0,18-631 0,6 358 0,-2 49 0,-20 589 0,13-534 0,-20 182 0,20-184 0,0-1 0,0 1 0,1-1 0,-1 1 0,0-1 0,0 1 0,0-1 0,0 0 0,0 1 0,0-1 0,0 1 0,0-1 0,0 1 0,-1-1 0,1 1 0,0-1 0,0 1 0,0-1 0,0 0 0,-1 1 0,1-1 0,0 1 0,0-1 0,-1 0 0,1 1 0,0-1 0,-1 0 0,1 1 0,0-1 0,-1 0 0,1 1 0,-1-1 0,1 0 0,-1 0 0,1 0 0,0 1 0,-1-1 0,1 0 0,-1 0 0,1 0 0,-1 0 0,1 0 0,-1 0 0,1 0 0,-1 0 0,0 0 0,-15-23 0,-8-39 0,6-9 0,-18-138 0,20 104 0,5-86 0,10 222 0,0-21 0,0-1 0,1 0 0,0 0 0,0 1 0,1-1 0,1 0 0,2 10 0,-4-18 0,0-1 0,0 1 0,0-1 0,1 0 0,-1 1 0,0-1 0,0 0 0,1 0 0,-1 1 0,0-1 0,0 0 0,1 1 0,-1-1 0,0 0 0,1 0 0,-1 1 0,0-1 0,1 0 0,-1 0 0,0 0 0,1 0 0,-1 0 0,1 0 0,-1 1 0,0-1 0,1 0 0,-1 0 0,0 0 0,1 0 0,-1 0 0,1 0 0,-1 0 0,0-1 0,1 1 0,-1 0 0,1 0 0,17-13 0,14-22 0,-30 33 0,22-29-1365,-2 1-5461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6:05.734"/>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31.474"/>
    </inkml:context>
    <inkml:brush xml:id="br0">
      <inkml:brushProperty name="width" value="0.1" units="cm"/>
      <inkml:brushProperty name="height" value="0.1" units="cm"/>
      <inkml:brushProperty name="color" value="#996633"/>
    </inkml:brush>
  </inkml:definitions>
  <inkml:trace contextRef="#ctx0" brushRef="#br0">682 1 24575,'-1'0'0,"-1"0"0,1 1 0,0-1 0,-1 1 0,1-1 0,0 1 0,0 0 0,0 0 0,0-1 0,-1 1 0,1 0 0,0 0 0,0 0 0,1 0 0,-1 0 0,0 0 0,0 1 0,0-1 0,1 0 0,-1 0 0,0 2 0,-14 32 0,12-25 0,-7 17 0,1 1 0,2 0 0,1 1 0,1 0 0,1-1 0,2 1 0,1 1 0,3 28 0,-3 50 0,3 64 0,2-154 0,2-32 0,0-34 0,2-119 0,1-60 0,0 157 0,-1 15 0,-48 141 0,28-38 0,2 2 0,-8 99 0,14 102 0,4-175 0,-1-68 0,0 1 0,-1-1 0,0 0 0,-1 0 0,1 0 0,-2-1 0,1 1 0,-1-1 0,0 0 0,0 1 0,-1-2 0,0 1 0,0-1 0,-1 1 0,-8 6 0,-31 44 0,45-57 0,0 0 0,0 1 0,0-1 0,-1 0 0,1 0 0,0 0 0,0 0 0,0 1 0,0-1 0,-1 0 0,1 0 0,0 1 0,0-1 0,0 0 0,0 0 0,0 1 0,0-1 0,0 0 0,0 0 0,0 1 0,0-1 0,0 0 0,0 0 0,0 1 0,0-1 0,0 0 0,0 0 0,0 1 0,0-1 0,0 0 0,0 0 0,0 1 0,0-1 0,0 0 0,0 0 0,1 1 0,-1-1 0,0 0 0,0 0 0,0 0 0,0 1 0,1-1 0,-1 0 0,0 0 0,0 0 0,0 0 0,1 1 0,-1-1 0,0 0 0,1 0 0,18-3 0,21-13 0,-26 4 0,1-1 0,-1 0 0,-1-1 0,-1 0 0,0-1 0,-1-1 0,18-32 0,-20 34 0,-5 6 0,-19 25 0,-22 32 0,-15 16 0,35-44 0,0 0 0,1 1 0,-17 32 0,17-23 0,7-15 0,1 0 0,1 0 0,-8 27 0,5 10 0,2 0 0,2 0 0,3 0 0,4 72 0,0-40 0,0-70 0,1 1 0,1-1 0,0 1 0,5 15 0,-3-14 0,-1 0 0,-1 0 0,2 18 0,-3-12 0,2-1 0,0 1 0,11 31 0,-9-34 0,0 1 0,-2 0 0,0 0 0,1 26 0,1-8 0,-6-37 0,-2-6 0,-6-15 0,-72-117 0,61 109 0,1-1 0,2-1 0,1 0 0,1-1 0,2 0 0,-11-38 0,-6-33 0,21 76 0,0 0 0,1-1 0,2 0 0,1 0 0,-2-34 0,6 21 0,-1 3 0,6-58 0,-3 82 0,0 1 0,1-1 0,0 1 0,1-1 0,0 1 0,1 0 0,0 0 0,12-18 0,114-179 0,-107 168 0,-9 11 0,-2-1 0,-1-1 0,14-51 0,-8 23 0,-16 52 0,0 0 0,-1 0 0,1 0 0,-1 0 0,0 0 0,-1-12 0,-15 71 0,-6 81 0,-40 231 0,15-119 0,39-209 0,6-25 0,0 0 0,-1 1 0,-1-1 0,0 0 0,0 0 0,-1 0 0,-1-1 0,0 1 0,0-1 0,-8 11 0,12-21 0,1 1 0,-1-1 0,1 1 0,-1-1 0,1 1 0,-1-1 0,1 1 0,-1-1 0,0 0 0,1 1 0,-1-1 0,0 0 0,1 0 0,-1 1 0,0-1 0,0 0 0,1 0 0,-1 0 0,0 0 0,1 0 0,-1 0 0,0 0 0,0 0 0,1 0 0,-1 0 0,0-1 0,1 1 0,-1 0 0,0 0 0,1-1 0,-1 1 0,0 0 0,1-1 0,-1 1 0,0-1 0,1 1 0,-1-1 0,1 1 0,-1-1 0,1 1 0,-1-1 0,1 1 0,0-1 0,-1 0 0,1 1 0,0-1 0,-1 1 0,1-1 0,0 0 0,-1-1 0,-12-38 0,7-3 0,1-1 0,3 1 0,1-1 0,3 1 0,1-1 0,12-60 0,-11 91 0,0-1 0,0 0 0,1 1 0,1 0 0,11-20 0,-16 32 0,-1 1 0,0 0 0,0 0 0,0 0 0,0 0 0,0 0 0,0 0 0,0 0 0,0 0 0,0 0 0,0 0 0,0-1 0,1 1 0,-1 0 0,0 0 0,0 0 0,0 0 0,0 0 0,0 0 0,0 0 0,0 0 0,0 0 0,1 0 0,-1 0 0,0 0 0,0 0 0,0 0 0,0 0 0,0 0 0,0 0 0,1 0 0,-1 0 0,0 0 0,0 0 0,0 0 0,0 0 0,0 0 0,0 0 0,0 0 0,0 1 0,1-1 0,-1 0 0,0 0 0,0 0 0,0 0 0,0 0 0,0 0 0,0 0 0,0 0 0,0 0 0,0 1 0,0-1 0,0 0 0,0 0 0,0 0 0,0 0 0,0 0 0,0 0 0,1 0 0,-1 1 0,0-1 0,3 14 0,1 16 0,-5 31 0,-3 0 0,-2 0 0,-28 112 0,18-95 0,9-32 0,8-34 0,8-34 0,91-300 0,-95 307 0,0 0 0,0 1 0,2 0 0,0 0 0,0 1 0,1 0 0,10-13 0,-12 19 0,0 1 0,1 0 0,-1 0 0,1 1 0,1 0 0,-1 0 0,0 0 0,1 1 0,0 1 0,0-1 0,0 1 0,1 0 0,15-3 0,-9 4 0,35-8 0,-48 10 0,0-1 0,0 1 0,-1-1 0,1 1 0,0-1 0,0 0 0,-1 0 0,1 0 0,0 0 0,-1 0 0,1 0 0,-1 0 0,1 0 0,-1 0 0,0-1 0,1 1 0,-1-1 0,0 1 0,1-3 0,-2 4 0,0-1 0,0 1 0,0-1 0,-1 1 0,1-1 0,0 1 0,0 0 0,0-1 0,-1 1 0,1-1 0,0 1 0,0 0 0,-1-1 0,1 1 0,0-1 0,-1 1 0,1 0 0,-1-1 0,1 1 0,0 0 0,-1 0 0,1-1 0,-1 1 0,1 0 0,-1 0 0,1 0 0,-1 0 0,1 0 0,-1-1 0,1 1 0,-1 0 0,1 0 0,-1 0 0,1 0 0,-1 0 0,1 1 0,-1-1 0,1 0 0,-1 0 0,1 0 0,0 0 0,-1 0 0,1 1 0,-1-1 0,1 0 0,-1 0 0,0 1 0,-26 7 0,4 3 0,0 1 0,1 1 0,1 1 0,0 1 0,-32 30 0,-90 104 0,92-92 0,36-42 0,1 1 0,1 0 0,0 1 0,2 0 0,0 1 0,1 1 0,0 0 0,2 0 0,0 0 0,-7 29 0,1 22 0,-5 75 0,7-39 0,11-104 8,1 1 0,0-1 0,-1 1 0,1-1 0,-1 1 0,0-1 0,0 1 0,0-1 0,0 1 0,0-1 0,-1 0 0,1 0 0,-1 0 0,-1 3 0,2-5-48,0 1 0,0-1 0,0 0-1,-1 0 1,1 1 0,0-1 0,0 0 0,0 0 0,0 0 0,0 0 0,0-1-1,0 1 1,0 0 0,0 0 0,0 0 0,0-1 0,0 1 0,0-1-1,0 1 1,0-1 0,0 1 0,0-1 0,0 0 0,1 1 0,-1-1-1,0 0 1,0 1 0,1-1 0,-1 0 0,0 0 0,1 0 0,-1 0 0,1 0-1,-1 0 1,1 0 0,-1-1 0,-10-15-6786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7:33.329"/>
    </inkml:context>
    <inkml:brush xml:id="br0">
      <inkml:brushProperty name="width" value="0.1" units="cm"/>
      <inkml:brushProperty name="height" value="0.1" units="cm"/>
      <inkml:brushProperty name="color" value="#996633"/>
    </inkml:brush>
  </inkml:definitions>
  <inkml:trace contextRef="#ctx0" brushRef="#br0">68 1 24575,'-1'34'0,"-11"56"0,2-24 0,5-23 0,-16 129 0,3 177 0,18-292 0,1 11 0,-1-64 0,0-10 0,0-38 0,-1-144 0,3-223 0,1 383 0,1-1 0,1 1 0,1 0 0,12-31 0,-8 28 0,-4 19 0,-2 20 0,1 25 0,2 609 0,-10-368 0,3-161 0,0-94 0,0-76 0,-4-21-27,-20-116-1,10 99-1282,9 57-5516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2.030"/>
    </inkml:context>
    <inkml:brush xml:id="br0">
      <inkml:brushProperty name="width" value="0.35" units="cm"/>
      <inkml:brushProperty name="height" value="0.35" units="cm"/>
      <inkml:brushProperty name="color" value="#996633"/>
    </inkml:brush>
  </inkml:definitions>
  <inkml:trace contextRef="#ctx0" brushRef="#br0">1 0 24575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6:53.558"/>
    </inkml:context>
    <inkml:brush xml:id="br0">
      <inkml:brushProperty name="width" value="0.35" units="cm"/>
      <inkml:brushProperty name="height" value="0.35" units="cm"/>
      <inkml:brushProperty name="color" value="#996633"/>
    </inkml:brush>
  </inkml:definitions>
  <inkml:trace contextRef="#ctx0" brushRef="#br0">0 1 24575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4:52.562"/>
    </inkml:context>
    <inkml:brush xml:id="br0">
      <inkml:brushProperty name="width" value="0.2" units="cm"/>
      <inkml:brushProperty name="height" value="0.2" units="cm"/>
      <inkml:brushProperty name="color" value="#663300"/>
    </inkml:brush>
  </inkml:definitions>
  <inkml:trace contextRef="#ctx0" brushRef="#br0">1 0 24575,'0'1'0,"-1"86"0,4 0 0,16 93 0,-14-136 0,1 53 0,-6-69 0,1-1 0,1 1 0,2-1 0,0 0 0,16 48 0,-11-48 0,0 1 0,-2 0 0,-1 1 0,3 47 0,-6 118 0,-3-187 0,1 19 0,2 0 0,0 0 0,7 25 0,-4-22 0,5 58 0,-7-18 0,2-1 0,3 0 0,30 113 0,40 67 0,-72-224 0,20 43 0,-19-51 0,-1 1 0,-1 1 0,0-1 0,6 37 0,24 126 0,-27-148 0,2-1 0,1 0 0,1 0 0,1-1 0,2-1 0,27 38 0,-13-17 0,-20-31 0,0 0 0,9 32 0,-12-31 0,1-1 0,19 36 0,11 8 0,-17-26 0,1-2 0,2 0 0,48 54 0,161 132 0,-153-148 0,3-3 0,162 103 0,-96-75 0,199 99 0,183 53 0,-449-220 0,-47-18 0,50 25 0,-52-20 0,123 69 0,-122-64 0,14 9 0,79 37 0,-103-56-333,-1 1 0,-1 1-1,22 18 1,-43-32 301,30 23-6794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19.976"/>
    </inkml:context>
    <inkml:brush xml:id="br0">
      <inkml:brushProperty name="width" value="0.1" units="cm"/>
      <inkml:brushProperty name="height" value="0.1" units="cm"/>
      <inkml:brushProperty name="color" value="#996633"/>
    </inkml:brush>
  </inkml:definitions>
  <inkml:trace contextRef="#ctx0" brushRef="#br0">467 0 24575,'-2'1'0,"-1"1"0,1-1 0,0 0 0,0 1 0,0-1 0,0 1 0,0-1 0,1 1 0,-1 0 0,0 0 0,1 0 0,-1 0 0,-1 4 0,-1 0 0,-34 43 0,2 1 0,2 1 0,3 2 0,-45 105 0,69-131 0,6-21 0,0-1 0,0 1 0,0-1 0,-1 1 0,0-1 0,0 0 0,-1 0 0,1 0 0,-1 0 0,-6 8 0,8-13 0,1 0 0,-1-1 0,0 1 0,1 0 0,-1 0 0,1-1 0,-1 1 0,1 0 0,-1-1 0,1 1 0,-1 0 0,1-1 0,-1 1 0,1-1 0,-1 1 0,1-1 0,0 1 0,-1-1 0,1 1 0,0-1 0,-1 0 0,1 1 0,0-1 0,0 1 0,0-1 0,0 0 0,-1 1 0,1-1 0,0 0 0,0 1 0,0-1 0,0 1 0,0-1 0,1-1 0,-5-26 0,-1-26 0,3 0 0,9-104 0,-5 145 0,0-1 0,1 1 0,1 1 0,0-1 0,1 0 0,0 1 0,1 0 0,0 0 0,1 1 0,0-1 0,9-10 0,-15 22 0,0-1 0,-1 0 0,1 1 0,-1-1 0,1 1 0,0-1 0,0 1 0,-1-1 0,1 1 0,0-1 0,0 1 0,-1 0 0,1-1 0,0 1 0,0 0 0,0 0 0,0 0 0,0-1 0,0 1 0,-1 0 0,1 0 0,0 0 0,0 1 0,0-1 0,0 0 0,0 0 0,0 0 0,-1 1 0,1-1 0,0 0 0,0 1 0,0-1 0,-1 0 0,1 1 0,0-1 0,-1 1 0,1 0 0,0-1 0,-1 1 0,1-1 0,0 1 0,-1 0 0,1 0 0,-1-1 0,0 1 0,1 0 0,-1 0 0,1 0 0,-1-1 0,0 1 0,0 0 0,1 0 0,-1 0 0,0 0 0,0 0 0,0 1 0,9 55 0,-9-55 0,1 32 0,-3 1 0,0 0 0,-2 0 0,-2-1 0,-1 0 0,-2 0 0,-1-1 0,-2 0 0,-21 43 0,24-59 0,-1-1 0,-1 0 0,0 0 0,-17 18 0,16-20 0,0 0 0,1 1 0,0 1 0,-10 20 0,21-35 0,0-1 0,-1 0 0,1 1 0,0-1 0,-1 0 0,1 1 0,0-1 0,0 1 0,0-1 0,-1 0 0,1 1 0,0-1 0,0 1 0,0-1 0,0 0 0,0 1 0,0-1 0,0 1 0,0-1 0,0 1 0,0-1 0,0 1 0,0-1 0,0 0 0,0 1 0,0-1 0,0 1 0,1-1 0,-1 0 0,0 1 0,0-1 0,0 1 0,1-1 0,-1 0 0,1 1 0,15-5 0,19-20 0,-3-8 0,-2-2 0,41-58 0,-34 42 0,-27 39 0,0 1 0,1 1 0,0-1 0,1 2 0,0 0 0,13-7 0,28-20 0,-45 28 0,-1 1 0,1-2 0,12-14 0,-19 21 0,0 0 0,-1 0 0,1 0 0,0 0 0,-1 0 0,1 0 0,-1 0 0,1 0 0,-1 0 0,0-1 0,1 1 0,-1 0 0,0 0 0,0 0 0,0 0 0,0-1 0,0 1 0,0-2 0,-1 2 0,0 0 0,1 0 0,-1 0 0,0 0 0,0 1 0,0-1 0,0 0 0,0 0 0,0 1 0,0-1 0,0 1 0,0-1 0,0 1 0,0-1 0,0 1 0,-1 0 0,1 0 0,0-1 0,0 1 0,0 0 0,0 0 0,-1 0 0,-1 0 0,-5 1 0,1 0 0,0 0 0,-1 1 0,1 0 0,0 0 0,0 0 0,0 1 0,0 0 0,0 1 0,1-1 0,0 1 0,-1 0 0,-9 10 0,-5 4 0,2 0 0,-27 33 0,45-50 0,-152 200 0,142-180 0,18-25 0,23-34 0,139-249 0,-164 280 0,0 0 0,0 1 0,0 0 0,1 0 0,0 0 0,0 1 0,9-7 0,19-18 0,-359 473 0,318-432 0,-3 2 0,1 0 0,1 1 0,1 0 0,-10 23 0,17-36 0,-1-1 0,1 1 0,0-1 0,-1 1 0,1-1 0,0 1 0,-1 0 0,1-1 0,0 1 0,0 0 0,0-1 0,0 1 0,0 0 0,0-1 0,0 1 0,0 0 0,0-1 0,0 1 0,0 0 0,0-1 0,0 1 0,0 0 0,0-1 0,1 1 0,-1-1 0,0 1 0,1 0 0,-1-1 0,0 1 0,1-1 0,-1 1 0,1-1 0,-1 1 0,1-1 0,-1 1 0,1-1 0,-1 0 0,1 1 0,-1-1 0,1 0 0,-1 1 0,1-1 0,0 0 0,-1 1 0,1-1 0,0 0 0,-1 0 0,1 0 0,0 0 0,-1 0 0,1 0 0,0 0 0,-1 0 0,1 0 0,0 0 0,-1 0 0,1 0 0,0-1 0,-1 1 0,1 0 0,-1 0 0,1-1 0,0 1 0,44-21 0,-10-5 0,-1-1 0,-2-3 0,50-55 0,30-30 0,6 15 0,-117 100 0,-1 0 0,1 0 0,-1 0 0,1-1 0,-1 1 0,1 0 0,-1-1 0,1 1 0,-1 0 0,1-1 0,-1 1 0,1-1 0,-1 1 0,0 0 0,1-1 0,-1 1 0,0-1 0,0 1 0,1-1 0,-1 0 0,0 1 0,0-1 0,0 1 0,1-1 0,-1 1 0,0-1 0,0 1 0,0-1 0,0 0 0,0 1 0,0-1 0,0 1 0,-1-1 0,1 1 0,0-1 0,0 0 0,0 1 0,0-1 0,-1 1 0,1-1 0,0 1 0,-1-1 0,1 1 0,0-1 0,-1 1 0,1 0 0,0-1 0,-1 1 0,1-1 0,-1 1 0,1 0 0,-1-1 0,-1 0 0,0 1 0,0-1 0,1 1 0,-1 0 0,0 0 0,0-1 0,0 1 0,0 0 0,0 0 0,1 1 0,-1-1 0,0 0 0,0 1 0,0-1 0,-3 2 0,-4 3 0,1 0 0,-1 1 0,1 0 0,0 0 0,0 1 0,1 0 0,-13 15 0,-43 66 0,40-54 0,16-22 0,-16 19 0,23-31 0,0 0 0,-1 0 0,1 0 0,0 0 0,0 0 0,0 1 0,0-1 0,0 0 0,0 0 0,0 0 0,0 0 0,-1 0 0,1 0 0,0 0 0,0 0 0,0 0 0,0 1 0,0-1 0,-1 0 0,1 0 0,0 0 0,0 0 0,0 0 0,0 0 0,-1 0 0,1 0 0,0 0 0,0 0 0,0 0 0,0 0 0,-1 0 0,1 0 0,0 0 0,0-1 0,0 1 0,0 0 0,0 0 0,-1 0 0,1 0 0,0 0 0,0 0 0,0 0 0,0 0 0,0 0 0,0-1 0,0 1 0,-1 0 0,1 0 0,0 0 0,0 0 0,0-1 0,1-20 0,22-89 0,2-18 0,-22 116-26,0 1 1,1 0-1,0 0 0,1 0 0,0 0 0,0 1 1,11-15-1,-2 2-1133,-4 5-5667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21.740"/>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9:23.254"/>
    </inkml:context>
    <inkml:brush xml:id="br0">
      <inkml:brushProperty name="width" value="0.1" units="cm"/>
      <inkml:brushProperty name="height" value="0.1" units="cm"/>
      <inkml:brushProperty name="color" value="#996633"/>
    </inkml:brush>
  </inkml:definitions>
  <inkml:trace contextRef="#ctx0" brushRef="#br0">3 0 24575,'-3'0'0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27.285"/>
    </inkml:context>
    <inkml:brush xml:id="br0">
      <inkml:brushProperty name="width" value="0.1" units="cm"/>
      <inkml:brushProperty name="height" value="0.1" units="cm"/>
      <inkml:brushProperty name="color" value="#996633"/>
    </inkml:brush>
  </inkml:definitions>
  <inkml:trace contextRef="#ctx0" brushRef="#br0">18 0 24575,'-3'0'0,"0"3"0,-1 7 0,1 4 0,1 5 0,1 6 0,0 6 0,1 4 0,0 2 0,0 0 0,0-7-8191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29.246"/>
    </inkml:context>
    <inkml:brush xml:id="br0">
      <inkml:brushProperty name="width" value="0.1" units="cm"/>
      <inkml:brushProperty name="height" value="0.1" units="cm"/>
      <inkml:brushProperty name="color" value="#996633"/>
    </inkml:brush>
  </inkml:definitions>
  <inkml:trace contextRef="#ctx0" brushRef="#br0">0 3 24575,'28'-1'0,"-14"0"0,0 0 0,0 1 0,-1 1 0,1 0 0,0 1 0,0 0 0,0 1 0,-1 1 0,0 0 0,0 0 0,0 2 0,17 9 0,10 9-86,83 61-1193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30.527"/>
    </inkml:context>
    <inkml:brush xml:id="br0">
      <inkml:brushProperty name="width" value="0.1" units="cm"/>
      <inkml:brushProperty name="height" value="0.1" units="cm"/>
      <inkml:brushProperty name="color" value="#996633"/>
    </inkml:brush>
  </inkml:definitions>
  <inkml:trace contextRef="#ctx0" brushRef="#br0">7 4 24575,'-3'0'0,"0"-3"0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32.436"/>
    </inkml:context>
    <inkml:brush xml:id="br0">
      <inkml:brushProperty name="width" value="0.2" units="cm"/>
      <inkml:brushProperty name="height" value="0.2" units="cm"/>
      <inkml:brushProperty name="color" value="#996633"/>
    </inkml:brush>
  </inkml:definitions>
  <inkml:trace contextRef="#ctx0" brushRef="#br0">0 1 24575,'5'0'0,"1"1"0,-1 1 0,0-1 0,0 1 0,0 0 0,0 0 0,0 0 0,-1 1 0,1-1 0,-1 1 0,1 0 0,-1 1 0,7 6 0,51 57 0,-53-55 0,10 13 0,-2 0 0,0 1 0,17 40 0,-11-23 0</inkml:trace>
  <inkml:trace contextRef="#ctx0" brushRef="#br0" timeOffset="5866.67">325 434 24575,'40'76'0,"1"8"0,-4-11 0,42 77 0,4 7 0,-31-54 0,40 61 0</inkml:trace>
  <inkml:trace contextRef="#ctx0" brushRef="#br0" timeOffset="5867.67">752 1246 24575,'15'27'0,"2"4"0</inkml:trace>
  <inkml:trace contextRef="#ctx0" brushRef="#br0" timeOffset="5864.67">1042 629 24575,'-4'-13'0,"-5"-9"0,-1 1 0,-1 1 0,-1 0 0,-26-34 0,8 12 0,20 28 0,0 2 0,-1-1 0,-1 2 0,0-1 0,-1 2 0,0 0 0,-27-17 0,-89-37 0</inkml:trace>
  <inkml:trace contextRef="#ctx0" brushRef="#br0" timeOffset="-9">414 170 24575,'-62'-14'0,"54"16"0,13 7 0,-1-6 0</inkml:trace>
  <inkml:trace contextRef="#ctx0" brushRef="#br0" timeOffset="5861.67">679 913 24575,'-20'-20'0</inkml:trace>
  <inkml:trace contextRef="#ctx0" brushRef="#br0" timeOffset="5860.67">626 862 24575,'-12'-14'0,"1"-1"0,1 0 0,0-1 0,0 0 0,2-1 0,-7-19 0,-24-86 0</inkml:trace>
  <inkml:trace contextRef="#ctx0" brushRef="#br0" timeOffset="5858.67">502 581 24575,'-6'-20'0</inkml:trace>
  <inkml:trace contextRef="#ctx0" brushRef="#br0" timeOffset="5855.67">577 663 24575,'10'21'0,"3"12"0</inkml:trace>
  <inkml:trace contextRef="#ctx0" brushRef="#br0" timeOffset="5856.67">675 889 24575,'2'4'0</inkml:trace>
  <inkml:trace contextRef="#ctx0" brushRef="#br0" timeOffset="5854.67">722 990 24575,'10'22'0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36.441"/>
    </inkml:context>
    <inkml:brush xml:id="br0">
      <inkml:brushProperty name="width" value="0.2" units="cm"/>
      <inkml:brushProperty name="height" value="0.2" units="cm"/>
      <inkml:brushProperty name="color" value="#996633"/>
    </inkml:brush>
  </inkml:definitions>
  <inkml:trace contextRef="#ctx0" brushRef="#br0">404 12 24575,'-9'77'0,"1"-31"0,-43 314 0,-14 138 0,39-346 0,12-82 0,13-68 0,1 0 0,0 1 0,-1-1 0,1 0 0,-1 0 0,1 0 0,-1 0 0,0 0 0,0 0 0,0 0 0,0 0 0,-1 0 0,1 0 0,0 0 0,-1-1 0,-1 3 0,2-4 0,0 0 0,1 0 0,-1 1 0,0-1 0,0 0 0,0 0 0,0 0 0,0 0 0,1 0 0,-1 0 0,0 0 0,0 0 0,0-1 0,0 1 0,1 0 0,-1 0 0,0-1 0,0 1 0,0 0 0,1-1 0,-1 1 0,0-1 0,1 1 0,-1-1 0,0 1 0,1-1 0,-2-1 0,-4-5 0,0 0 0,1 0 0,0-1 0,0 0 0,0 0 0,-5-14 0,-22-67 0,4-1 0,4-1 0,4-1 0,-16-188 0,28 141 0,13-208 0,0 330 0,2 31 0,5 32 0,61 504 0,-73-549 0,7 56 0,-6-54 0,-1 0 0,1 0 0,0 0 0,0 0 0,0 0 0,0 0 0,0-1 0,1 1 0,-1 0 0,1 0 0,0-1 0,0 1 0,0-1 0,3 4 0,-4-6 0,-1 0 0,1 0 0,-1 0 0,1 1 0,-1-1 0,0 0 0,1 0 0,-1 0 0,1 0 0,-1 0 0,1 0 0,-1 0 0,1-1 0,-1 1 0,0 0 0,1 0 0,-1 0 0,1 0 0,-1 0 0,0-1 0,1 1 0,-1 0 0,1 0 0,-1-1 0,0 1 0,1 0 0,-1-1 0,0 1 0,0 0 0,1-1 0,-1 1 0,0 0 0,0-1 0,1 1 0,-1-1 0,0 1 0,0 0 0,0-1 0,0 1 0,1-1 0,6-24 0,-6 21 0,99-407 0,-88 355 0,-4 15 0,2-70 0,-2 22 0,-38 456 0,7 576 0</inkml:trace>
  <inkml:trace contextRef="#ctx0" brushRef="#br0" timeOffset="1">244 1310 24303,'21'-487'-1093,"-8"378"-5733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1:43.572"/>
    </inkml:context>
    <inkml:brush xml:id="br0">
      <inkml:brushProperty name="width" value="0.2" units="cm"/>
      <inkml:brushProperty name="height" value="0.2" units="cm"/>
      <inkml:brushProperty name="color" value="#996633"/>
    </inkml:brush>
  </inkml:definitions>
  <inkml:trace contextRef="#ctx0" brushRef="#br0">0 3 24575,'3'-3'0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4:36.439"/>
    </inkml:context>
    <inkml:brush xml:id="br0">
      <inkml:brushProperty name="width" value="0.2" units="cm"/>
      <inkml:brushProperty name="height" value="0.2" units="cm"/>
      <inkml:brushProperty name="color" value="#996633"/>
    </inkml:brush>
  </inkml:definitions>
  <inkml:trace contextRef="#ctx0" brushRef="#br0">3508 1 24575,'3'0'0,"-1"1"0,0-1 0,1 1 0,-1 0 0,1 0 0,-1 0 0,0 0 0,0 0 0,1 1 0,-1-1 0,0 1 0,0-1 0,-1 1 0,1 0 0,0 0 0,0-1 0,-1 1 0,1 1 0,-1-1 0,0 0 0,2 4 0,21 53 0,-14-24 0,-2 1 0,-2 0 0,3 69 0,-14 112 0,1-181 0</inkml:trace>
  <inkml:trace contextRef="#ctx0" brushRef="#br0" timeOffset="1">3598 591 24575,'-1'5'0</inkml:trace>
  <inkml:trace contextRef="#ctx0" brushRef="#br0" timeOffset="42007.88">3230 1547 24575,'-21'41'0</inkml:trace>
  <inkml:trace contextRef="#ctx0" brushRef="#br0" timeOffset="42006.88">3145 1706 24575,'-7'12'0</inkml:trace>
  <inkml:trace contextRef="#ctx0" brushRef="#br0" timeOffset="42004.88">3105 1777 24575,'-306'540'0,"305"-537"0,-25 30 0,26-33 0,-1 1 0,1-1 0,0 0 0,-1 1 0,1-1 0,-1 0 0,1 0 0,-1 1 0,1-1 0,0 0 0,-1 0 0,1 0 0,-1 0 0,1 0 0,-1 0 0,1 1 0,-1-1 0,1 0 0,-1-1 0,1 1 0,-1 0 0,1 0 0,-1 0 0,1 0 0,-2 0 0,-8-19 0,1-27 0,2 0 0,3-1 0,1 0 0,4-53 0,0 84 0,0-17 0,1-1 0,2 1 0,1 1 0,2-1 0,1 1 0,16-40 0,-6 31 0,2 0 0,-14 28 0</inkml:trace>
  <inkml:trace contextRef="#ctx0" brushRef="#br0" timeOffset="42001.88">2875 1741 24575,'-1'2'0,"-3"2"0,-1 0 0,1 1 0,-1-2 0,0 1 0,-1 0 0,1-1 0,-1 0 0,1 0 0,-1-1 0,0 0 0,0 0 0,0 0 0,-8 1 0,12-3 0,0 1 0,-1-1 0,1 0 0,0 0 0,-1-1 0,1 1 0,0 0 0,-1-1 0,1 1 0,0-1 0,-1 0 0,1 0 0,0 0 0,0 0 0,0 0 0,0 0 0,0-1 0,0 1 0,0-1 0,1 1 0,-1-1 0,0 1 0,1-1 0,-1 0 0,1 0 0,0 0 0,0 0 0,-1 0 0,1 0 0,1 0 0,-1-1 0,0 1 0,0 0 0,1 0 0,-1-1 0,1 1 0,0 0 0,0-1 0,0-2 0,0-5 0,0 0 0,0-1 0,2 1 0,-1 0 0,1-1 0,1 1 0,0 0 0,0 0 0,1 1 0,0-1 0,1 1 0,0 0 0,0 0 0,10-12 0,-10 14 0</inkml:trace>
  <inkml:trace contextRef="#ctx0" brushRef="#br0" timeOffset="42000.88">2913 1425 24575,'13'-13'0,"-12"12"0</inkml:trace>
  <inkml:trace contextRef="#ctx0" brushRef="#br0" timeOffset="41998.88">3085 1248 24575,'1'-1'0</inkml:trace>
  <inkml:trace contextRef="#ctx0" brushRef="#br0" timeOffset="41996.88">3101 1231 24575,'20'-21'0</inkml:trace>
  <inkml:trace contextRef="#ctx0" brushRef="#br0" timeOffset="41994.88">3134 1195 24575,'5'-5'0</inkml:trace>
  <inkml:trace contextRef="#ctx0" brushRef="#br0" timeOffset="41992.88">3267 1019 24575,'3'-10'0,"0"-1"0,-1 0 0,0 0 0,-1 0 0,0 0 0,-1 0 0,-1-13 0,1 15 0,0 1 0,-1 0 0,0 0 0,0-1 0,-1 1 0,-5-15 0,7 22 0,-1 0 0,0 0 0,1 0 0,-1 0 0,1 0 0,-1 0 0,0 0 0,0 0 0,0 0 0,1 0 0,-1 1 0,0-1 0,0 0 0,0 0 0,0 1 0,0-1 0,0 1 0,-1-1 0,1 1 0,0 0 0,-2-1 0,1 1 0,-1 0 0,1 0 0,0 1 0,-1-1 0,1 1 0,0 0 0,0 0 0,0 0 0,0 0 0,0 0 0,0 0 0,0 0 0,0 1 0,0-1 0,-3 4 0,-29 29 0,2 2 0,1 1 0,1 1 0,-29 53 0,50-76 0,2 0 0,-1 0 0,2 0 0,0 1 0,-6 30 0,4-18 0,3-13 0,0 0 0,-1-1 0,-1 0 0,0 0 0,-1 0 0,7-13 0</inkml:trace>
  <inkml:trace contextRef="#ctx0" brushRef="#br0" timeOffset="41991.88">2927 1319 24575,'-8'12'0,"-1"1"0,0-1 0,-1 0 0,-21 18 0,8-10 0,14-13 0</inkml:trace>
  <inkml:trace contextRef="#ctx0" brushRef="#br0" timeOffset="41989.88">2786 1456 24575,'-21'13'0,"-50"26"0,56-33 0,0 0 0,0 0 0,0-2 0,-1 0 0,-30 4 0,-81-4 0,107-4 0,-237 1 0,-174-4 0,411 2 0,-6 0 0,-1 0 0,1-2 0,0-1 0,-34-10 0,47 9 0,0-2 0,0 1 0,1-2 0,0 1 0,1-2 0,-12-10 0,-61-63 0,69 67 0,10 9 0,0-1 0,0 0 0,1 0 0,0 0 0,0-1 0,1 1 0,-5-14 0,-14-60 0,18 64 0,1-8 0,3 21 0,0-1 0,0 0 0,0 1 0,-1-1 0,0 1 0,0-1 0,0 1 0,0 0 0,-1-1 0,0 1 0,0 0 0,-4-7 0,5 11 0,0 0 0,0 0 0,0 0 0,0 0 0,0 1 0,0-1 0,0 0 0,0 1 0,0-1 0,0 1 0,0-1 0,0 1 0,0-1 0,1 1 0,-1 0 0,0-1 0,0 1 0,1 0 0,-1-1 0,0 1 0,1 0 0,-1 0 0,1 0 0,-1 0 0,0 1 0,-17 29 0,15-27 0,-47 94 0,32-60 0,-1-1 0,-42 59 0,57-92 0,0 0 0,0 0 0,-1-1 0,0 1 0,1-1 0,-1 0 0,0 0 0,0-1 0,-1 0 0,1 0 0,-1 0 0,1 0 0,-1-1 0,1 0 0,-1 0 0,0-1 0,1 1 0,-1-1 0,-11-1 0,8 0 0,1 0 0,-1 0 0,1-1 0,-1 0 0,1 0 0,0-1 0,-1 0 0,2 0 0,-1-1 0,0 0 0,1-1 0,-12-8 0,11 6 0,0-1 0,1 1 0,0-1 0,0-1 0,1 1 0,0-1 0,1 0 0,0-1 0,0 1 0,1-1 0,0 0 0,1 0 0,0-1 0,-3-17 0,2 10 0,0 0 0,-2-1 0,0 2 0,-1-1 0,-14-25 0,-10-24 0,6 9 0,18 42 0,0 0 0,0 0 0,1-1 0,1 1 0,1-1 0,1-1 0,0 1 0,0-18 0,2 9 0,-1 1 0,-1-1 0,-9-36 0,9 49 0,-1 0 0,0 1 0,-1-1 0,0 1 0,-1 0 0,-1 0 0,0 1 0,-12-16 0,16 24 0,1 0 0,-1 1 0,1-1 0,-1 1 0,0 0 0,1 0 0,-1 0 0,0 0 0,-1 1 0,1-1 0,0 1 0,0-1 0,-1 1 0,1 0 0,0 1 0,-1-1 0,1 0 0,-6 1 0,3 0 0,0 1 0,1 0 0,-1 0 0,1 1 0,0-1 0,-1 1 0,1 0 0,0 0 0,0 1 0,-8 5 0,-4 4 0,1 2 0,0 0 0,1 0 0,1 2 0,-13 16 0,7-8 0,2 1 0,0 0 0,-22 45 0,36-62 0,-1 1 0,1-1 0,-1 1 0,1 1 0,1-1 0,0 1 0,0-1 0,1 1 0,0 0 0,0 0 0,1 0 0,1 0 0,1 16 0,-1-24 0,1 0 0,0 0 0,-1 0 0,1 0 0,0 0 0,0 0 0,0 0 0,1-1 0,-1 1 0,0-1 0,1 1 0,-1-1 0,1 1 0,-1-1 0,1 0 0,0 1 0,3 0 0,38 16 0,-31-13 0,182 52 0,-20-7 0,-168-48 0,0 0 0,0 0 0,0 1 0,0 0 0,0 0 0,-1 1 0,1-1 0,-1 1 0,0 0 0,0 1 0,0-1 0,-1 1 0,0 0 0,0 0 0,0 0 0,0 1 0,-1-1 0,0 1 0,0 0 0,0 0 0,-1 0 0,0 0 0,0 1 0,0-1 0,-1 1 0,0-1 0,-1 1 0,1-1 0,-1 10 0,2 7 0,1 0 0,12 44 0,-8-43 0,6 50 0,-14-71 0,-2-8 0,-8-24 0,-11-41 0,-12-135 0,24 160 0,-20-54 0,25 85 0,-2-1 0,0 1 0,-1 0 0,0 0 0,-1 1 0,0 0 0,-16-16 0,10 18 0,0 0 0,0 1 0,-1 1 0,-1 0 0,0 1 0,0 1 0,-36-10 0,38 12 0,3 1 0,0 2 0,0-1 0,0 1 0,0 1 0,-1 1 0,1-1 0,0 2 0,0 0 0,-1 0 0,1 1 0,0 1 0,0 0 0,0 0 0,1 1 0,-15 7 0,1 2 0,2 0 0,-1 1 0,2 1 0,0 2 0,-38 35 0,59-51 0,0 0 0,-1 0 0,1 0 0,0 0 0,0 0 0,0 0 0,0 1 0,0-1 0,0 0 0,0 1 0,0-1 0,0 1 0,1-1 0,-1 1 0,1-1 0,-1 1 0,1 0 0,-1 1 0,1-2 0,1-1 0,-1 1 0,1 0 0,-1-1 0,1 1 0,-1-1 0,1 1 0,0-1 0,-1 0 0,1 1 0,-1-1 0,1 0 0,0 1 0,-1-1 0,1 0 0,0 0 0,0 1 0,-1-1 0,1 0 0,0 0 0,-1 0 0,1 0 0,0 0 0,0 0 0,-1 0 0,2 0 0,8-1 0,0-1 0,0 1 0,0-1 0,15-6 0,107-42 0,243-82 0,-359 126 0,0 1 0,0-2 0,-1 0 0,1-1 0,-2-1 0,1 0 0,14-13 0,-25 19 0,1 1 0,-1-1 0,1 1 0,-1 1 0,1-1 0,-1 0 0,1 1 0,0 0 0,0 0 0,0 1 0,9-1 0,-9 1 0,0 0 0,0 0 0,-1-1 0,1 0 0,0 0 0,0 0 0,-1 0 0,1-1 0,7-4 0,-11 5 0,0 1 0,0-1 0,-1 0 0,1 0 0,0 0 0,0 0 0,-1-1 0,1 1 0,0 0 0,-1 0 0,1 0 0,-1 0 0,0-1 0,1 1 0,-1 0 0,0 0 0,0-1 0,0 1 0,0 0 0,0-1 0,0 1 0,0 0 0,0 0 0,0-1 0,-1 1 0,1-2 0,-15-39 0,8 24 0,4 5 0,0-1 0,1 1 0,-1-22 0,-6-35 0,9 69 0,0 0 0,0 0 0,0 0 0,0 0 0,-1 1 0,1-1 0,0 0 0,0 0 0,-1 1 0,1-1 0,0 0 0,-1 0 0,1 1 0,-1-1 0,1 0 0,-1 1 0,1-1 0,-1 0 0,1 1 0,-1-1 0,0 1 0,1-1 0,-1 1 0,0-1 0,0 1 0,1 0 0,-1-1 0,0 1 0,0 0 0,-1 0 0,1 1 0,0-1 0,0 1 0,0 0 0,0-1 0,0 1 0,0 0 0,0 0 0,0 0 0,0 0 0,0 0 0,1 0 0,-1 0 0,0 0 0,0 0 0,0 1 0,-24 56 0,24-55 0,-25 69 0,-2 1 0,4 0 0,2 2 0,-18 116 0,37-163 0,2 0 0,0-1 0,2 1 0,6 39 0,-5-55 0,1 1 0,0-1 0,1 1 0,1-1 0,0-1 0,0 1 0,1-1 0,1 1 0,0-2 0,0 1 0,14 14 0,33 24 0,-44-41 0,1 1 0,-1 0 0,-1 0 0,0 1 0,0 0 0,-1 0 0,0 1 0,9 18 0,-7-8 0,-1 1 0,-1-1 0,8 32 0,-15-45 0,1-1 0,-1 1 0,-1 0 0,1 0 0,-1-1 0,-1 1 0,1 0 0,-1 0 0,-1-1 0,1 1 0,-1-1 0,-1 1 0,-5 12 0,7-18 0,1 1 0,-1-1 0,1 0 0,0 1 0,0-1 0,0 1 0,0-1 0,0 1 0,0-1 0,1 0 0,-1 1 0,1-1 0,0 0 0,-1 1 0,1-1 0,0 0 0,2 3 0,24 42 0,-19-34 0,10 17 0,-1-3 0,-1 0 0,-1 2 0,20 55 0,-32-70 0,0 1 0,-1-1 0,0 28 0,-2-28 0,0-1 0,1 0 0,1 0 0,0 0 0,5 15 0,0-5 0,-5-16 0,0 0 0,0 1 0,1-1 0,0 0 0,7 11 0,-8-16 0,0 0 0,0 0 0,0 0 0,0 0 0,0 0 0,0-1 0,1 1 0,-1 0 0,0-1 0,1 0 0,-1 0 0,1 0 0,0 0 0,-1 0 0,1 0 0,0-1 0,-1 1 0,1-1 0,0 0 0,3 0 0,21 0 0,0-1 0,0-1 0,-1-1 0,46-12 0,96-42 0,-134 44 0,250-70 0,-214 68 0,0 4 0,79-3 0,142 9 0,-216 5 0,-66 0 0,0 1 0,0-1 0,0 2 0,0-1 0,0 1 0,0 1 0,0-1 0,0 1 0,-1 1 0,0 0 0,0 0 0,0 1 0,0 0 0,0 0 0,-1 0 0,0 1 0,0 0 0,-1 1 0,0 0 0,0 0 0,0 0 0,-1 0 0,0 1 0,-1 0 0,1 0 0,2 10 0,1-3 0,-1 1 0,-1 0 0,-1 0 0,0 1 0,-2 0 0,1 0 0,-2 0 0,0 0 0,-1 27 0,6 13 0,-5-50 0,0 0 0,-1 0 0,0 0 0,0 1 0,-1-1 0,0 0 0,0 1 0,-1-1 0,-2 12 0,-1-20 0,-2-11 0,-2-12 0,-41-214 0,48 230 0,-1-1 0,-1 1 0,1 0 0,-1 0 0,-1 0 0,0 0 0,0 1 0,0-1 0,-1 1 0,0 0 0,0 1 0,-1-1 0,0 1 0,0 0 0,0 0 0,-1 1 0,0 0 0,0 0 0,-12-6 0,16 9 0,0 0 0,0-1 0,0 1 0,0 0 0,0-1 0,0 0 0,1 0 0,0 0 0,-1 0 0,1 0 0,0 0 0,1-1 0,-1 1 0,1-1 0,-3-5 0,2 1 0,1 0 0,0 0 0,0 0 0,0 0 0,1 0 0,0 0 0,2-8 0,2-7 0,0 0 0,2 0 0,1 1 0,11-26 0,-5 14 0,-9 22 0,0 0 0,1 0 0,1 1 0,13-21 0,-16 28 0,0 1 0,0-1 0,1 1 0,-1 0 0,1 0 0,-1 1 0,1-1 0,0 1 0,0 0 0,1-1 0,-1 2 0,0-1 0,1 1 0,-1-1 0,1 1 0,-1 0 0,8 0 0,69 2 0,-636 2 0,289-5 0,242 1 0,0-1 0,0-2 0,0 0 0,0-1 0,1-1 0,0-2 0,0 0 0,1-1 0,0-2 0,-33-20 0,-160-80 0,197 105 0,0 1 0,0 1 0,-1 0 0,-24-1 0,-25-5 0,51 7 0,-8-3 0,0 1 0,-1 1 0,1 1 0,-39 1 0,59 2 0,-1 0 0,0 1 0,1-1 0,-1 1 0,0 1 0,1-1 0,-1 1 0,1 0 0,0 0 0,0 1 0,0 0 0,0-1 0,0 2 0,0-1 0,1 0 0,0 1 0,-1 0 0,1 0 0,1 0 0,-1 1 0,1-1 0,-1 1 0,1 0 0,0 0 0,1 0 0,-3 7 0,4-11 0,1 0 0,0 0 0,-1 0 0,1 0 0,0-1 0,0 1 0,0 0 0,-1 0 0,1 0 0,0 0 0,0 0 0,0 0 0,1 0 0,-1 0 0,0 0 0,0 0 0,0 0 0,1 0 0,-1 0 0,0-1 0,1 1 0,-1 0 0,1 0 0,-1 0 0,1 0 0,-1-1 0,1 1 0,1 1 0,0-1 0,1 1 0,-1-1 0,1 0 0,-1 0 0,1 0 0,-1 0 0,1 0 0,-1-1 0,1 1 0,4 0 0,7-1 0,0 1 0,-1-2 0,17-2 0,392-57 0,-383 52 0,-26 5 0,-18 3 0,-52 16 0,-74 30 0,27-8 0,2-7 0,34-11 0,-82 36 0,130-41 0,19-15 0,1 1 0,0-1 0,0 0 0,0 1 0,0-1 0,0 1 0,0-1 0,0 0 0,1 1 0,-1-1 0,0 0 0,0 1 0,0-1 0,0 0 0,0 1 0,1-1 0,-1 0 0,0 1 0,0-1 0,0 0 0,1 0 0,-1 1 0,0-1 0,0 0 0,1 0 0,-1 1 0,0-1 0,1 0 0,-1 0 0,0 0 0,1 1 0,-1-1 0,0 0 0,1 0 0,-1 0 0,49 9 0,2-5 0,0-2 0,0-2 0,1-3 0,-1-2 0,0-2 0,-1-2 0,76-24 0,-122 31 0,1 1 0,-1-1 0,0 0 0,0 0 0,0 0 0,0 0 0,-1 0 0,1-1 0,-1 0 0,6-5 0,-60 41 0,28-12 0,-147 123 0,152-134 0,13-14 0,5 1 0,1 1 0,0 0 0,0-1 0,0 1 0,0 0 0,0 0 0,0 0 0,0 0 0,1 0 0,-1 0 0,3-2 0,24-25 0,34-27 0,-62 71 0,-7 9 0,-7 18 0,-15 44 0,65-167 0,-24 60 0,-15 38 0,-3 10 0,-3 81 0,8-79 0,-1 0 0,-9 47 0,9-70 0,0-1 0,0 0 0,0 0 0,0 0 0,-1 0 0,0 0 0,0-1 0,0 1 0,-1-1 0,1 0 0,-1 0 0,0 0 0,0 0 0,-1-1 0,-7 6 0,28-12 0,2 2 0,0-1 0,0-1 0,0-1 0,0 0 0,-1-2 0,0 0 0,0 0 0,16-10 0,-7-2 0,0 3 0,1 0 0,0 1 0,1 2 0,0 0 0,1 3 0,0 0 0,1 1 0,38-3 0,327-2 0,-93 9 0,-299 3 0,1 1 0,0-1 0,0 0 0,-1 0 0,1 0 0,-1 0 0,1-1 0,-1 0 0,1 0 0,-1 0 0,0 0 0,0 0 0,0 0 0,0-1 0,0 1 0,-1-1 0,1 0 0,-1 0 0,1 0 0,-1 0 0,0-1 0,-1 1 0,1 0 0,0-1 0,-1 1 0,0-1 0,0 0 0,0 1 0,0-1 0,-1 0 0,1 0 0,-1 1 0,0-1 0,0 0 0,0 0 0,-1 0 0,1 1 0,-1-1 0,-1-4 0,1 6 0,1 1 0,-1-1 0,0 0 0,0 1 0,0-1 0,0 0 0,0 1 0,0-1 0,0 1 0,-1 0 0,1-1 0,0 1 0,-1 0 0,1 0 0,-1 0 0,1 0 0,-1 0 0,0 0 0,1 0 0,-1 1 0,0-1 0,0 1 0,-3-2 0,-49-4 0,47 5 0,-50 1 0,1 3 0,0 2 0,-62 13 0,49-6 0,-101 3 0,15-16 0,-67 1 0,206 2 0,-5-1 0,21-5 0,12-6 0,13-9 0,-1-2 0,29-30 0,-8 6 0,-44 44 0,0-1 0,0 1 0,-1 0 0,1 1 0,0-1 0,0 0 0,0 0 0,0 0 0,0 0 0,1 1 0,-1-1 0,0 1 0,0-1 0,0 1 0,0-1 0,1 1 0,-1-1 0,0 1 0,1 0 0,-1 0 0,0 0 0,0 0 0,1 0 0,-1 0 0,0 0 0,1 0 0,-1 0 0,0 1 0,0-1 0,1 0 0,-1 1 0,0-1 0,0 1 0,0 0 0,1-1 0,-1 1 0,1 1 0,3 3 0,-1 0 0,-1 1 0,1-1 0,-1 1 0,0 0 0,4 9 0,9 17 0,-6-16 0,1-2 0,1 0 0,0 0 0,1-1 0,1 0 0,0-1 0,0-1 0,1 0 0,1-1 0,0-1 0,23 10 0,33 14 0,2-3 0,139 37 0,-205-65 0,-1 0 0,0 1 0,1 0 0,-1 0 0,0 0 0,0 1 0,-1 0 0,1 0 0,-1 1 0,0 0 0,9 9 0,-2 1 0,-1 1 0,-1 0 0,11 19 0,-10-15 0,0-1 0,20 24 0,-31-43 0,-1 1 0,0 0 0,1 0 0,-1 0 0,1-1 0,-1 1 0,1 0 0,-1 0 0,1-1 0,0 1 0,-1-1 0,1 1 0,0 0 0,0-1 0,-1 1 0,1-1 0,0 0 0,0 1 0,0-1 0,-1 0 0,1 1 0,0-1 0,0 0 0,0 0 0,0 0 0,0 0 0,0 0 0,0 0 0,0 0 0,-1 0 0,1 0 0,0 0 0,0 0 0,0-1 0,1 1 0,12-31 0,-13 27 0,1 0 0,-1 0 0,0 0 0,1 0 0,0 0 0,0 1 0,0-1 0,0 0 0,1 1 0,4-6 0,11-1 0,1 0 0,0 0 0,0 2 0,1 0 0,0 2 0,0 0 0,1 1 0,21-2 0,-5 0 0,43-15 0,-80 21 0,71-29 0,-66 27 0,0 0 0,-1 0 0,1 0 0,-1-1 0,0 0 0,0 0 0,0 0 0,-1 0 0,1 0 0,-1-1 0,5-8 0,-2 3 0,0 0 0,0 0 0,1 1 0,1 0 0,9-9 0,-9 10 0,0-1 0,-1 0 0,0 0 0,10-16 0,-14 18 0,-1-1 0,0 1 0,0-1 0,0 1 0,-1-1 0,0 0 0,0 0 0,-1 1 0,0-1 0,-2-9 0,2 16 0,0-1 0,0 0 0,-1 0 0,1 1 0,0-1 0,-1 1 0,0-1 0,1 0 0,-1 1 0,0-1 0,0 1 0,0-1 0,0 1 0,0 0 0,0-1 0,0 1 0,0 0 0,-1 0 0,-2-2 0,2 2 0,0 1 0,0 0 0,0 0 0,0 0 0,0 0 0,0 0 0,0 0 0,0 0 0,0 0 0,0 1 0,0-1 0,1 1 0,-1 0 0,0-1 0,0 1 0,0 0 0,0 0 0,1 0 0,-1 0 0,1 1 0,-1-1 0,-1 2 0,-14 12 0,1 1 0,0 0 0,1 1 0,1 1 0,1 0 0,0 1 0,-14 29 0,12-21 0,0-2 0,-2 0 0,-29 32 0,126-184 0,73-91 0,-148 212 0,0 1 0,0 0 0,1 0 0,-1 0 0,1 1 0</inkml:trace>
  <inkml:trace contextRef="#ctx0" brushRef="#br0" timeOffset="41987.88">3138 1740 24575,'10'-1'0,"51"-4"0,-39 3 0,115-17 0,-38 3 0,-98 16 0,-1 0 0,0 0 0,0 0 0,1 0 0,-1 0 0,0-1 0,1 1 0,-1 0 0,0 0 0,0 1 0,1-1 0,-1 0 0,0 0 0,1 0 0,-1 0 0,0 0 0,0 0 0,1 0 0,-1 0 0,0 0 0,0 1 0,1-1 0,-1 0 0,0 0 0,0 0 0,0 1 0,1-1 0,-1 0 0,0 0 0,0 0 0,0 1 0,0-1 0,1 0 0,-1 0 0,0 1 0,0-1 0,0 0 0,0 0 0,0 1 0,0-1 0,0 0 0,0 1 0,0-1 0,-5 19 0,-19 20 0,23-36 0,-69 99 0,69-102 0,1 1 0,0 0 0,-1-1 0,1 1 0,-1-1 0,1 1 0,0 0 0,-1-1 0,0 1 0,1-1 0,-1 1 0,1-1 0,-1 1 0,1-1 0,-1 0 0,0 1 0,1-1 0,-1 0 0,0 0 0,1 1 0,-1-1 0,0 0 0,0 0 0,1 0 0,-1 0 0,0 0 0,0 0 0,1 0 0,-1 0 0,0 0 0,1 0 0,-2 0 0,-25-18 0,-13-33 0,34 41 0,0 0 0,0 0 0,1-1 0,0 1 0,1-1 0,0-1 0,1 1 0,0 0 0,1-1 0,-1-19 0,3 24 0,0 1 0,0 0 0,1-1 0,0 1 0,0 0 0,1 0 0,-1 0 0,1 0 0,1 0 0,-1 0 0,1 0 0,0 1 0,0-1 0,1 1 0,0 0 0,0 0 0,0 0 0,0 1 0,1-1 0,-1 1 0,0 1 0</inkml:trace>
  <inkml:trace contextRef="#ctx0" brushRef="#br0" timeOffset="41985.88">3297 1547 24575,'7'-6'0,"-6"6"0,-1-1 0,1 1 0,-1-1 0,1 1 0,-1 0 0,1-1 0,0 1 0,-1-1 0,1 1 0,0 0 0,0 0 0,-1-1 0,1 1 0,0 0 0,0 0 0,-1 0 0,1 0 0,0 0 0,0 0 0,-1 0 0,1 0 0,0 0 0,0 0 0,-1 1 0,1-1 0,0 0 0,-1 0 0,1 1 0,1 0 0,8 20 0,-9 33 0,-3-41 0,-1-1 0,-1 0 0,1 1 0,-2-1 0,-11 22 0,-3 7 0,17-37 0,1 0 0,-1 1 0,1-1 0,0 0 0,0 1 0,0-1 0,0 1 0,1-1 0,0 1 0,0-1 0,0 0 0,1 1 0,-1-1 0,1 1 0,0-1 0,0 1 0,1-1 0,-1 0 0,1 0 0,0 0 0,0 0 0,0 0 0,1 0 0,-1-1 0,1 1 0,0-1 0,0 1 0,0-1 0,1 0 0,-1 0 0,1-1 0,7 5 0,0 0 0,0-1 0,1-1 0,0 0 0,0-1 0,0 0 0,0-1 0,0 0 0,1-1 0,0 0 0,19 0 0,274-1 0,261-5 0,-511-2 0,0-1 0,90-26 0,-103 22 0,-35 10 0,-1-1 0,0 0 0,1-1 0,-1 0 0,0 0 0,8-5 0,-15 8 0,0 0 0,1 0 0,-1 0 0,0 0 0,0 0 0,0-1 0,0 1 0,1 0 0,-1 0 0,0 0 0,0 0 0,0 0 0,0-1 0,0 1 0,1 0 0,-1 0 0,0 0 0,0 0 0,0-1 0,0 1 0,0 0 0,0 0 0,0 0 0,0-1 0,0 1 0,0 0 0,0 0 0,0 0 0,0-1 0,0 1 0,0 0 0,0 0 0,0 0 0,0-1 0,0 1 0,0 0 0,0 0 0,0 0 0,0 0 0,0-1 0,-1 1 0,1 0 0,0 0 0,0 0 0,0 0 0,0-1 0,0 1 0,0 0 0,-1 0 0,1 0 0,0 0 0,0 0 0,-17-6 0,-22 1 0,-77 4 0,-212 25 0,-69 2 0,350-25 0,1 2 0,-1 2 0,1 1 0,-52 16 0,-177 69 0,251-84 0,0-1 0,0-2 0,-1 0 0,0-1 0,0-2 0,0 0 0,-28-4 0,13 2 0,-56 5 0,93-4 0,0 0 0,0 1 0,0 0 0,1-1 0,-1 1 0,0 0 0,0 0 0,1 1 0,-1-1 0,0 0 0,1 1 0,0 0 0,-1 0 0,1-1 0,0 1 0,0 1 0,0-1 0,0 0 0,0 0 0,0 1 0,1-1 0,-1 1 0,1-1 0,0 1 0,0 0 0,0 0 0,0-1 0,0 1 0,1 0 0,-1 3 0,-1 9 0,1 1 0,1-1 0,0 1 0,5 26 0,-1-1 0,-4-26 0,3 16 0,-2 1 0,-1-1 0,-2 1 0,-1-1 0,-13 61 0,13-83 0,1 0 0,1 0 0,0 0 0,0 1 0,0-1 0,2 0 0,-1 0 0,1 1 0,0-1 0,1 0 0,0 0 0,0 0 0,1 0 0,0 0 0,1-1 0,0 1 0,0-1 0,1 0 0,0 0 0,0-1 0,1 0 0,0 1 0,1-2 0,-1 1 0,1-1 0,0 0 0,1 0 0,9 5 0,-10-5 0,1 0 0,-1 1 0,0 0 0,-1 0 0,1 1 0,8 14 0,-11-15 0,0-1 0,1 1 0,-1-1 0,1 0 0,0-1 0,1 1 0,0-1 0,0 0 0,0-1 0,0 1 0,1-1 0,10 5 0,0-2 0,0-2 0,1 0 0,0 0 0,21 1 0,-34-5 0,-1-1 0,0 1 0,1-1 0,-1 0 0,1 0 0,-1 0 0,1-1 0,-1 0 0,0 0 0,1 0 0,-1 0 0,0-1 0,0 1 0,0-1 0,0 0 0,0 0 0,0-1 0,0 1 0,-1-1 0,1 0 0,-1 0 0,6-6 0,-8 8 0,0-1 0,0 0 0,0-1 0,-1 1 0,1 0 0,0 0 0,-1 0 0,1 0 0,-1-1 0,0 1 0,0 0 0,0 0 0,0-1 0,0 1 0,0 0 0,-1 0 0,1 0 0,-1-1 0,1 1 0,-1 0 0,0 0 0,0 0 0,0 0 0,0 0 0,0 0 0,0 0 0,-1 1 0,1-1 0,-1 0 0,1 1 0,-4-4 0,-7-5 0,0-1 0,0 2 0,-23-14 0,13 8 0,-31-18 0,36 23 0,1-1 0,-1-1 0,-22-21 0,34 28 0,1 0 0,0 0 0,0 0 0,0-1 0,0 1 0,1-1 0,0 0 0,0 0 0,1-1 0,0 1 0,0 0 0,0-1 0,1 1 0,-2-13 0,2-1 0,0 0 0,1 0 0,1 0 0,7-36 0,-5 45 0,0 0 0,1 1 0,0 0 0,0 0 0,1 0 0,1 0 0,-1 0 0,2 1 0,-1 0 0,10-9 0,-11 13 0,-1 1 0,1 0 0,0 0 0,0 1 0,1-1 0,-1 1 0,0 0 0,1 1 0,0-1 0,0 1 0,0 0 0,10-1 0,6-1 0,0 2 0,29 1 0,28-3 0,-26-1 0,59 1 0,38-3 0,71-2 0,-12 1 0,-37 3 0,-131 7 0,0-3 0,0-1 0,0-2 0,55-12 0,-93 15 0,0 1 0,1-1 0,-1 0 0,0 0 0,0-1 0,0 1 0,0-1 0,0 1 0,0-1 0,0 0 0,-1 0 0,1-1 0,-1 1 0,1 0 0,2-4 0,-5 5 0,1 0 0,-1 0 0,0 0 0,0 0 0,1 0 0,-1 0 0,0 0 0,0 0 0,0 0 0,0 0 0,0 1 0,0-1 0,0 0 0,0 0 0,0 0 0,-1 0 0,1 0 0,0 0 0,-1 0 0,1 0 0,-1-1 0,-1 0 0,0-1 0,0 1 0,0-1 0,0 1 0,0 0 0,-1 0 0,1 0 0,-1 0 0,-3-2 0,-25-14 0,-1 2 0,0 1 0,-1 2 0,0 1 0,-38-9 0,0 5 0,-109-11 0,152 25 0,0 1 0,-1 1 0,1 1 0,-1 2 0,1 0 0,0 2 0,-35 12 0,-36 6 0,-134 14 0,67-13 0,73-11 0,44-6 0,-93 22 0,140-28 0,-1 0 0,1-1 0,-1 1 0,1 0 0,0 0 0,-1 0 0,1 0 0,0 1 0,0-1 0,0 1 0,0-1 0,0 1 0,0 0 0,1 0 0,-1 0 0,0 0 0,1 0 0,-1 0 0,1 0 0,0 0 0,0 0 0,-2 5 0,3-4 0,0 1 0,-1-1 0,1 1 0,1-1 0,-1 1 0,0 0 0,1-1 0,0 1 0,0-1 0,0 0 0,0 1 0,0-1 0,1 0 0,2 4 0,1 3 0,1 0 0,1-1 0,0 0 0,0-1 0,1 1 0,0-1 0,1-1 0,-1 0 0,12 7 0,-11-9 0,1-1 0,0 0 0,0-1 0,0 0 0,0 0 0,1-1 0,-1 0 0,17 0 0,92-6 0,-51 1 0,623 3 0,-648-3 0,-1-2 0,0-1 0,74-23 0,-51 13 0,146-35 0,-165 44 0,88-2 0,17-2 0,-82-2 0,35-4 0,-28 9 0,-42 3 0,0 1 0,0 2 0,1 2 0,58 6 0,-90-5 0,0 0 0,0 0 0,0 0 0,0 0 0,0 0 0,0 1 0,0-1 0,0 1 0,-1 0 0,1 0 0,-1 0 0,1 0 0,-1 0 0,0 1 0,0-1 0,3 4 0,-1 0 0,-1 0 0,0 1 0,0-1 0,0 1 0,0 0 0,-1 0 0,1 7 0,1 12 0,-1 0 0,-1 1 0,-2 26 0,0-47 0,0 0 0,1-1 0,-1 1 0,0 0 0,-1-1 0,1 1 0,-1-1 0,0 1 0,-1-1 0,1 1 0,-1-1 0,0 0 0,0 0 0,-1 0 0,0 0 0,1 0 0,-2 0 0,1-1 0,0 1 0,-1-1 0,0 0 0,0 0 0,0 0 0,-1-1 0,-8 6 0,-9 9 0,2 1 0,0 1 0,1 1 0,-27 39 0,11 3 0,30-51 0,-1 0 0,0-1 0,-1 1 0,-10 11 0,11-19 0,0 0 0,0 0 0,-1-1 0,0 1 0,1-2 0,-1 1 0,-1-1 0,1 0 0,0 0 0,0-1 0,-1 0 0,-12 0 0,-17 5 0,-25 13 0,43-12 0,0-1 0,-27 4 0,-6-2 0,-1-2 0,0-2 0,-70-5 0,100-3 0,1-1 0,0 0 0,0-2 0,-39-18 0,10 4 0,-14 1 0,-1 3 0,-96-14 0,42 11 0,106 16 0,0 0 0,-1-1 0,-18-10 0,19 8 0,0 1 0,0 1 0,-18-4 0,-11 3 0,-29-7 0,67 12 0,0 0 0,1 0 0,-1-1 0,1 0 0,0 0 0,0 0 0,-1 0 0,1-1 0,1 0 0,-1 0 0,-6-6 0,9 9 0,0-1 0,1 0 0,-1 0 0,0 0 0,1 0 0,-1 0 0,1 0 0,-1 0 0,1-1 0,-1 1 0,1 0 0,0 0 0,-1 0 0,1 0 0,0-1 0,0 1 0,0 0 0,0 0 0,0 0 0,0 0 0,0-1 0,1 1 0,-1 0 0,0 0 0,1 0 0,0-2 0,1 0 0,0 0 0,0 1 0,0-1 0,0 1 0,0-1 0,1 1 0,-1 0 0,1 0 0,5-3 0,2-1 0,2 0 0,-1 1 0,0 0 0,16-4 0,13 1 0,1 3 0,0 1 0,-1 1 0,67 6 0,-24-1 0,-44 0 0,-1 2 0,1 2 0,-1 2 0,52 17 0,-63-17 0,74 10 0,-10-3 0,-66-9 0,0-2 0,1-1 0,0-1 0,-1 0 0,1-3 0,0 0 0,0-1 0,-1-1 0,29-9 0,-21 3 0,0-1 0,-1-2 0,-1-1 0,0-2 0,-1-1 0,40-28 0,-67 41 0,1-1 0,-1 1 0,0-1 0,0 0 0,0 0 0,0 0 0,-1 0 0,1 0 0,-1-1 0,0 1 0,0-1 0,-1 1 0,0-1 0,2-6 0,0-5 0,-1 0 0,0 0 0,-1-18 0,-2 33 0,1-1 0,0 1 0,0 0 0,-1 0 0,1-1 0,-1 1 0,1 0 0,-1 0 0,1 0 0,-1 0 0,0 0 0,1 0 0,-1 0 0,0 0 0,0 0 0,0 0 0,0 0 0,0 0 0,0 1 0,0-1 0,0 0 0,0 1 0,0-1 0,0 0 0,-1 1 0,1 0 0,0-1 0,0 1 0,-3-1 0,-43-4 0,37 5 0,-45-2 0,-1 3 0,1 2 0,0 2 0,0 3 0,0 2 0,1 2 0,1 3 0,-90 38 0,109-41 0,1-2 0,-2 0 0,1-3 0,-68 7 0,75-11 0,251 3 0,-130-4 0,-46 1 0,0-3 0,0-1 0,0-3 0,85-17 0,-71-2 0,-47 17 0,0 0 0,0 0 0,25-4 0,-4 6 0,73 0 0,-77 5 0,0-2 0,62-10 0,-93 10 0,-14 1 0,-20 3 0,-23 11 0,-63 24 0,93-28 0,1 1 0,1 1 0,0 1 0,-39 29 0,58-38 0,1 0 0,-1 0 0,1 1 0,0-1 0,0 1 0,1 0 0,-1 1 0,1-1 0,0 1 0,1-1 0,0 1 0,-1 0 0,2 0 0,-1 0 0,1 0 0,-1 9 0,0 1 0,2 0 0,0 0 0,2 0 0,-1 0 0,6 19 0,-7-33 0,1 0 0,-1 0 0,1-1 0,-1 1 0,1 0 0,0-1 0,0 1 0,0-1 0,0 1 0,0-1 0,0 1 0,1-1 0,-1 0 0,0 0 0,1 1 0,-1-1 0,1 0 0,-1 0 0,4 1 0,0 0 0,-1 0 0,1-1 0,0 1 0,0-1 0,0 0 0,0-1 0,6 1 0,3-1 0,-1 0 0,0-1 0,1-1 0,21-5 0,-32 6-52,-1 1-1,0-1 1,0 0-1,1 0 1,-1 0-1,0 0 1,0 0-1,0 0 1,0-1-1,0 1 1,0-1-1,-1 1 1,1-1-1,0 0 1,-1 0-1,1 1 1,-1-1-1,0 0 1,0 0-1,0-1 1,0 1-1,0 0 1,0 0-1,0 0 0,0-4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4:57.492"/>
    </inkml:context>
    <inkml:brush xml:id="br0">
      <inkml:brushProperty name="width" value="0.2" units="cm"/>
      <inkml:brushProperty name="height" value="0.2" units="cm"/>
      <inkml:brushProperty name="color" value="#663300"/>
    </inkml:brush>
  </inkml:definitions>
  <inkml:trace contextRef="#ctx0" brushRef="#br0">2982 0 24575,'-10'13'0,"2"0"0,0 0 0,0 1 0,1 0 0,1 1 0,0-1 0,1 1 0,-4 17 0,-4 10 0,-10 26 0,3 0 0,3 1 0,3 0 0,3 1 0,-3 106 0,12-147 0,-1-1 0,-1 0 0,-2 0 0,-1 0 0,-11 30 0,-8 31 0,15-48 0,3-12 0,1-1 0,2 1 0,-4 52 0,8-3 0,-17 124 0,-32 84 0,6-60 0,24-134 0,-17 32 0,0-2 0,27-86 0,-27 64 0,8-24 0,11-12 0,15-48 0,-1 0 0,0-1 0,-2 0 0,0 0 0,0-1 0,-9 15 0,4-13 0,0 1 0,1 0 0,1 1 0,1 0 0,0 1 0,2-1 0,-7 28 0,-4 17 0,-3-1 0,-3-1 0,-2-1 0,-48 84 0,3-7 0,48-91 0,-3-1 0,-2-1 0,-2-1 0,-50 57 0,43-64 0,-1-2 0,-2 0 0,-1-3 0,-1-2 0,-2-1 0,-76 37 0,84-47 0,-2 0 0,0-2 0,-1-2 0,0-2 0,-73 14 0,34-13 0,36-5 0,-59 3 0,-91 6 0,-26 1 0,132-19 0,42 0 0,1 1 0,-72 10 0,101-8 0,0 1 0,1 1 0,-1-1 0,1 2 0,0 0 0,0 0 0,0 2 0,1-1 0,0 1 0,0 1 0,0 0 0,1 0 0,-9 11 0,-3 7-273,1 2 0,2 0 0,0 1 0,-16 38 0,19-35-6553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39.003"/>
    </inkml:context>
    <inkml:brush xml:id="br0">
      <inkml:brushProperty name="width" value="0.05" units="cm"/>
      <inkml:brushProperty name="height" value="0.05" units="cm"/>
      <inkml:brushProperty name="color" value="#663300"/>
    </inkml:brush>
  </inkml:definitions>
  <inkml:trace contextRef="#ctx0" brushRef="#br0">6446 205 24575,'0'-5'0,"-1"1"0,0 0 0,0 0 0,0-1 0,0 1 0,0 0 0,-1 0 0,0 0 0,0 0 0,0 0 0,0 1 0,-1-1 0,1 0 0,-1 1 0,0 0 0,0 0 0,0 0 0,-1 0 0,1 0 0,-1 1 0,1-1 0,-1 1 0,0 0 0,0 0 0,0 0 0,0 1 0,-7-2 0,-15-5 0,0 1 0,-1 2 0,-39-4 0,23 4 0,-82-16 0,-10-2 0,-249-12 0,-865 39 0,1211-1 0,1 1 0,0 2 0,0 2 0,0 1 0,-58 24 0,21-8 0,-121 33 0,-350 59 0,486-108 0,1 2 0,-95 32 0,-20 10 0,-3-8 0,-235 30 0,332-59 0,50-10 0,-1 0 0,-41 2 0,17-2 0,2 3 0,-1 1 0,1 4 0,-89 34 0,41-7 0,-177 102 0,19 33 0,87-54 0,128-89 0,2 1 0,1 2 0,-67 78 0,57-59 0,-43 32 0,49-48 0,16-18 0,-1-2 0,0 0 0,-2-2 0,0-1 0,0-2 0,-51 16 0,61-22 0,-45 11-1365,37-14-5461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37.835"/>
    </inkml:context>
    <inkml:brush xml:id="br0">
      <inkml:brushProperty name="width" value="0.2" units="cm"/>
      <inkml:brushProperty name="height" value="0.2" units="cm"/>
      <inkml:brushProperty name="color" value="#996633"/>
    </inkml:brush>
  </inkml:definitions>
  <inkml:trace contextRef="#ctx0" brushRef="#br0">99 0 24575,'0'3'0,"0"4"0,0 8 0,-3 17 0,-1 22 0,-5 22 0,-4 21 0,-3 7 0,2 4 0,0-6 0,2-14 0,4-20 0,2-21-8191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15.910"/>
    </inkml:context>
    <inkml:brush xml:id="br0">
      <inkml:brushProperty name="width" value="0.2" units="cm"/>
      <inkml:brushProperty name="height" value="0.2" units="cm"/>
      <inkml:brushProperty name="color" value="#996633"/>
    </inkml:brush>
  </inkml:definitions>
  <inkml:trace contextRef="#ctx0" brushRef="#br0">1068 178 24575,'148'-49'0,"-116"37"0,21-3 0,-29 10 0,42-14 0,-46 13 0,-1 0 0,1 1 0,35-4 0,142 9 0,12 0 0,546-18 0,-568 19 0,-169-2 0,0-1 0,0-1 0,26-7 0,36-5 0,133 12 0,-127 4 0,-82-1 0,0 0 0,0 0 0,0 1 0,0 0 0,0 0 0,0 0 0,-1 0 0,1 0 0,0 1 0,0 0 0,-1 0 0,1 0 0,-1 0 0,0 0 0,1 1 0,-1 0 0,3 3 0,-1 0 0,0 0 0,0 1 0,-1 0 0,0-1 0,0 2 0,-1-1 0,0 0 0,3 11 0,0 4 0,-1 1 0,-1-1 0,-2 1 0,0 0 0,-1 30 0,-4-18 0,2-24 0,0 0 0,1 0 0,0 0 0,1 0 0,0 0 0,3 12 0,4 32 0,-8-47 0,0 0 0,1 0 0,0 0 0,0 0 0,1 0 0,0 0 0,1 0 0,-1 0 0,2-1 0,-1 0 0,7 12 0,-7-17 0,-1 0 0,0 0 0,0 0 0,1-1 0,-1 1 0,1 0 0,-1-1 0,1 0 0,0 0 0,0 0 0,-1 0 0,1 0 0,0 0 0,0-1 0,0 0 0,0 1 0,0-1 0,0 0 0,0 0 0,0-1 0,0 1 0,0 0 0,0-1 0,-1 0 0,1 0 0,0 0 0,0 0 0,-1 0 0,1 0 0,0-1 0,-1 0 0,0 1 0,1-1 0,3-3 0,8-7 0,0 0 0,-1-1 0,0-1 0,11-15 0,-23 28 0,19-22 0,-14 17 0,0 0 0,-1-1 0,0 0 0,0 0 0,8-15 0,-11 12 0,-8 14 0,-9 16 0,-49 122 0,30-62 0,7 2 0,23-66 0,4-16 0,0 0 0,0-1 0,0 1 0,0 0 0,-1 0 0,1 0 0,0 0 0,0 0 0,0 0 0,0 0 0,0-1 0,0 1 0,0 0 0,-1 0 0,1 0 0,0 0 0,0 0 0,0 0 0,0 0 0,0 0 0,-1 0 0,1 0 0,0 0 0,0 0 0,0 0 0,0 0 0,0 0 0,-1 0 0,1 0 0,0 0 0,0 0 0,0 0 0,0 0 0,0 0 0,-1 0 0,1 0 0,0 0 0,0 0 0,0 0 0,0 0 0,0 1 0,0-1 0,-1 0 0,1 0 0,0 0 0,0 0 0,0 0 0,0 0 0,0 0 0,0 1 0,0-1 0,0 0 0,0 0 0,0 0 0,0 0 0,0 0 0,-1 0 0,1 1 0,0-1 0,-8-22 0,-11-18 0,15 36 0,0 1 0,0 0 0,-1 0 0,1 0 0,-1 1 0,0-1 0,0 1 0,0 1 0,-10-4 0,-54-7 0,35 7 0,-138-20 0,55 10 0,71 7 0,-63-1 0,-663 9 0,739 2 0,1 1 0,-38 9 0,35-5 0,-53 3 0,72-9 0,-1 1 0,1 1 0,-22 7 0,21-5 0,-1-1 0,-31 3 0,-424-3 0,241-7 0,60 5 0,-182-4 0,352 2 0,-1 0 0,1-1 0,0 1 0,-1 0 0,1-1 0,0 1 0,0-1 0,-1 1 0,1-1 0,0 0 0,0 0 0,0 0 0,0-1 0,0 1 0,0 0 0,0-1 0,1 1 0,-1-1 0,1 1 0</inkml:trace>
  <inkml:trace contextRef="#ctx0" brushRef="#br0" timeOffset="-59554.27">250 181 24575,'-1'-9'0,"-1"0"0,0 0 0,-5-13 0,6 20 0,0 0 0,0 0 0,0 0 0,-1 0 0,1 0 0,-1 1 0,1-1 0,-1 0 0,1 1 0,-1-1 0,0 1 0,0 0 0,0 0 0,0 0 0,0 0 0,0 0 0,0 0 0,0 0 0,0 1 0,-1-1 0,1 1 0,0-1 0,0 1 0,-1 0 0,1 0 0,0 0 0,0 0 0,-1 0 0,1 1 0,0-1 0,0 1 0,0-1 0,-3 2 0,0-1 0,0 1 0,-1 1 0,1-1 0,0 1 0,0-1 0,0 2 0,1-1 0,-1 0 0,1 1 0,0 0 0,0 0 0,0 0 0,0 0 0,1 1 0,0-1 0,-1 1 0,-1 6 0,1-4 0</inkml:trace>
  <inkml:trace contextRef="#ctx0" brushRef="#br0" timeOffset="-54775.67">15 749 24575,'1'0'0,"-1"0"0,1 0 0,0 0 0,-1 0 0,1 0 0,0 0 0,-1 0 0,1 0 0,0 0 0,-1 0 0,1 0 0,0 0 0,-1 0 0,1 0 0,0-1 0,-1 1 0,1 0 0,0 0 0,-1-1 0,1 1 0,-1 0 0,1-1 0,-1 1 0,1-1 0,-1 1 0,1-1 0,-1 1 0,1-1 0,0 0 0,22-22 0</inkml:trace>
  <inkml:trace contextRef="#ctx0" brushRef="#br0" timeOffset="-2">2013 222 24575,'17'-2'0,"44"-4"0,0 4 0,70 5 0,-10 0 0,30-2 0,151-3 0,-203-5 0,93-2 0,66 9 0,-281 2 0,0 1 0,0 1 0,0 1 0,-40 14 0,30-9 0,-42 9 0,-94 5 0,-315 7 0,7-32 0</inkml:trace>
  <inkml:trace contextRef="#ctx0" brushRef="#br0" timeOffset="-3">2013 357 24575,'55'-4'0,"173"-12"0,-46 0 0,307 10 0,-263 8 0,-4-2-1365,-177 0-5461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12.263"/>
    </inkml:context>
    <inkml:brush xml:id="br0">
      <inkml:brushProperty name="width" value="0.2" units="cm"/>
      <inkml:brushProperty name="height" value="0.2" units="cm"/>
      <inkml:brushProperty name="color" value="#996633"/>
    </inkml:brush>
  </inkml:definitions>
  <inkml:trace contextRef="#ctx0" brushRef="#br0">3497 1 24575,'-283'15'0,"125"-15"0,116-2 0,-1 1 0,-67 9 0,55 3 0,-63 22 0,0 1 0,-21 9 0,44-12 0,-129 60 0,161-64 0,55-23 0,-150 58 0,136-55 0,-1-1 0,0-1 0,0-1 0,0-1 0,-30-1 0,-77-4 0,-201 4 0,306 1 0,0 1 0,1 2 0,-34 11 0,-14 4 0,-30 0 0,-102 7 0,103-13 0,60-8 0,0-1 0,-52-1 0,-39-6 0,103 1 0,26 0 0,9 0 0,225-2 0,243 5 0,-218 13 0,-228-15 0,1-2 0,-1-1 0,0-1 0,0-1 0,0-2 0,36-12 0,170-59 0,-175 64 0,-40 10 0,-1-1 0,31-11 0,-24 7 0,1 1 0,0 1 0,0 1 0,0 1 0,38 0 0,-28 2 0,-1-1 0,-34 3 0</inkml:trace>
  <inkml:trace contextRef="#ctx0" brushRef="#br0" timeOffset="1">2298 321 24575,'14'-3'0,"5"1"0</inkml:trace>
  <inkml:trace contextRef="#ctx0" brushRef="#br0" timeOffset="-1">2624 276 24575,'161'-23'0,"-46"4"0,1 6 0,193 0 0,-114 9 0,-158 2 0,66 0 0,-102 2 0,-1 0 0,0 0 0,1 0 0,-1 1 0,1-1 0,-1 0 0,0 0 0,1 0 0,-1 0 0,1 0 0,-1 1 0,0-1 0,1 0 0,-1 0 0,0 0 0,0 1 0,1-1 0,-1 0 0,0 1 0,1-1 0,-1 0 0,0 1 0,0-1 0,0 0 0,1 1 0,-1-1 0,0 0 0,0 1 0,0-1 0,0 0 0,0 1 0,0-1 0,0 1 0,1-1 0,-1 0 0,0 1 0,-1-1 0,1 1 0,0-1 0,0 0 0,0 1 0,0-1 0,0 1 0,0-1 0,0 0 0,-1 1 0,1-1 0,0 0 0,0 1 0,0-1 0,-1 0 0,1 1 0,0-1 0,0 0 0,-1 1 0,1-1 0,0 0 0,-1 0 0,1 0 0,0 1 0,-1-1 0,0 0 0,-23 25 0,21-22 0,-17 14 0,-1-2 0,0 0 0,-1-1 0,0-1 0,-1-1 0,-38 13 0,-153 39 0,1-31 0,158-25 0,0-2 0,0-3 0,-97-5 0,74 0 0</inkml:trace>
  <inkml:trace contextRef="#ctx0" brushRef="#br0" timeOffset="-3">1978 654 24575,'-42'36'0</inkml:trace>
  <inkml:trace contextRef="#ctx0" brushRef="#br0" timeOffset="-5">1893 726 24575,'-6'5'0,"-8"9"0,-1 1 0,2 0 0,0 1 0,1 1 0,1 0 0,-16 33 0,2 4 0,69-114 0,-24 26 0,-1-1 0,-2-1 0,-2-2 0</inkml:trace>
  <inkml:trace contextRef="#ctx0" brushRef="#br0" timeOffset="-7">1740 779 24575,'-2'3'0,"-8"22"0,1 1 0,0 0 0,2 0 0,2 1 0,0 0 0,1 0 0,2 1 0,2 46 0,1 537 0,-1-609 0,0-1 0,0 1 0,0-1 0,1 1 0,-1 0 0,-1-1 0,1 1 0,0-1 0,0 1 0,-1 0 0,1-1 0,-1 1 0,1-1 0,-1 1 0,0-1 0,1 1 0,-1-1 0,0 0 0,0 1 0,0-1 0,0 0 0,0 0 0,0 0 0,-1 0 0,1 0 0,0 0 0,-1 0 0,-2 2 0,3-4 0,-1 1 0,0 0 0,0 0 0,1-1 0,-1 1 0,0-1 0,1 0 0,-1 1 0,0-1 0,1 0 0,-1 0 0,1 0 0,0 0 0,-1 0 0,1 0 0,0 0 0,-1-1 0,1 1 0,0 0 0,0-1 0,0 1 0,0-1 0,0 1 0,1-1 0,-1 0 0,-1-2 0,-5-15 0,1 1 0,1-1 0,1 0 0,0 0 0,1-1 0,2 1 0,-1-1 0,2 1 0,3-22 0,-2 19 0,-1-1 0,0 0 0,-2 0 0,0 1 0,-2-1 0,-10-35 0,-6 0 0,-16-40 0,32 90 0,1 0 0,0 0 0,1-1 0,-1 1 0,2-1 0,-1 0 0,1 1 0,0-1 0,1 0 0,0 0 0,1 0 0,0 0 0,2-8 0,3-6 0,1 1 0,1 1 0,16-33 0,-19 42 0</inkml:trace>
  <inkml:trace contextRef="#ctx0" brushRef="#br0" timeOffset="-9">1566 853 24575,'10'-21'0</inkml:trace>
  <inkml:trace contextRef="#ctx0" brushRef="#br0" timeOffset="-11">1648 832 24575,'27'119'0,"15"63"0,-41-176 0,0 0 0,1 0 0,0 0 0,0 0 0,0 0 0,7 11 0,-9-17 0,1 1 0,-1-1 0,0 1 0,0-1 0,1 0 0,-1 1 0,0-1 0,1 1 0,-1-1 0,1 0 0,-1 1 0,1-1 0,-1 0 0,0 0 0,1 1 0,-1-1 0,1 0 0,-1 0 0,1 0 0,-1 1 0,1-1 0,-1 0 0,1 0 0,-1 0 0,1 0 0,-1 0 0,1 0 0,0 0 0,-1 0 0,1 0 0,0-1 0,0 0 0,1 0 0,-1-1 0,1 1 0,-1-1 0,0 1 0,0-1 0,0 0 0,0 1 0,0-1 0,0 0 0,-1 0 0,1 0 0,0 0 0,0-2 0,9-29 0,-2 0 0,0-1 0,-3 0 0,-1-1 0,-1 1 0,-2 0 0,-4-47 0,3 78 0,-1-1 0,0 1 0,0 0 0,0 0 0,0 0 0,0 0 0,-1 0 0,0 0 0,1 0 0,-1 1 0,0-1 0,0 1 0,0-1 0,-1 1 0,1 0 0,-1-1 0,1 1 0,-1 1 0,0-1 0,0 0 0,1 1 0,-1-1 0,0 1 0,0 0 0,-1 0 0,1 0 0,0 0 0,0 1 0,-4-1 0,-13-2 0,13 3 0</inkml:trace>
  <inkml:trace contextRef="#ctx0" brushRef="#br0" timeOffset="-13">705 1344 24575,'-14'56'0,"14"-56"0,-1 1 0,1-1 0,0 1 0,0 0 0,-1-1 0,1 1 0,0-1 0,0 1 0,-1 0 0,1-1 0,0 1 0,0-1 0,0 1 0,0 0 0,0-1 0,0 1 0,0 0 0,0-1 0,0 1 0,0 0 0,1-1 0,-1 1 0,0-1 0,0 1 0,1-1 0,-1 1 0,0 0 0,1-1 0,-1 1 0,0-1 0,1 1 0,-1-1 0,1 1 0,-1-1 0,1 0 0,-1 1 0,1-1 0,0 1 0,2-1 0,-1 0 0,0 0 0,0 0 0,1-1 0,-1 1 0,0-1 0,0 1 0,0-1 0,0 0 0,0 0 0,3-1 0,59-38 0,-62 38 0,90-57 0,169-81 0,-244 131 0,14-8 0,52-39 0,-54 35 0,52-29 0,-65 42 0,-8 5 0,0 0 0,0-1 0,0 0 0,0-1 0,-1 1 0,0-1 0,0-1 0,0 1 0,-1-1 0,0 0 0,0-1 0,5-7 0,-11 13 0,0 1 0,1-1 0,-1 0 0,0 0 0,0 0 0,0 1 0,0-1 0,0 0 0,0 0 0,0 0 0,0 1 0,0-1 0,0 0 0,0 0 0,-1 0 0,1 1 0,0-1 0,-1 0 0,1 0 0,0 1 0,-1-1 0,1 0 0,-1 1 0,1-1 0,-1 0 0,1 1 0,-1-1 0,0 1 0,1-1 0,-1 1 0,0-1 0,1 1 0,-1-1 0,0 1 0,1 0 0,-1-1 0,0 1 0,0 0 0,0 0 0,1 0 0,-1-1 0,0 1 0,0 0 0,0 0 0,1 0 0,-1 0 0,0 1 0,-1-1 0,-46 0 0,23 4 0,-1 1 0,1 1 0,0 1 0,1 1 0,22-7 0</inkml:trace>
  <inkml:trace contextRef="#ctx0" brushRef="#br0" timeOffset="-15">1278 956 24575,'-23'9'0,"-143"77"0,17-9 0,105-61 0</inkml:trace>
  <inkml:trace contextRef="#ctx0" brushRef="#br0" timeOffset="-17">966 1014 24575,'7'-6'0</inkml:trace>
  <inkml:trace contextRef="#ctx0" brushRef="#br0" timeOffset="-19">1047 745 24575,'8'-15'0</inkml:trace>
  <inkml:trace contextRef="#ctx0" brushRef="#br0" timeOffset="-21">1066 710 24575,'10'-21'0,"17"-45"0,-26 65 0,-1 1 0,0-1 0,0 0 0,1 1 0,-1-1 0,0 0 0,0 1 0,0-1 0,0 0 0,1 1 0,-1-1 0,0 0 0,0 1 0,0-1 0,-1 0 0,1 1 0,0-1 0,0 0 0,0 1 0,0-1 0,-1 0 0,1 1 0,0-1 0,0 1 0,-1-1 0,1 0 0,-1 1 0,1-1 0,0 1 0,-1-1 0,1 1 0,-2-1 0,-22 2 0,-28 22 0,-20 21 0,-109 87 0,175-125 0,-1 1 0,2 0 0,-1 0 0,1 1 0,0 0 0,1-1 0</inkml:trace>
  <inkml:trace contextRef="#ctx0" brushRef="#br0" timeOffset="-23">703 913 24575,'-2'3'0,"-1"2"0</inkml:trace>
  <inkml:trace contextRef="#ctx0" brushRef="#br0" timeOffset="-25">650 989 24575,'-2'3'0</inkml:trace>
  <inkml:trace contextRef="#ctx0" brushRef="#br0" timeOffset="-27">597 1053 24575,'-4'4'0,"-1"1"0</inkml:trace>
  <inkml:trace contextRef="#ctx0" brushRef="#br0" timeOffset="-29">544 1092 24575,'-8'4'0,"3"-2"0</inkml:trace>
  <inkml:trace contextRef="#ctx0" brushRef="#br0" timeOffset="-31">491 1111 24575,'-3'1'0,"-18"3"0,0 2 0,0 1 0,0 0 0,1 1 0,0 2 0,1 0 0,0 1 0,-18 13 0,-38 34 0,54-43 0,0 0 0,1 1 0,1 1 0,0 1 0,2 0 0,0 1 0,0 3 0</inkml:trace>
  <inkml:trace contextRef="#ctx0" brushRef="#br0" timeOffset="-33">50 1416 24575,'-10'13'0,"2"-1"0,3-3 0</inkml:trace>
  <inkml:trace contextRef="#ctx0" brushRef="#br0" timeOffset="-35">560 1458 24575,'9'-6'0,"-18"10"0</inkml:trace>
  <inkml:trace contextRef="#ctx0" brushRef="#br0" timeOffset="-37">649 1345 24575,'2'-1'0</inkml:trace>
  <inkml:trace contextRef="#ctx0" brushRef="#br0" timeOffset="-39">481 1520 24575,'-3'13'0,"-16"54"0,-55 126 0,55-145 0,2-8 0,8-21 0,1 0 0,1 1 0,1-1 0,-6 33 0,12-49 0,0 0 0,0 0 0,-1 0 0,1 0 0,-1 0 0,0 0 0,0-1 0,0 1 0,0 0 0,-1 0 0,1-1 0,-1 1 0,1-1 0,-1 1 0,0-1 0,0 0 0,0 0 0,0 0 0,0 0 0,-1 0 0,1 0 0,-1-1 0,1 1 0,-4 1 0,-3-1 0,0 0 0,0 0 0,0-1 0,0 0 0,-1-1 0,-14-1 0,21 1 0,-10 0 0,2 1 0,0-1 0,-1-1 0,1 0 0,0-1 0,0 0 0,-12-4 0,21 6 0,0-1 0,1 0 0,-1 0 0,0 0 0,1 0 0,-1 0 0,0 0 0,1-1 0,-1 1 0,1 0 0,0-1 0,-1 1 0,1-1 0,0 0 0,0 1 0,0-1 0,-1-2 0,2 2 0,-1-1 0,0 0 0,1 0 0,0 0 0,0 1 0,0-1 0,0 0 0,0 0 0,1 0 0,-1 0 0,1 1 0,-1-1 0,1 0 0,0 0 0,2-3 0,1-1 0,1-1 0,0 1 0,0 0 0,0 0 0,1 1 0,0-1 0,0 1 0,10-6 0,58-41 0,-13 19 0,1 2 0,118-43 0,-84 50 57,-70 20-412,0-1-1,-1-2 1,35-14-1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23.395"/>
    </inkml:context>
    <inkml:brush xml:id="br0">
      <inkml:brushProperty name="width" value="0.2" units="cm"/>
      <inkml:brushProperty name="height" value="0.2" units="cm"/>
      <inkml:brushProperty name="color" value="#996633"/>
    </inkml:brush>
  </inkml:definitions>
  <inkml:trace contextRef="#ctx0" brushRef="#br0">452 2 24575,'98'-2'0,"-73"2"0</inkml:trace>
  <inkml:trace contextRef="#ctx0" brushRef="#br0" timeOffset="52508.54">741 231 24575,'-16'17'0,"-10"9"0,0-2 0,-2 0 0,-57 36 0,13-25 0</inkml:trace>
  <inkml:trace contextRef="#ctx0" brushRef="#br0" timeOffset="52509.54">307 505 24575,'-4'2'0,"-19"9"0,-22 12 0,3 3 0</inkml:trace>
  <inkml:trace contextRef="#ctx0" brushRef="#br0" timeOffset="-7045.72">47 660 24575,'-15'14'0,"9"-6"0,7-5 0,7-8 0,-1 0 0,-2 1 0</inkml:trace>
  <inkml:trace contextRef="#ctx0" brushRef="#br0" timeOffset="-2">137 567 24575,'197'-222'0,"-173"196"0,1 1 0,46-36 0,5-5 0,-62 53 0,0 0 0,1 1 0,0 1 0,1 0 0,0 1 0,-1 2 0</inkml:trace>
  <inkml:trace contextRef="#ctx0" brushRef="#br0" timeOffset="52507.54">699 89 24575,'-22'44'0,"19"-38"0,-63 106 0,-48 54 0</inkml:trace>
  <inkml:trace contextRef="#ctx0" brushRef="#br0" timeOffset="-2264.12">107 831 24575,'-23'12'0,"-26"11"0,47-22 0,-1 1 0,0-1 0,1 1 0,-1 0 0,1 0 0,-1 0 0,1 0 0,0 0 0,0 0 0,0 1 0,0-1 0,0 1 0,1-1 0,-3 5 0,5-6 0,-1 0 0,0 0 0,0 0 0,1 0 0,-1 0 0,0 0 0,1 0 0,-1-1 0,1 1 0,-1 0 0,1 0 0,-1 0 0,1-1 0,0 1 0,0 0 0,-1-1 0,1 1 0,0 0 0,0-1 0,-1 1 0,1-1 0,0 1 0,0-1 0,0 0 0,0 1 0,0-1 0,0 0 0,0 0 0,0 0 0,0 1 0,0-1 0,0 0 0,0 0 0,0-1 0,1 1 0,44 2 0,-42-2 0,74 0 0,-46 2 0,1-2 0,0-1 0,0-1 0,51-12 0,-57 5 0,-1-2 0,0 0 0,-1-2 0,28-19 0,-19 12 0,47-21 0,-59 32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15.902"/>
    </inkml:context>
    <inkml:brush xml:id="br0">
      <inkml:brushProperty name="width" value="0.2" units="cm"/>
      <inkml:brushProperty name="height" value="0.2" units="cm"/>
      <inkml:brushProperty name="color" value="#996633"/>
    </inkml:brush>
  </inkml:definitions>
  <inkml:trace contextRef="#ctx0" brushRef="#br0">296 122 24575,'-117'-1'0,"94"1"0,43-3 0,-1 0 0,1-2 0,-1 0 0,0-1 0,0-1 0,-1-1 0,33-18 0,-1 2 0</inkml:trace>
  <inkml:trace contextRef="#ctx0" brushRef="#br0" timeOffset="-2">391 26 24575,'-11'7'0,"0"1"0,0 1 0,0 0 0,-15 17 0,24-24 0</inkml:trace>
  <inkml:trace contextRef="#ctx0" brushRef="#br0" timeOffset="-1">296 110 24531,'-47'48'-291</inkml:trace>
  <inkml:trace contextRef="#ctx0" brushRef="#br0" timeOffset="-3">241 166 24188,'-1'1'-6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3:47.222"/>
    </inkml:context>
    <inkml:brush xml:id="br0">
      <inkml:brushProperty name="width" value="0.2" units="cm"/>
      <inkml:brushProperty name="height" value="0.2" units="cm"/>
      <inkml:brushProperty name="color" value="#996633"/>
    </inkml:brush>
  </inkml:definitions>
  <inkml:trace contextRef="#ctx0" brushRef="#br0">0 1121 24575,'62'-14'0,"52"0"0,261-41 0,-368 54 0,-3 1 0,0 0 0,-1-1 0,1 1 0,0-1 0,-1 0 0,1 0 0,-1-1 0,1 1 0,-1-1 0,0 1 0,6-5 0,-10 6 0,0-1 0,0 0 0,1 1 0,-1-1 0,0 1 0,0-1 0,0 1 0,0 0 0,1-1 0,-1 1 0,0 0 0,0 0 0,0-1 0,0 1 0,0 0 0,0 0 0,0 0 0,0 0 0,0 0 0,0 0 0,0 1 0,-1-1 0,-26 2 0,0 5 0,1 1 0,0 1 0,0 2 0,-39 21 0,7-3 0,41-22 0,-1 2 0,1 0 0,1 1 0,0 0 0,0 2 0,1 0 0,-24 23 0,13-10 0,20-20 0,0 1 0,1 0 0,0 0 0,0 0 0,0 1 0,1 0 0,-7 10 0,12-16 0,0-1 0,1 1 0,-1-1 0,0 1 0,0-1 0,0 1 0,0-1 0,1 1 0,-1-1 0,0 1 0,1-1 0,-1 1 0,0-1 0,1 0 0,-1 1 0,0-1 0,1 0 0,-1 1 0,1-1 0,-1 0 0,0 1 0,1-1 0,-1 0 0,1 0 0,-1 0 0,1 1 0,-1-1 0,1 0 0,-1 0 0,1 0 0,-1 0 0,1 0 0,-1 0 0,1 0 0,-1 0 0,1 0 0,-1 0 0,1 0 0,-1 0 0,1 0 0,-1-1 0,1 1 0,0 0 0,35-4 0,-30 3 0,69-5 0,-47 5 0,0-1 0,0-1 0,0-2 0,-1-1 0,0-1 0,29-11 0,319-131 0,-304 120 0,-1-3 0,81-51 0,-145 79 0,32-22 0,1 1 0,2 2 0,0 2 0,1 2 0,80-25 0,-91 35 0,47-21 0,-78 30 0,16-9 0,-1 0 0,1-2 0,-1 0 0,-1 0 0,0-2 0,-1 1 0,0-2 0,11-15 0,36-35 0,-47 51 0,-1 0 0,0-2 0,-1 1 0,0-1 0,-2-1 0,0 0 0,0 0 0,-2-1 0,8-21 0,3-21 0,14-85 0,-20 84 0,6-86-1365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9.430"/>
    </inkml:context>
    <inkml:brush xml:id="br0">
      <inkml:brushProperty name="width" value="0.2" units="cm"/>
      <inkml:brushProperty name="height" value="0.2" units="cm"/>
      <inkml:brushProperty name="color" value="#996633"/>
    </inkml:brush>
  </inkml:definitions>
  <inkml:trace contextRef="#ctx0" brushRef="#br0">956 576 24575,'60'46'0,"20"25"0</inkml:trace>
  <inkml:trace contextRef="#ctx0" brushRef="#br0" timeOffset="1">1350 927 24575,'8'11'0,"30"54"0,-34-57 0,0-1 0,-1 1 0,0 0 0,0 0 0,-1 0 0,0 0 0,-1 0 0,0 1 0,0 15 0,-5-23 0,-4-10 0,-7-14 0,14 23 0,-1-3 0</inkml:trace>
  <inkml:trace contextRef="#ctx0" brushRef="#br0" timeOffset="-1">1388 1061 24575,'-89'-134'0</inkml:trace>
  <inkml:trace contextRef="#ctx0" brushRef="#br0" timeOffset="-2">1126 660 24575,'-20'-34'0</inkml:trace>
  <inkml:trace contextRef="#ctx0" brushRef="#br0" timeOffset="-3">1076 569 24575,'-9'-15'0</inkml:trace>
  <inkml:trace contextRef="#ctx0" brushRef="#br0" timeOffset="-6">155 391 24575,'-21'29'0,"8"-11"0,-5 8 0,2 0 0,0 1 0,1 1 0,2 0 0,1 1 0,-15 54 0,27-82 0,-1 1 0,1 0 0,-1 0 0,1-1 0,-1 1 0,1 0 0</inkml:trace>
  <inkml:trace contextRef="#ctx0" brushRef="#br0" timeOffset="-7">28 697 24575,'31'-42'0,"114"-221"0</inkml:trace>
  <inkml:trace contextRef="#ctx0" brushRef="#br0" timeOffset="-8">387 55 24575,'28'-39'0,"-27"37"0,1 1 0,1-1 0,-1 1 0,0-1 0,0 1 0,1 0 0,-1 0 0,0 0 0,1 0 0,-1 0 0,1 1 0,-1-1 0,1 1 0,0 0 0,-1-1 0,1 1 0,-1 0 0,1 1 0,0-1 0,-1 0 0,1 1 0,-1-1 0,1 1 0,4 2 0,8 2 0,0 2 0,27 14 0,-28-13 0,35 18 0,97 57 0</inkml:trace>
  <inkml:trace contextRef="#ctx0" brushRef="#br0" timeOffset="-9">767 160 24575,'108'61'0</inkml:trace>
  <inkml:trace contextRef="#ctx0" brushRef="#br0" timeOffset="-11">958 268 24575,'4'2'0,"5"4"0,-1-1 0,1 1 0</inkml:trace>
  <inkml:trace contextRef="#ctx0" brushRef="#br0" timeOffset="-14">355 635 24575,'-47'25'0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0.464"/>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1.137"/>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5:04.347"/>
    </inkml:context>
    <inkml:brush xml:id="br0">
      <inkml:brushProperty name="width" value="0.2" units="cm"/>
      <inkml:brushProperty name="height" value="0.2" units="cm"/>
      <inkml:brushProperty name="color" value="#663300"/>
    </inkml:brush>
  </inkml:definitions>
  <inkml:trace contextRef="#ctx0" brushRef="#br0">0 1 24575,'2'43'0,"2"-1"0,1 0 0,3 0 0,1 0 0,2-1 0,2 0 0,2-1 0,21 43 0,8 2 0,4-2 0,90 118 0,-108-161 0,2-2 0,2-1 0,1-2 0,1-1 0,2-2 0,2-2 0,73 44 0,296 168 0,-210-105 0,-81-50 0,13 2 0,215 143 0,-38-60 0,-287-160 0,-1 0 0,0 2 0,-1 0 0,0 1 0,-1 1 0,-1 1 0,-1 0 0,0 1 0,-2 1 0,0 1 0,20 35 0,-26-37-105,-1 0 0,0 0 0,-1 1 0,-1 0 0,-1 0 0,-1 1 0,-1-1 0,0 1 0,-1-1 0,-1 1 0,-1 0 0,-5 25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2.043"/>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2.665"/>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3.132"/>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3.475"/>
    </inkml:context>
    <inkml:brush xml:id="br0">
      <inkml:brushProperty name="width" value="0.1" units="cm"/>
      <inkml:brushProperty name="height" value="0.1" units="cm"/>
      <inkml:brushProperty name="color" value="#996633"/>
    </inkml:brush>
  </inkml:definitions>
  <inkml:trace contextRef="#ctx0" brushRef="#br0">1 0 24575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9:25.137"/>
    </inkml:context>
    <inkml:brush xml:id="br0">
      <inkml:brushProperty name="width" value="0.1" units="cm"/>
      <inkml:brushProperty name="height" value="0.1" units="cm"/>
      <inkml:brushProperty name="color" value="#996633"/>
    </inkml:brush>
  </inkml:definitions>
  <inkml:trace contextRef="#ctx0" brushRef="#br0">0 0 24575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3:51.217"/>
    </inkml:context>
    <inkml:brush xml:id="br0">
      <inkml:brushProperty name="width" value="0.2" units="cm"/>
      <inkml:brushProperty name="height" value="0.2" units="cm"/>
      <inkml:brushProperty name="color" value="#996633"/>
    </inkml:brush>
  </inkml:definitions>
  <inkml:trace contextRef="#ctx0" brushRef="#br0">1623 106 24575,'-1'6'0,"-1"0"0,0-1 0,-1 0 0,1 1 0,-1-1 0,0 0 0,0 0 0,-8 8 0,1 3 0,5-9 0,-136 199 0,95-148 0,11-14 0,-1 0 0,-59 52 0,60-70 0,-2-2 0,-1-1 0,-1-2 0,0-2 0,-57 19 0,11-3 0,72-30 0,-63 30 0,-3-4 0,-129 32 0,154-51 0,-212 40 0,220-44 0,31-4 0,-1-1 0,0-1 0,0 0 0,-19-1 0,35-1 0,-1 0 0,0 0 0,1 0 0,-1 0 0,0 0 0,1 0 0,-1-1 0,0 1 0,1 0 0,-1 0 0,1-1 0,-1 1 0,0 0 0,1-1 0,-1 1 0,1 0 0,-1-1 0,1 1 0,-1-1 0,1 1 0,-1-1 0,1 1 0,-1-1 0,1 0 0,0 1 0,-1-1 0,1 1 0,0-1 0,0 0 0,-1 0 0,5-23 0,22-17 0,-16 30 0,2-1 0,-1 2 0,2 0 0,-1 0 0,1 1 0,1 1 0,-1 0 0,1 1 0,26-10 0,9 2 0,84-17 0,-37 11 0,-32 5 0,119-35 0,-115 29 0,-27 10 0,0-3 0,-1-1 0,53-29 0,-48 16 0,-1-2 0,-1-3 0,74-73 0,-75 68 0,86-61 0,18-14 0,-105 79 53,50-32 0,-13 11-1524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3:52.043"/>
    </inkml:context>
    <inkml:brush xml:id="br0">
      <inkml:brushProperty name="width" value="0.2" units="cm"/>
      <inkml:brushProperty name="height" value="0.2" units="cm"/>
      <inkml:brushProperty name="color" value="#996633"/>
    </inkml:brush>
  </inkml:definitions>
  <inkml:trace contextRef="#ctx0" brushRef="#br0">386 0 24575,'-2'22'0,"-1"0"0,-1 0 0,-1-1 0,-1 1 0,-1-1 0,-14 30 0,2-1 0,11-30 0,0-1 0,-1 1 0,-1-1 0,-1-1 0,0 0 0,-1-1 0,-1 0 0,-1 0 0,-1-2 0,0 0 0,-1 0 0,0-2 0,-24 16 0,27-20-124,1 0 0,0 1 0,1 0 0,1 1 0,-1 0 0,2 1-1,-1 0 1,2 0 0,0 1 0,-9 17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29.414"/>
    </inkml:context>
    <inkml:brush xml:id="br0">
      <inkml:brushProperty name="width" value="0.2" units="cm"/>
      <inkml:brushProperty name="height" value="0.2" units="cm"/>
      <inkml:brushProperty name="color" value="#996633"/>
    </inkml:brush>
  </inkml:definitions>
  <inkml:trace contextRef="#ctx0" brushRef="#br0">1256 141 24575,'2'-4'0,"1"-1"0,-1 1 0,0 0 0,1 0 0,0 0 0,0 0 0,0 1 0,1-1 0,-1 1 0,1 0 0,6-5 0,-3 2 0,35-28 0</inkml:trace>
  <inkml:trace contextRef="#ctx0" brushRef="#br0" timeOffset="1">1374 51 24575,'-24'39'0,"-5"8"0,-23 36 0</inkml:trace>
  <inkml:trace contextRef="#ctx0" brushRef="#br0" timeOffset="-20226.81">1257 239 24575,'-6'11'0</inkml:trace>
  <inkml:trace contextRef="#ctx0" brushRef="#br0" timeOffset="-7489.19">913 647 24575,'-10'3'0,"-69"13"0,60-13 0,5-1 0</inkml:trace>
  <inkml:trace contextRef="#ctx0" brushRef="#br0" timeOffset="-7491.19">114 637 24575,'24'-23'0,"11"-8"0,2 1 0,41-25 0,-66 49 0,0 1 0,0 1 0</inkml:trace>
  <inkml:trace contextRef="#ctx0" brushRef="#br0" timeOffset="-1">1638 244 24575,'74'-36'0,"-59"29"0</inkml:trace>
  <inkml:trace contextRef="#ctx0" brushRef="#br0" timeOffset="-2">1727 184 24575,'-16'10'0,"-2"1"0</inkml:trace>
  <inkml:trace contextRef="#ctx0" brushRef="#br0" timeOffset="-3">1682 212 24575,'-51'32'0</inkml:trace>
  <inkml:trace contextRef="#ctx0" brushRef="#br0" timeOffset="-5">2474 278 24575,'22'-1'0,"-22"1"0,0 0 0,0 0 0,-1 0 0,1 0 0,0 0 0,0 0 0,0 0 0,-1 1 0,1-1 0,0 0 0,0 0 0,0 0 0,0 0 0,-1 1 0,1-1 0,0 0 0,0 0 0,0 0 0,0 0 0,0 1 0,0-1 0,0 0 0,-1 0 0,1 1 0,0-1 0,0 0 0,0 0 0,0 1 0,0-1 0,0 0 0,0 0 0,0 0 0,0 1 0,0-1 0,0 0 0,1 0 0,-1 1 0,0-1 0,0 0 0,0 0 0,0 0 0,0 1 0,0-1 0,0 0 0,1 0 0,-1 0 0,0 1 0,0-1 0,0 0 0,0 0 0,1 0 0,-1 0 0,0 0 0,0 1 0,0-1 0,1 0 0,-1 0 0,0 0 0,0 0 0,0 0 0,1 0 0,-1 0 0,0 0 0,0 0 0,1 0 0,-1 0 0,0 0 0,0 0 0,1 0 0,-18 13 0,9-8 0</inkml:trace>
  <inkml:trace contextRef="#ctx0" brushRef="#br0" timeOffset="-7493.19">1844 707 24575,'-29'10'0,"-239"92"0,311-108 0,66-15 0,-61 11 0,200-30 0</inkml:trace>
  <inkml:trace contextRef="#ctx0" brushRef="#br0" timeOffset="-7495.19">1995 775 24575,'-134'16'0,"-141"21"0,149-11 0,2 5 0,-128 50 0,252-80 0,-37 15 0,38-16 0,-1 0 0,1 1 0,-1-1 0,0 0 0,1 0 0,-1 0 0,1 0 0,-1 0 0,0 0 0,1 1 0,-1-1 0,1 0 0,-1 0 0,0 1 0,0-1 0,1 0 0,-1 0 0,0 1 0,1-1 0,-1 0 0,0 1 0,0-1 0,1 0 0,-1 1 0,0-1 0,0 1 0,0-1 0,0 0 0,0 1 0,1-1 0,-1 1 0,0-1 0,0 0 0,0 1 0,0-1 0,0 1 0,0-1 0,0 1 0,0-1 0,-1 0 0,1 1 0,0-1 0,0 1 0,0-1 0,0 0 0,0 1 0,-1-1 0,1 0 0,0 1 0,0-1 0,-1 0 0,1 1 0,0-1 0,-1 0 0,1 1 0,0-1 0,-1 0 0,1 0 0,0 0 0,-1 1 0,1-1 0,0 0 0,-1 0 0,0 0 0,16 3 0,0-1 0,-1 0 0,1-1 0,0-1 0,23-2 0,81-16 0,-63 9 0,33-6 0,-8 1 0,132-5 0,-73 17 0,230 8 0</inkml:trace>
  <inkml:trace contextRef="#ctx0" brushRef="#br0" timeOffset="-20242.81">2437 1081 24575,'2'6'0,"8"17"0,0-1 0,-7-16 0</inkml:trace>
  <inkml:trace contextRef="#ctx0" brushRef="#br0" timeOffset="-7498.19">2486 1181 24575,'9'15'0,"5"5"0,1-1 0,0 0 0,2-1 0,0-1 0,1 0 0,1-1 0,0-1 0,1-1 0,22 12 0,73 39 0</inkml:trace>
  <inkml:trace contextRef="#ctx0" brushRef="#br0" timeOffset="-7497.19">2876 1482 24575,'112'64'0</inkml:trace>
  <inkml:trace contextRef="#ctx0" brushRef="#br0" timeOffset="-7499.19">3111 1616 24575,'21'12'0,"0"2"0,-6-4 0</inkml:trace>
  <inkml:trace contextRef="#ctx0" brushRef="#br0" timeOffset="-7501.19">3255 1724 24575,'47'38'0,"-47"-37"0,1-1 0,0 1 0,0 0 0,-1 0 0,1-1 0,0 1 0,0-1 0,0 1 0,0 0 0,0-1 0,0 0 0,0 1 0,0-1 0,0 0 0,0 1 0,0-1 0,0 0 0,1 0 0,-1 0 0,0 0 0,0 0 0,0 0 0,0 0 0,0 0 0,0-1 0,2 1 0,-3-1 0,1-1 0,-1 1 0,1 0 0,-1 0 0,0 0 0,1 0 0,-1-1 0,0 1 0,0 0 0,0 0 0,0-1 0,0 1 0,0 0 0,0 0 0,0-1 0,-1 1 0,1 0 0,-1-2 0,-7-18 0</inkml:trace>
  <inkml:trace contextRef="#ctx0" brushRef="#br0" timeOffset="-20246.81">2329 1052 24575,'-52'3'0,"-28"0"0,71-3 0,-29 0 0,37-1 0,0 1 0,-1 0 0,1 0 0,0 0 0,0 0 0,0 0 0,0 0 0,-1 1 0,1-1 0,0 0 0,0 1 0,0-1 0,0 0 0,0 1 0,0 0 0,0-1 0,0 1 0,0-1 0,0 1 0,-1 1 0,3-1 0,0 1 0,0 0 0,0-1 0,0 1 0,1-1 0,-1 0 0,0 1 0,1-1 0,-1 0 0,1 0 0,0 0 0,-1 0 0,1 0 0,0 0 0,-1 0 0,3 0 0,2 3 0,130 69 0,167 64 0,-203-95 0</inkml:trace>
  <inkml:trace contextRef="#ctx0" brushRef="#br0" timeOffset="-7504.19">2714 1349 24575,'49'21'0</inkml:trace>
  <inkml:trace contextRef="#ctx0" brushRef="#br0" timeOffset="-7505.19">4300 1699 24575,'22'2'0,"356"27"0,-274-14 0,-22-2 0,59 8 0,19 1 0,-135-19 0,0 1 0,0 1 0,0 1 0,42 17 0,89 51 0,-153-73 0,0 0 0,0 1 0,0 0 0,0-1 0,0 1 0,-1 0 0,1 1 0,-1-1 0,1 0 0,-1 1 0,0-1 0,0 1 0,0 0 0,0-1 0,-1 1 0,1 0 0,-1 0 0,2 7 0,-2-7 0,-1 0 0,0 1 0,0-1 0,0 0 0,-1 0 0,1 1 0,-1-1 0,0 0 0,0 0 0,0 0 0,0 0 0,0 0 0,-1 0 0,1 0 0,-4 5 0,-5 4 0,-1 0 0,0 0 0,0-1 0,-1-1 0,0 0 0,-20 13 0,-7-2 0,-1-1 0,-1-1 0,-45 13 0,49-18 0,-2-1 0,-1-1 0,0-2 0,-1-1 0,0-3 0,0-1 0,-58-1 0,-110 14 0,-610-19 0,708-8 0,52 2 0,47 6 0,-1 0 0,1-1 0,0-1 0,0 0 0,0-1 0,0 0 0,1 0 0,-14-8 0,18 8 0,0-1 0,1 0 0,-1-1 0,1 1 0,1-1 0,-1 0 0,1 0 0,0-1 0,0 0 0,0 0 0,1 0 0,0 0 0,-3-9 0,2 4 0,0 1 0,0 0 0,-2 0 0,1 1 0,-1 0 0,-1 0 0,0 1 0,0 0 0,-1 0 0,0 0 0,-14-9 0,17 13 0,0 0 0,-1-1 0,2 1 0,-1-1 0,1-1 0,-6-7 0,10 13 0,0-1 0,0 1 0,0-1 0,0 1 0,1-1 0,-1 0 0,0 1 0,1-1 0,0 0 0,-1 1 0,1-1 0,0 0 0,0 1 0,0-1 0,0 0 0,0 0 0,0 1 0,0-1 0,1 0 0,-1 0 0,0 1 0,1-1 0,0 1 0,-1-1 0,1 0 0,0 1 0,0-1 0,0 1 0,0 0 0,0-1 0,0 1 0,0 0 0,0-1 0,1 1 0,2-2 0,20-13 0,2 1 0,0 0 0,0 2 0,-13 8 0</inkml:trace>
  <inkml:trace contextRef="#ctx0" brushRef="#br0" timeOffset="-7506.19">4768 1872 24575,'108'4'0,"278"40"0,-336-37 0,16 2 0,65 18 0,-128-27 0,-1 1 0,0 0 0,0-1 0,1 1 0,-1 0 0,0 0 0,0 0 0,0 1 0,0-1 0,0 0 0,0 1 0,-1-1 0,1 1 0,0 0 0,-1-1 0,1 1 0,1 3 0,-2-4 0,-1 0 0,0-1 0,0 1 0,0-1 0,0 1 0,0 0 0,0-1 0,0 1 0,0 0 0,0-1 0,0 1 0,0 0 0,0-1 0,0 1 0,-1-1 0,1 1 0,0 0 0,0-1 0,-1 1 0,1-1 0,0 1 0,-1-1 0,0 2 0,-22 11 0,-28-1 0,-97 13 0,72-15 0,-75 15 0,-179 24 0,-332-32 0,413-20 0,225 3 0,-161-5 0,154 2 0,-1-2 0,1-1 0,-56-17 0,81 21 0,-2-1 0,1 1 0,0-1 0,-1 0 0,1-1 0,0 0 0,-7-5 0,14 9 0,-1-1 0,0 1 0,1-1 0,-1 0 0,0 1 0,1-1 0,-1 0 0,1 1 0,0-1 0,-1 0 0,1 0 0,-1 0 0,1 1 0,0-1 0,0 0 0,0 0 0,-1 0 0,1 0 0,0 0 0,0 1 0,0-1 0,0 0 0,0 0 0,1-1 0,0 0 0,0 0 0,0 0 0,0 0 0,0 0 0,0 1 0,1-1 0,-1 0 0,1 0 0,-1 1 0,1-1 0,0 1 0,0 0 0,3-3 0,18-9 0,0 0 0,0 2 0,1 0 0,1 2 0,-1 0 0,2 2 0,-1 1 0,52-6 0,-63 11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14.077"/>
    </inkml:context>
    <inkml:brush xml:id="br0">
      <inkml:brushProperty name="width" value="0.2" units="cm"/>
      <inkml:brushProperty name="height" value="0.2" units="cm"/>
      <inkml:brushProperty name="color" value="#996633"/>
    </inkml:brush>
  </inkml:definitions>
  <inkml:trace contextRef="#ctx0" brushRef="#br0">0 0 24575,'5'1'0,"0"0"0,0 0 0,0 0 0,0 1 0,0-1 0,0 1 0,0 0 0,-1 1 0,1-1 0,-1 1 0,0 0 0,0 0 0,0 0 0,0 1 0,0-1 0,-1 1 0,5 6 0,9 12 0,-2-1 0</inkml:trace>
  <inkml:trace contextRef="#ctx0" brushRef="#br0" timeOffset="1">147 142 24575,'12'20'0</inkml:trace>
  <inkml:trace contextRef="#ctx0" brushRef="#br0" timeOffset="-1">242 318 24575,'9'19'0,"6"11"0,1 0 0,0-5 0</inkml:trace>
  <inkml:trace contextRef="#ctx0" brushRef="#br0" timeOffset="-3">335 476 24575,'3'4'0,"30"34"0</inkml:trace>
  <inkml:trace contextRef="#ctx0" brushRef="#br0" timeOffset="-5">451 600 24575,'120'136'0,"-100"-116"-1365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46.830"/>
    </inkml:context>
    <inkml:brush xml:id="br0">
      <inkml:brushProperty name="width" value="0.2" units="cm"/>
      <inkml:brushProperty name="height" value="0.2" units="cm"/>
      <inkml:brushProperty name="color" value="#996633"/>
    </inkml:brush>
  </inkml:definitions>
  <inkml:trace contextRef="#ctx0" brushRef="#br0">2 0 24575,'-1'92'0,"3"100"0,3-155 0,18 67 0,-2-12 0,-17-66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5:09.740"/>
    </inkml:context>
    <inkml:brush xml:id="br0">
      <inkml:brushProperty name="width" value="0.2" units="cm"/>
      <inkml:brushProperty name="height" value="0.2" units="cm"/>
      <inkml:brushProperty name="color" value="#663300"/>
    </inkml:brush>
  </inkml:definitions>
  <inkml:trace contextRef="#ctx0" brushRef="#br0">1480 1 24575,'-6'5'0,"-1"-1"0,-1 1 0,1-1 0,0-1 0,-1 1 0,0-1 0,0-1 0,0 0 0,-15 3 0,-23 8 0,15 0 0,11-4 0,0-2 0,-1 0 0,0 0 0,-38 5 0,11-4 0,1 2 0,0 2 0,1 2 0,1 2 0,0 2 0,-43 24 0,32-10 0,2 2 0,1 3 0,1 2 0,3 2 0,-64 68 0,6 10 0,-32 32 0,121-135 0,-1-1 0,0-1 0,-1-1 0,-1 0 0,-31 14 0,18-9-1365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52.460"/>
    </inkml:context>
    <inkml:brush xml:id="br0">
      <inkml:brushProperty name="width" value="0.2" units="cm"/>
      <inkml:brushProperty name="height" value="0.2" units="cm"/>
      <inkml:brushProperty name="color" value="#996633"/>
    </inkml:brush>
  </inkml:definitions>
  <inkml:trace contextRef="#ctx0" brushRef="#br0">36 0 24575,'-1'1'0,"0"-1"0,0 0 0,0 1 0,1-1 0,-1 1 0,0-1 0,0 1 0,1 0 0,-1-1 0,0 1 0,1 0 0,-1-1 0,0 1 0,1 0 0,-1 0 0,1 0 0,-1-1 0,1 1 0,0 0 0,-1 0 0,1 0 0,0 0 0,0 0 0,-1 0 0,1 0 0,0 0 0,0 1 0,-3 33 0,3-30 0,-1 116 0,2-70 0,-12 98 0,7-110-450,1 76-1,3-104-13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5:54.410"/>
    </inkml:context>
    <inkml:brush xml:id="br0">
      <inkml:brushProperty name="width" value="0.2" units="cm"/>
      <inkml:brushProperty name="height" value="0.2" units="cm"/>
      <inkml:brushProperty name="color" value="#996633"/>
    </inkml:brush>
  </inkml:definitions>
  <inkml:trace contextRef="#ctx0" brushRef="#br0">0 1 24575,'3'3'0,"-1"0"0,0 0 0,-1 0 0,1 0 0,-1 0 0,1 1 0,-1-1 0,0 0 0,0 1 0,-1-1 0,1 1 0,0 5 0,0 49 0,-1-41 0,-1 390 0,2-399 16,0-1 0,0 0 0,1 0-1,0 0 1,0 0 0,1 0 0,3 7 0,8 27-1508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6:12.221"/>
    </inkml:context>
    <inkml:brush xml:id="br0">
      <inkml:brushProperty name="width" value="0.1" units="cm"/>
      <inkml:brushProperty name="height" value="0.1" units="cm"/>
      <inkml:brushProperty name="color" value="#996633"/>
    </inkml:brush>
  </inkml:definitions>
  <inkml:trace contextRef="#ctx0" brushRef="#br0">2091 0 24575,'-2'4'0,"1"-1"0,-1 0 0,0 0 0,0 0 0,-1 0 0,3-2 0</inkml:trace>
  <inkml:trace contextRef="#ctx0" brushRef="#br0" timeOffset="1">2019 86 24575,'-2'4'0</inkml:trace>
  <inkml:trace contextRef="#ctx0" brushRef="#br0" timeOffset="-1">1631 433 24575,'-50'10'0</inkml:trace>
  <inkml:trace contextRef="#ctx0" brushRef="#br0" timeOffset="-3">1578 444 24575,'-22'4'0,"-21"3"0,-67 19 0,-73 20 0,135-37 0,2 2 0,-1 2 0,2 1 0,-46 23 0,44-16 0,-74 22 0,84-32 0,1 2 0,0 1 0,1 2 0,-43 26 0,56-27 0,1 1 0,0 1 0,2 0 0,0 2 0,0 0 0,-21 31 0,26-31 0,-2-1 0,0 0 0,-1-1 0,0-1 0,-24 16 0,31-25 0,0 0 0,-1-1 0,0 0 0,0-1 0,0 0 0,-1-1 0,1 0 0,-1-1 0,0-1 0,0 1 0,-23 0 0,13-3 0,7 1 0,0-1 0,1-1 0,-18-2 0,32 3-45,-1 0-1,0 0 1,0-1-1,1 1 1,-1 0-1,0 0 1,1-1-1,-1 1 1,0 0-1,1-1 1,-1 1-1,0-1 1,1 1-1,-1-1 1,1 1-1,-1-1 1,1 1-1,-1-1 1,1 0-1,0 1 1,-1-1-1,1 1 1,-1-1-1,1 0 0,0 0 1,0 1-1,0-1 1,-1 0-1,1-1 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41.826"/>
    </inkml:context>
    <inkml:brush xml:id="br0">
      <inkml:brushProperty name="width" value="0.1" units="cm"/>
      <inkml:brushProperty name="height" value="0.1" units="cm"/>
      <inkml:brushProperty name="color" value="#996633"/>
    </inkml:brush>
  </inkml:definitions>
  <inkml:trace contextRef="#ctx0" brushRef="#br0">701 0 24575,'-75'66'0,"54"-50"0,1 1 0,0 1 0,-30 37 0,24-19 0,-49 49 0,63-73 0,-2 0 0,1-1 0,-2-1 0,1 0 0,-1-1 0,-1-1 0,-17 7 0,-11 2 0,0-3 0,-1-2 0,0-2 0,-58 6 0,169-27 0,105-32 0,-150 34 15,0 0 0,0-1-1,-1-2 1,29-20 0,13-8-1454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43.770"/>
    </inkml:context>
    <inkml:brush xml:id="br0">
      <inkml:brushProperty name="width" value="0.1" units="cm"/>
      <inkml:brushProperty name="height" value="0.1" units="cm"/>
      <inkml:brushProperty name="color" value="#996633"/>
    </inkml:brush>
  </inkml:definitions>
  <inkml:trace contextRef="#ctx0" brushRef="#br0">178 33 24575,'4'-2'0,"0"0"0,-1 0 0,1 1 0,0-1 0,0 1 0,1 0 0,-1 0 0,0 1 0,0-1 0,0 1 0,1 0 0,-1 0 0,5 0 0,5 0 0,111-9 0,-21 0 0,169 7 0,-268 5 0,-18 1 0,-26 2 0,-107 0 0,-133 13 0,190-12 0,66-7 0,0 1 0,0 1 0,1 1 0,-1 1 0,1 1 0,-36 13 0,95-15 0,200-29 0,306 4 0,-511 22-1365,-7 0-5461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47.729"/>
    </inkml:context>
    <inkml:brush xml:id="br0">
      <inkml:brushProperty name="width" value="0.1" units="cm"/>
      <inkml:brushProperty name="height" value="0.1" units="cm"/>
      <inkml:brushProperty name="color" value="#996633"/>
    </inkml:brush>
  </inkml:definitions>
  <inkml:trace contextRef="#ctx0" brushRef="#br0">1737 0 24575,'-6'1'0,"0"0"0,1 0 0,-1 1 0,0 0 0,0 0 0,1 0 0,-1 1 0,1 0 0,0 0 0,-1 0 0,1 0 0,1 1 0,-8 7 0,-34 21 0,27-24 0,-1 0 0,0-1 0,0-1 0,-1-1 0,1 0 0,-41 2 0,-131-7 0,83-3 0,93 3 0,-60-1 0,0 4 0,-106 17 0,-28 8 0,200-27 0,-162 22 0,163-22 0,-18 3 0,1 1 0,0 1 0,0 1 0,-26 10 0,45-12 0,0-1 0,0 1 0,1 1 0,0-1 0,0 1 0,0 0 0,0 0 0,1 1 0,0 0 0,1-1 0,-1 2 0,1-1 0,1 0 0,-1 1 0,1 0 0,1 0 0,-1 0 0,-1 12 0,-1 10 0,0 1 0,2 1 0,1 46 0,2 494 0,-1-557 0,-1 0 0,0-1 0,-2 0 0,1 0 0,-2 0 0,0 0 0,0 0 0,-13 19 0,8-12 0,0 1 0,-6 24 0,15-43-72,1-1 1,-1 1-1,0-1 0,1 1 0,-1-1 0,0 0 0,-1 1 0,1-1 1,0 0-1,-1 0 0,1 1 0,-1-1 0,1 0 0,-1-1 0,0 1 1,0 0-1,0 0 0,-3 1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53:49.879"/>
    </inkml:context>
    <inkml:brush xml:id="br0">
      <inkml:brushProperty name="width" value="0.1" units="cm"/>
      <inkml:brushProperty name="height" value="0.1" units="cm"/>
      <inkml:brushProperty name="color" value="#996633"/>
    </inkml:brush>
  </inkml:definitions>
  <inkml:trace contextRef="#ctx0" brushRef="#br0">20 1 24575,'-2'2'0,"0"0"0,0 0 0,0 1 0,1-1 0,-1 0 0,1 1 0,0-1 0,-1 1 0,1 0 0,0-1 0,1 1 0,-1 0 0,0 0 0,1 0 0,0-1 0,-1 1 0,1 0 0,0 0 0,0 0 0,1 3 0,1 5 0,1 1 0,0-1 0,8 19 0,1 3 0,-4-3 0,2 6 0,10 70 0,-16-65 0,8 140 0,1-99-1365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898"/>
    </inkml:context>
    <inkml:brush xml:id="br0">
      <inkml:brushProperty name="width" value="0.4" units="cm"/>
      <inkml:brushProperty name="height" value="0.8" units="cm"/>
      <inkml:brushProperty name="color" value="#66FF33"/>
      <inkml:brushProperty name="tip" value="rectangle"/>
      <inkml:brushProperty name="rasterOp" value="maskPen"/>
      <inkml:brushProperty name="ignorePressure" value="1"/>
    </inkml:brush>
  </inkml:definitions>
  <inkml:trace contextRef="#ctx0" brushRef="#br0">94 75,'-3'5,"-7"6,-3-2,1-10,2-10,4-2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15.896"/>
    </inkml:context>
    <inkml:brush xml:id="br0">
      <inkml:brushProperty name="width" value="0.2" units="cm"/>
      <inkml:brushProperty name="height" value="0.2" units="cm"/>
      <inkml:brushProperty name="color" value="#996633"/>
    </inkml:brush>
  </inkml:definitions>
  <inkml:trace contextRef="#ctx0" brushRef="#br0">697 946 24575,'-8'12'0,"-7"8"0,-21 22 0,36-42 0,-28 34 0,19-18 0,9-15 0,0-1 0,0 0 0,0 0 0,0 0 0,0 1 0,0-1 0,0 0 0,0 0 0,0 1 0,1-1 0,-1 0 0,0 0 0,0 0 0,0 1 0,0-1 0,0 0 0,0 0 0,0 0 0,0 0 0,1 1 0,-1-1 0,0 0 0,0 0 0,0 0 0,0 0 0,1 1 0,-1-1 0,0 0 0,0 0 0,0 0 0,0 0 0,1 0 0,-1 0 0,0 0 0,0 0 0,1 0 0,-1 0 0,0 0 0,0 0 0,0 0 0,1 0 0,-1 0 0,0 0 0,0 0 0,1 0 0,-1 0 0,0 0 0,0 0 0,0 0 0,1 0 0,-1 0 0,0 0 0,0 0 0,1-1 0,17-4 0,0-2 0,0 0 0,0-1 0,-1-1 0,31-21 0,2 0 0,2 0 0</inkml:trace>
  <inkml:trace contextRef="#ctx0" brushRef="#br0" timeOffset="-1">1041 1013 24575,'-13'21'0,"-21"26"0,-2-2 0,-1-1 0,-3-1 0,-66 54 0,93-88 0,0-1 0,-1-1 0,0 0 0,0 0 0,-17 4 0,3 0 0,26-7 0,13-1 0,16-1 0,310-10 0,-66-1 0,-229 9 0,0 0 0,0-3 0,0-2 0,0-1 0,-1-3 0,0-1 0,47-18 0,-12 2 0,-57 21 0,-2 0 0,1-2 0,0 0 0,-1 0 0,-1-2 0,1 0 0,-1-1 0,27-22 0,-19 10 0,1 2 0,0 1 0,2 1 0,32-16 0,-32 14 0,-27 19 0,0 1 0,0 0 0,1-1 0,-1 1 0,0-1 0,0 1 0,0 0 0,1-1 0,-1 1 0,0-1 0,0 1 0,0-1 0,0 1 0,0-1 0,0 1 0,0 0 0,0-1 0,0 1 0,0-1 0,0 1 0,0-1 0,0 1 0,0-1 0,-1 1 0,1-1 0,0 1 0,0 0 0,0-1 0,-1 1 0,1-1 0,0 1 0,0 0 0,-1-1 0,-4-2 0,1 1 0,-1 0 0,1 0 0,-1 0 0,0 1 0,1-1 0,-1 1 0,0 0 0,0 1 0,-6-1 0,-70-7 0,0 3 0,-147 11 0,174 0 0,0 2 0,1 2 0,1 3 0,0 2 0,-66 28 0,-160 93 0,215-103 0,26-11 0,36-22 0,1 0 0,0 0 0,-1 0 0,1 0 0,0 0 0,-1 1 0,1-1 0,0 0 0,-1 0 0,1 0 0,0 1 0,-1-1 0,1 0 0,0 0 0,-1 1 0,1-1 0,0 0 0,0 1 0,0-1 0,-1 0 0,1 1 0,0-1 0,0 0 0,0 1 0,0-1 0,-1 0 0,1 1 0,0-1 0,0 1 0,0-1 0,0 0 0,0 1 0,0-1 0,0 0 0,0 1 0,0-1 0,0 1 0,1-1 0,-1 0 0,0 1 0,0-1 0,0 0 0,0 1 0,0-1 0,1 0 0,-1 1 0,0-1 0,0 0 0,1 1 0,-1-1 0,0 0 0,0 0 0,1 1 0,-1-1 0,0 0 0,1 0 0,-1 0 0,0 1 0,1-1 0,-1 0 0,1 0 0,-1 0 0,1 0 0,30 4 0,14-6 0,-1-2 0,1-2 0,-1-2 0,62-19 0,-38 9 0,604-169 0,-447 121 0,-173 51 0,1 1 0,18-12 0</inkml:trace>
  <inkml:trace contextRef="#ctx0" brushRef="#br0" timeOffset="-3">611 567 24575,'-231'0'0,"220"-1"0,-2 1 0,-1 0 0,0-1 0,1-1 0,-22-5 0,33 6 0,0 1 0,0-1 0,0 0 0,1 1 0,-1-1 0,0 0 0,1 0 0,-1 0 0,1 0 0,-1 0 0,1 0 0,-1 0 0,1-1 0,0 1 0,0 0 0,0-1 0,0 1 0,0-1 0,0 0 0,0 1 0,0-1 0,0 0 0,1 1 0,-1-1 0,1 0 0,-1 0 0,1 1 0,0-1 0,-1 0 0,1 0 0,0 0 0,0 0 0,0 0 0,1 1 0,-1-1 0,0 0 0,1 0 0,-1 0 0,1 1 0,1-3 0,14-43 0,-1 0 0,-3 0 0,-2-1 0,-1-1 0,-3 0 0,-1-70 0,-4 115 0,-1 0 0,1 0 0,-1 1 0,1-1 0,0 0 0,1 1 0,-1-1 0,1 1 0,-1-1 0,1 1 0,0 0 0,0 0 0,1-1 0,-1 2 0,1-1 0,-1 0 0,1 0 0,0 1 0,0-1 0,0 1 0,0 0 0,0 0 0,1 0 0,-1 1 0,1-1 0,-1 1 0,1 0 0,0 0 0,-1 0 0,1 0 0,4 0 0,1-1 0,0 1 0,0 0 0,0 0 0,0 1 0,0 0 0,0 0 0,0 1 0,0 1 0,0-1 0,0 1 0,-1 1 0,14 5 0,-18-6 0,0 1 0,0 0 0,0 0 0,0 0 0,0 1 0,-1 0 0,1-1 0,-1 1 0,0 0 0,0 1 0,-1-1 0,4 7 0,22 64 0,-7-16 0,6-4 0,2-2 0,47 65 0,-60-101 0,-1-1 0,0-2 0</inkml:trace>
  <inkml:trace contextRef="#ctx0" brushRef="#br0" timeOffset="-5">894 1002 24575,'-70'7'0,"33"2"0,1 2 0,-56 24 0,50-18 0,-56 15 0,90-29 0,0 0 0,0 0 0,0 1 0,1 0 0,0 1 0,0-1 0,0 1 0,0 1 0,1-1 0,0 1 0,0 0 0,0 1 0,1-1 0,0 1 0,0 0 0,-4 10 0,-2 5 0,0-1 0,2 2 0,0-1 0,-8 37 0,17-57 0,-1 0 0,1-1 0,-1 1 0,1 0 0,-1-1 0,1 1 0,0 0 0,0-1 0,0 1 0,0 0 0,0-1 0,0 1 0,1 0 0,-1-1 0,1 1 0,-1 0 0,1-1 0,-1 1 0,1-1 0,0 1 0,1 1 0,-1-2 0,0 0 0,0 0 0,1-1 0,-1 1 0,0-1 0,1 1 0,-1-1 0,0 1 0,1-1 0,-1 0 0,0 0 0,1 0 0,-1 0 0,0 0 0,1 0 0,-1 0 0,1 0 0,-1 0 0,0-1 0,2 0 0,6-1 0,0-2 0,0 1 0,0-1 0,-1-1 0,0 1 0,11-9 0,0-3 0,-2-1 0,0-1 0,-1-1 0,25-36 0,-12 14 0,-21 31 0,0-1 0,-1 0 0,0-1 0,-1 0 0,6-15 0,-10 24 0,-1 0 0,0 0 0,0 0 0,-1 0 0,1 0 0,-1 0 0,1 0 0,-1 0 0,0 0 0,0-1 0,0 1 0,-1 0 0,1 0 0,-1 0 0,0 0 0,0 0 0,0 0 0,0 0 0,0 0 0,0 1 0,-1-1 0,0 0 0,1 1 0,-1-1 0,0 1 0,0-1 0,0 1 0,-4-3 0,-6-3 0,0 0 0,-1 1 0,0 1 0,0 0 0,-1 0 0,1 1 0,-1 1 0,0 1 0,-18-3 0,-24-2 0,-57 1 0,68 5 0,-101-18 0,56 5 0,89 15 0,0 0 0,1 0 0,-1 0 0,0 0 0,1 0 0,-1 0 0,0 0 0,1 0 0,-1-1 0,0 1 0,1 0 0,-1 0 0,0-1 0,1 1 0,-1 0 0,1-1 0,-1 1 0,1-1 0,-1 1 0,1 0 0,-1-1 0,1 1 0,-1-1 0,1 0 0,0 1 0,-1-1 0,1 1 0,0-1 0,-1 1 0,1-1 0,0 0 0,0 1 0,0-2 0,10-22 0,30-16 0,-10 20 0,1 2 0,-18 11 0</inkml:trace>
  <inkml:trace contextRef="#ctx0" brushRef="#br0" timeOffset="-7">602 579 24575,'7'-6'0,"-5"3"0</inkml:trace>
  <inkml:trace contextRef="#ctx0" brushRef="#br0" timeOffset="-9">672 478 24575,'4'-5'0,"3"-5"0,0 1 0,1 0 0,0 0 0,18-14 0,-20 19 0,1 1 0,-1 0 0,1 0 0,0 0 0,0 1 0,0 0 0,0 1 0,0 0 0,11-1 0,66 2 0,-80 0 0,-16 2 0,0 0 0,0 0 0,1 1 0,-1 1 0,1 0 0,-15 8 0,-81 41 0,102-51 0,-5 3 0</inkml:trace>
  <inkml:trace contextRef="#ctx0" brushRef="#br0" timeOffset="-11">660 489 24575,'-11'6'0,"4"-2"0</inkml:trace>
  <inkml:trace contextRef="#ctx0" brushRef="#br0" timeOffset="-13">611 516 24575,'-3'2'0,"-36"23"0,0 2 0,28-18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33.177"/>
    </inkml:context>
    <inkml:brush xml:id="br0">
      <inkml:brushProperty name="width" value="0.2" units="cm"/>
      <inkml:brushProperty name="height" value="0.2" units="cm"/>
      <inkml:brushProperty name="color" value="#996633"/>
    </inkml:brush>
  </inkml:definitions>
  <inkml:trace contextRef="#ctx0" brushRef="#br0">0 38 24575,'48'-20'0,"6"12"0,0 2 0,0 3 0,90 5 0,-53 0 0,-50-1 0,0 3 0,0 1 0,-1 2 0,0 2 0,0 2 0,-1 1 0,56 26 0,-60-21 0,0 1 0,-2 2 0,0 2 0,-1 0 0,-1 3 0,-1 0 0,-2 2 0,0 1 0,43 58 0,-40-45 0,3-2 0,46 43 0,-34-37 0,-34-30 0,0-1 0,-2 2 0,0-1 0,0 1 0,-2 1 0,8 19 0,-10-21 0,1 0 0,0 0 0,1-1 0,1 0 0,0 0 0,1-1 0,0 0 0,20 18 0,20 9-62,-13-10-590,51 50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8:04.511"/>
    </inkml:context>
    <inkml:brush xml:id="br0">
      <inkml:brushProperty name="width" value="0.2" units="cm"/>
      <inkml:brushProperty name="height" value="0.2" units="cm"/>
      <inkml:brushProperty name="color" value="#663300"/>
    </inkml:brush>
  </inkml:definitions>
  <inkml:trace contextRef="#ctx0" brushRef="#br0">1 0 24575,'18'0'0,"0"1"0,0 1 0,0 1 0,0 0 0,-1 1 0,1 1 0,30 12 0,21 8 0,74 15 0,-34-11 0,-26-9 0,103 12 0,-59-12 0,-95-15 0,-1 1 0,0 2 0,54 21 0,-45-12 0,-7-3 0,46 26 0,-67-33 0,-1 1 0,0 1 0,0 0 0,0 0 0,-1 1 0,-1 0 0,10 14 0,-7-7 0,-1 0 0,-1 1 0,0 1 0,-2 0 0,0 0 0,9 32 0,-8-8 0,-1 0 0,3 48 0,-11-83 0,1-1 0,1 1 0,0 0 0,0-1 0,0 1 0,1-1 0,0 0 0,0 0 0,1 0 0,0 0 0,0-1 0,0 0 0,1 1 0,6 4 0,-2-2 0,0-1 0,0-1 0,1 0 0,1 0 0,-1-1 0,1 0 0,0-1 0,14 5 0,6 0 0,0-2 0,0-1 0,1-2 0,-1-1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17.098"/>
    </inkml:context>
    <inkml:brush xml:id="br0">
      <inkml:brushProperty name="width" value="0.05" units="cm"/>
      <inkml:brushProperty name="height" value="0.05" units="cm"/>
      <inkml:brushProperty name="color" value="#663300"/>
    </inkml:brush>
  </inkml:definitions>
  <inkml:trace contextRef="#ctx0" brushRef="#br0">833 0 24575,'0'1'0,"0"0"0,0-1 0,0 1 0,-1 0 0,1-1 0,0 1 0,-1 0 0,1-1 0,-1 1 0,1 0 0,-1-1 0,1 1 0,-1-1 0,1 1 0,-1-1 0,0 1 0,1-1 0,-1 1 0,0-1 0,1 0 0,-1 1 0,0-1 0,1 0 0,-1 0 0,0 1 0,-1-1 0,-27 5 0,24-4 0,-28 1 0,-1-1 0,-36-4 0,28 0 0,-56 4 0,87 0 0,-1 1 0,1-1 0,0 2 0,0 0 0,0 0 0,0 1 0,1 0 0,-1 0 0,-15 11 0,20-10 0,0 0 0,0 1 0,0 0 0,1 0 0,0 0 0,0 1 0,1-1 0,0 1 0,0 0 0,1 0 0,-1 1 0,1-1 0,1 1 0,-2 9 0,-19 41 0,20-54 0,0 0 0,-1 0 0,1 0 0,-1-1 0,0 1 0,0-1 0,0 0 0,-1 0 0,1-1 0,-1 1 0,1-1 0,-1 0 0,0 0 0,0 0 0,0-1 0,0 1 0,0-1 0,0-1 0,-8 1 0,0 1 0,1-2 0,0 0 0,0 0 0,-1-1 0,1 0 0,0-1 0,-14-4 0,19 3-195,-1 0 0,1-1 0,0 0 0,0 0 0,1-1 0,-10-7 0,-10-10-6631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18.057"/>
    </inkml:context>
    <inkml:brush xml:id="br0">
      <inkml:brushProperty name="width" value="0.05" units="cm"/>
      <inkml:brushProperty name="height" value="0.05" units="cm"/>
      <inkml:brushProperty name="color" value="#663300"/>
    </inkml:brush>
  </inkml:definitions>
  <inkml:trace contextRef="#ctx0" brushRef="#br0">227 573 24575,'-1'-73'0,"3"0"0,3 1 0,23-116 0,-23 168 0,-1 7 0,-1 1 0,0-1 0,-1 0 0,1-23 0,-3 34 0,0 0 0,0-1 0,0 1 0,0 0 0,-1-1 0,1 1 0,-1 0 0,0-1 0,1 1 0,-1 0 0,0 0 0,0 0 0,-1 0 0,1 0 0,0 0 0,-1 0 0,1 0 0,-1 0 0,1 1 0,-1-1 0,0 1 0,0-1 0,0 1 0,0 0 0,0-1 0,0 1 0,0 0 0,0 0 0,0 1 0,-1-1 0,1 0 0,-3 0 0,-2 0 7,0 0-1,-1 1 0,1-1 0,0 1 1,0 1-1,0-1 0,0 1 1,0 1-1,0-1 0,0 1 1,0 0-1,1 1 0,-1 0 0,1 0 1,0 0-1,-1 1 0,1 0 1,-9 7-1,5-1-171,-1 0 0,2 0 0,-1 1 0,1 1 0,1-1 0,0 1 0,1 1 0,-8 17 0,6-10-6661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19.023"/>
    </inkml:context>
    <inkml:brush xml:id="br0">
      <inkml:brushProperty name="width" value="0.05" units="cm"/>
      <inkml:brushProperty name="height" value="0.05" units="cm"/>
      <inkml:brushProperty name="color" value="#663300"/>
    </inkml:brush>
  </inkml:definitions>
  <inkml:trace contextRef="#ctx0" brushRef="#br0">1378 159 24575,'-15'1'0,"1"1"0,-1 1 0,1 0 0,0 1 0,0 0 0,-15 7 0,-23 7 0,-49 8 0,-1-4 0,-1-5 0,-178 7 0,266-24 0,-1 0 0,1-1 0,-1 0 0,1-1 0,-19-6 0,28 7 0,0-2 0,0 1 0,0-1 0,1 0 0,-1 0 0,1 0 0,-1-1 0,1 0 0,0 0 0,1 0 0,-1-1 0,1 1 0,-1-1 0,-5-10 0,3 3 0,2-1 0,-1 1 0,1-1 0,1 0 0,-3-15 0,5 16 0,-2 0 0,1 0 0,-1 1 0,-1-1 0,0 1 0,-10-16 0,13 25 0,0-1 0,1 1 0,-1 0 0,-1 0 0,1 0 0,0 0 0,0 0 0,-1 0 0,1 1 0,-1-1 0,0 1 0,1-1 0,-1 1 0,0 0 0,0 0 0,0 1 0,1-1 0,-1 0 0,0 1 0,0 0 0,-4 0 0,1 0 0,0 1 0,0 0 0,0 0 0,0 1 0,0 0 0,0 0 0,0 1 0,1-1 0,-10 7 0,-3 3 0,1 1 0,1 0 0,0 1 0,1 1 0,-15 18 0,17-17 0,0 0 0,2 1 0,0 0 0,0 1 0,2 0 0,0 0 0,1 1 0,1 0 0,1 1 0,0 0 0,2 0 0,0 0 0,2 0 0,-1 24 0,3-41 0,0-1 0,1 1 0,-1-1 0,1 0 0,0 1 0,-1-1 0,1 1 0,0-1 0,1 0 0,-1 0 0,0 0 0,1 1 0,-1-1 0,1 0 0,-1-1 0,1 1 0,0 0 0,0 0 0,0-1 0,0 1 0,0-1 0,0 0 0,1 0 0,-1 0 0,0 0 0,1 0 0,-1 0 0,3 0 0,10 3 0,0-1 0,-1-1 0,29 1 0,-31-3 0,139 2-1365,16-6-5461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19.887"/>
    </inkml:context>
    <inkml:brush xml:id="br0">
      <inkml:brushProperty name="width" value="0.05" units="cm"/>
      <inkml:brushProperty name="height" value="0.05" units="cm"/>
      <inkml:brushProperty name="color" value="#663300"/>
    </inkml:brush>
  </inkml:definitions>
  <inkml:trace contextRef="#ctx0" brushRef="#br0">1688 56 24575,'-13'2'0,"1"-1"0,1 2 0,-1 0 0,0 0 0,1 1 0,-1 0 0,-10 7 0,-19 5 0,-240 86 0,249-94 0,-1-3 0,-1 0 0,1-2 0,-1-2 0,-37-3 0,10 2 0,-27 0 0,-288-3 0,358 2 0,-1-2 0,1 0 0,0 0 0,0-2 0,0 0 0,0-1 0,-27-14 0,-1-5 0,-57-42 0,-4-3 0,105 68 0,0 1 0,-1-1 0,0 1 0,1 0 0,-1-1 0,0 1 0,0 0 0,1 0 0,-1 1 0,0-1 0,0 1 0,0-1 0,0 1 0,0 0 0,0 0 0,-3 1 0,4 0 0,1 0 0,-1 0 0,1 0 0,0 0 0,0 0 0,-1 0 0,1 0 0,0 1 0,0-1 0,0 0 0,0 1 0,0-1 0,1 1 0,-1-1 0,0 1 0,1-1 0,-1 1 0,1 0 0,-1-1 0,1 1 0,0 0 0,0-1 0,0 1 0,0 0 0,0 0 0,0 2 0,1 28-1365,2-1-5461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0:57.594"/>
    </inkml:context>
    <inkml:brush xml:id="br0">
      <inkml:brushProperty name="width" value="0.05" units="cm"/>
      <inkml:brushProperty name="height" value="0.05" units="cm"/>
      <inkml:brushProperty name="color" value="#663300"/>
    </inkml:brush>
  </inkml:definitions>
  <inkml:trace contextRef="#ctx0" brushRef="#br0">1780 71 24575,'0'-3'0,"-1"0"0,1 1 0,-1-1 0,0 1 0,0-1 0,0 1 0,0-1 0,0 1 0,-1 0 0,1 0 0,-1-1 0,1 1 0,-1 0 0,0 0 0,0 0 0,0 1 0,0-1 0,0 0 0,0 1 0,0-1 0,-1 1 0,1 0 0,-1 0 0,1 0 0,-1 0 0,1 0 0,-1 1 0,-3-2 0,-12-2 0,0 1 0,-37-3 0,47 6 0,-344-3 0,176 6 0,119-1 0,0 3 0,0 2 0,1 3 0,0 2 0,0 3 0,2 2 0,-54 24 0,64-24 0,0 2 0,2 2 0,0 1 0,1 3 0,-39 30 0,-16 16 0,61-47 0,0 1 0,-56 56 0,65-51-1365,4-2-5461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00.176"/>
    </inkml:context>
    <inkml:brush xml:id="br0">
      <inkml:brushProperty name="width" value="0.05" units="cm"/>
      <inkml:brushProperty name="height" value="0.05" units="cm"/>
      <inkml:brushProperty name="color" value="#663300"/>
    </inkml:brush>
  </inkml:definitions>
  <inkml:trace contextRef="#ctx0" brushRef="#br0">1187 58 24575,'1'-1'0,"0"0"0,0 0 0,0-1 0,0 1 0,0 0 0,0 0 0,-1 0 0,1-1 0,0 1 0,-1 0 0,1-1 0,-1 1 0,1 0 0,-1-1 0,0 1 0,1-1 0,-1 1 0,0 0 0,0-1 0,0 1 0,0-1 0,0 1 0,-1-1 0,1 1 0,0-1 0,-1 1 0,1 0 0,-1-1 0,0-1 0,0 2 0,-1-1 0,1 1 0,0 0 0,0 0 0,-1 0 0,1 0 0,0 0 0,-1 0 0,1 0 0,-1 0 0,0 0 0,1 1 0,-1-1 0,0 1 0,1-1 0,-1 1 0,0 0 0,1 0 0,-1-1 0,0 1 0,0 0 0,1 1 0,-1-1 0,0 0 0,1 0 0,-3 1 0,-11 4 0,0 0 0,0 1 0,1 0 0,-1 1 0,1 1 0,-21 15 0,-78 66 0,93-72 0,-252 237 0,246-222 0,1 1 0,2 0 0,-37 72 0,22-38 0,22-40 0,0 0 0,-2-1 0,-1-2 0,0 0 0,-2 0 0,-1-2 0,-1-1 0,-1-1 0,0 0 0,-2-2 0,0-1 0,-1-2 0,0 0 0,-39 14 0,26-14-1365,4-4-5461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09.633"/>
    </inkml:context>
    <inkml:brush xml:id="br0">
      <inkml:brushProperty name="width" value="0.05" units="cm"/>
      <inkml:brushProperty name="height" value="0.05" units="cm"/>
      <inkml:brushProperty name="color" value="#663300"/>
    </inkml:brush>
  </inkml:definitions>
  <inkml:trace contextRef="#ctx0" brushRef="#br0">0 0 24575,'0'1'0,"1"0"0,-1 1 0,0-1 0,1 0 0,-1 0 0,1 0 0,0 0 0,-1 0 0,1 1 0,0-1 0,0 0 0,-1-1 0,1 1 0,0 0 0,0 0 0,0 0 0,0 0 0,0-1 0,0 1 0,0 0 0,0-1 0,1 1 0,-1-1 0,0 0 0,0 1 0,0-1 0,3 1 0,38 5 0,-38-5 0,406 5 0,-231-9 0,-164 2 0,0 1 0,1 1 0,-1 0 0,0 1 0,0 0 0,0 1 0,-1 1 0,1 1 0,-1 0 0,0 0 0,0 2 0,0 0 0,-1 0 0,0 1 0,-1 1 0,0 0 0,0 1 0,18 19 0,-6 0 0,-3 1 0,0 1 0,-2 1 0,-1 1 0,19 50 0,34 60 0,92 160 0,-157-286 0,-1 1 0,-1 1 0,0-1 0,-1 1 0,-1-1 0,-1 1 0,-1 0 0,-3 36 0,1-3 0,2-47 0,0 15 0,0 0 0,-2-1 0,0 1 0,-8 27 0,9-42 0,0-1 0,-1 1 0,0 0 0,0-1 0,0 1 0,-1-1 0,0 0 0,0 0 0,0 0 0,0 0 0,0 0 0,-1-1 0,1 1 0,-1-1 0,0 0 0,0 0 0,-1-1 0,1 1 0,0-1 0,-1 0 0,1 0 0,-10 2 0,-35 5-1365,2-4-5461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12.079"/>
    </inkml:context>
    <inkml:brush xml:id="br0">
      <inkml:brushProperty name="width" value="0.05" units="cm"/>
      <inkml:brushProperty name="height" value="0.05" units="cm"/>
      <inkml:brushProperty name="color" value="#663300"/>
    </inkml:brush>
  </inkml:definitions>
  <inkml:trace contextRef="#ctx0" brushRef="#br0">31 1 24575,'6'0'0,"-4"5"0,-3 9 0,-6 6 0,-8 6 0,-1-1-8191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1.241"/>
    </inkml:context>
    <inkml:brush xml:id="br0">
      <inkml:brushProperty name="width" value="0.05" units="cm"/>
      <inkml:brushProperty name="height" value="0.05" units="cm"/>
      <inkml:brushProperty name="color" value="#663300"/>
    </inkml:brush>
  </inkml:definitions>
  <inkml:trace contextRef="#ctx0" brushRef="#br0">1519 0 24575,'-6'2'0,"1"1"0,0 0 0,0-1 0,0 2 0,0-1 0,0 0 0,1 1 0,-1 0 0,-5 7 0,-6 4 0,-18 8 0,0-2 0,-1-1 0,-1-2 0,-54 20 0,64-27 0,-33 16 0,41-17 0,-1-2 0,0 0 0,-1-1 0,1 0 0,-1-2 0,-26 4 0,-10-4 0,0-3 0,-75-6 0,123 3 0,0 0 0,0-1 0,0 0 0,0 0 0,1-1 0,-1 0 0,1-1 0,-1 1 0,1-1 0,-9-8 0,-5-4 0,-34-37 0,-15-11 0,59 57 0,-1 0 0,1 0 0,-2 1 0,1 0 0,-1 1 0,1 1 0,-1 0 0,-1 1 0,1 0 0,0 1 0,-1 0 0,1 1 0,-1 1 0,1 0 0,-1 1 0,1 1 0,-18 3 0,12-1 0,1 1 0,0 1 0,0 1 0,0 1 0,1 0 0,0 1 0,1 1 0,0 0 0,1 1 0,0 1 0,-22 21 0,36-32-42,0 0-1,-1 0 0,1 0 1,0 0-1,0 0 0,0 0 1,0 1-1,0-1 0,0 0 1,0 1-1,0-1 0,0 1 1,1-1-1,-1 1 0,1-1 1,-1 1-1,1 0 0,-1-1 1,1 1-1,0-1 0,0 1 1,0 0-1,0-1 0,0 1 1,0 0-1,0-1 0,1 1 1,-1-1-1,0 1 0,1 0 1,0 1-1,14 10-6783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2.258"/>
    </inkml:context>
    <inkml:brush xml:id="br0">
      <inkml:brushProperty name="width" value="0.05" units="cm"/>
      <inkml:brushProperty name="height" value="0.05" units="cm"/>
      <inkml:brushProperty name="color" value="#663300"/>
    </inkml:brush>
  </inkml:definitions>
  <inkml:trace contextRef="#ctx0" brushRef="#br0">2602 38 24575,'-886'0'0,"866"0"0,0 1 0,1 0 0,-1 2 0,1 0 0,0 2 0,0 0 0,0 1 0,0 0 0,1 2 0,0 0 0,1 1 0,-32 22 0,29-16 0,-1-1 0,-1-1 0,0-1 0,-1-1 0,0-1 0,0-1 0,-1-1 0,-1-1 0,1-1 0,-1-1 0,-27 1 0,0-2 0,-1-3 0,1-3 0,0-1 0,0-3 0,0-2 0,1-3 0,-75-24 0,83 20 0,1-1 0,1-3 0,1-1 0,-52-34 0,81 47 0,-1 0 0,0 0 0,0 1 0,-1 1 0,1 0 0,-1 1 0,0 0 0,0 1 0,0 0 0,-1 1 0,1 1 0,-16-1 0,3 3 0,-1 1 0,1 1 0,-1 1 0,1 1 0,-30 10 0,37-5 0,18-3 0,17 2 0,53 7-1365,26-2-5461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32:07.306"/>
    </inkml:context>
    <inkml:brush xml:id="br0">
      <inkml:brushProperty name="width" value="0.2" units="cm"/>
      <inkml:brushProperty name="height" value="0.2" units="cm"/>
      <inkml:brushProperty name="color" value="#996633"/>
    </inkml:brush>
  </inkml:definitions>
  <inkml:trace contextRef="#ctx0" brushRef="#br0">1194 74 24575,'-75'20'0,"-323"96"0,-71 14 0,438-123 0,29-7 0,-43 15 0,44-15 0,-1 1 0,1 0 0,-1-1 0,0 1 0,1 0 0,-1 0 0,1 0 0,0 0 0,-1 0 0,1 0 0,0 0 0,0 1 0,0-1 0,-1 0 0,1 1 0,1-1 0,-1 1 0,0-1 0,0 1 0,0 0 0,1-1 0,-1 4 0,1-4 0,0-1 0,0 1 0,0 0 0,0 0 0,0-1 0,1 1 0,-1 0 0,0 0 0,0-1 0,1 1 0,-1 0 0,1-1 0,-1 1 0,1-1 0,-1 1 0,1 0 0,-1-1 0,1 1 0,-1-1 0,1 1 0,-1-1 0,1 0 0,0 1 0,-1-1 0,1 0 0,0 1 0,0-1 0,1 1 0,27 4 0,17-4 0,0-1 0,0-3 0,78-14 0,-43 5 0,240-30 0,571-86 0</inkml:trace>
  <inkml:trace contextRef="#ctx0" brushRef="#br0" timeOffset="-1">2047 273 24575,'-164'91'0,"76"-40"0,-555 344 0,620-378 0,14-12 0,0 1 0,0 1 0,0 0 0,1 0 0,0 1 0,1-1 0,-11 14 0,31-27 0,39-40 0,-2-3 0,-3-2 0,49-67 0,-19 24 0,246-270 0</inkml:trace>
  <inkml:trace contextRef="#ctx0" brushRef="#br0" timeOffset="-3">1847 233 24575,'-3'33'0,"-4"13"0,-18 64 0,11-45 0,-242 822 0,141-621 0,114-263 0,-1 0 0,1 0 0,-1 0 0,1 0 0,-1-1 0,0 1 0,0-1 0,0 1 0,-1-1 0,-2 2 0,5-3 0,0-1 0,-1 0 0,1 0 0,-1 0 0,1 0 0,-1 0 0,1 0 0,0 0 0,-1 0 0,1 0 0,-1 0 0,1 0 0,-1 0 0,1 0 0,0 0 0,-1 0 0,1 0 0,-1 0 0,1 0 0,-1-1 0,1 1 0,0 0 0,-1 0 0,1 0 0,0-1 0,-1 1 0,1 0 0,0-1 0,-1 1 0,1 0 0,0-1 0,0 1 0,-1 0 0,1-1 0,0 1 0,0 0 0,0-1 0,-1 1 0,1-1 0,0 0 0,-3-9 0,0 0 0,1 0 0,1-1 0,-1 1 0,1-14 0,-1-433 0,7 396 0,2-1 0,3 1 0,2 1 0,4 0 0,31-82 0,-47 141 0,3-6 0,0 1 0,0 0 0,0-1 0,0 1 0,7-8 0,-9 14 0,-1-1 0,0 1 0,1 0 0,-1-1 0,0 1 0,1 0 0,-1-1 0,0 1 0,1 0 0,-1 0 0,0 0 0,1-1 0,-1 1 0,1 0 0,-1 0 0,1 0 0,-1 0 0,0 0 0,1 0 0,-1 0 0,1 0 0,-1 0 0,1 0 0,-1 0 0,1 0 0,-1 0 0,0 0 0,1 0 0,-1 0 0,1 0 0,-1 1 0,0-1 0,1 0 0,-1 0 0,1 1 0,1 1 0,-1 0 0,1 0 0,-1 1 0,1-1 0,-1 0 0,0 1 0,0-1 0,0 1 0,-1-1 0,2 6 0,9 56 0,-4 0 0,0 108 0,-5-111 0,3 1532-1452,-8-1134 1501,3-386-66,-9 219-38,9-285 55,-1 1 0,0-1 0,0 0 0,-1 0 0,0 0 0,-3 7 0,5-14 0,0 0 0,0 0 0,0 1 0,0-1 0,-1 0 0,1 0 0,0 0 0,0 1 0,0-1 0,0 0 0,-1 0 0,1 0 0,0 0 0,0 0 0,0 1 0,-1-1 0,1 0 0,0 0 0,0 0 0,-1 0 0,1 0 0,0 0 0,0 0 0,-1 0 0,1 0 0,0 0 0,0 0 0,-1 0 0,1 0 0,0 0 0,0 0 0,0 0 0,-1 0 0,1 0 0,0 0 0,0 0 0,-1 0 0,1-1 0,0 1 0,0 0 0,0 0 0,-1 0 0,1 0 0,0 0 0,0-1 0,0 1 0,-1 0 0,1 0 0,0 0 0,0-1 0,-14-29 0,-3-33 0,3-2 0,-7-88 0,20 144 0,-83-1243 232,83-15 63,4 1010-282,-3 250-16,0-27-32,0 31 48,1 6 20,-1 24 115,-8 478-570,-102 721 1,-15-531 317,77-487 53,-98 259-1,135-435 52,-1 0 0,-2-2 0,-1 0 0,-28 41 0,41-68-5,0 0-1,0 0 0,-1 0 1,1 0-1,-1-1 1,0 1-1,0-1 1,0 1-1,0-1 0,0 0 1,-6 3-1,7-5 17,0 0 1,0 0-1,0 0 0,1 0 0,-1 0 0,0 0 0,0-1 0,1 1 1,-1-1-1,0 1 0,1-1 0,-1 0 0,0 1 0,1-1 1,-1 0-1,1 0 0,-1 0 0,1 0 0,0 0 0,-1-1 0,1 1 1,0 0-1,0-1 0,0 1 0,0 0 0,0-1 0,0 1 0,0-1 1,0-2-1,-9-15 256,2 0 1,0 0-1,-10-38 1,-17-88-131,-30-281 0,25-162-1020,40 580 862,-16-1569-348,19 1890 1443,-65 1034-2171,-46-394 1097,107-941 0,-6 40 0,7-52 0,0 0 0,0 0 0,0 0 0,-1 0 0,1 0 0,0 0 0,0 0 0,0 0 0,0 0 0,0 0 0,0 0 0,0 0 0,0 0 0,0 0 0,-1 0 0,1 0 0,0 0 0,0 0 0,0 0 0,0 0 0,0 0 0,0 0 0,0 0 0,0 0 0,0 0 0,-1 0 0,1 0 0,0 0 0,0 1 0,0-1 0,0 0 0,0 0 0,0 0 0,0 0 0,0 0 0,0 0 0,0 0 0,0 0 0,-2-32 0,1-952-8,6 503 5,-3-585-1109,-2 787-4443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3.140"/>
    </inkml:context>
    <inkml:brush xml:id="br0">
      <inkml:brushProperty name="width" value="0.05" units="cm"/>
      <inkml:brushProperty name="height" value="0.05" units="cm"/>
      <inkml:brushProperty name="color" value="#663300"/>
    </inkml:brush>
  </inkml:definitions>
  <inkml:trace contextRef="#ctx0" brushRef="#br0">2326 3 24575,'-158'-3'0,"-178"8"0,320-3 0,-1 1 0,1 0 0,0 1 0,0 1 0,0 1 0,1 0 0,-26 15 0,-1 5 0,-49 40 0,50-35 0,-53 31 0,66-46 0,-1-2 0,-1 0 0,-1-2 0,0-1 0,0-2 0,-1-1 0,0-1 0,0-2 0,-1-1 0,-51-1 0,40-5 0,0-3 0,0-1 0,-84-23 0,-120-57 0,164 55 0,-28-12-40,-147-47-1285,204 76-5501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4.396"/>
    </inkml:context>
    <inkml:brush xml:id="br0">
      <inkml:brushProperty name="width" value="0.05" units="cm"/>
      <inkml:brushProperty name="height" value="0.05" units="cm"/>
      <inkml:brushProperty name="color" value="#663300"/>
    </inkml:brush>
  </inkml:definitions>
  <inkml:trace contextRef="#ctx0" brushRef="#br0">1951 0 24575,'-21'2'0,"0"1"0,-1 0 0,1 2 0,0 0 0,1 2 0,0 0 0,-24 12 0,20-8 0,-1-2 0,0 0 0,-52 10 0,52-14 0,0 1 0,-37 14 0,38-12 0,0 0 0,-49 8 0,-45-7 0,-162-9 0,139-2 0,-138-17 0,122 5 0,142 13 0,0 1 0,0 0 0,0 1 0,0 0 0,0 1 0,0 1 0,1 0 0,-22 9 0,26-8 0,0 1 0,0 0 0,1 1 0,-1 0 0,1 1 0,1 0 0,0 0 0,0 1 0,0 0 0,1 0 0,0 1 0,-6 9 0,-51 95 134,18-28-1633,27-55-5327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5.866"/>
    </inkml:context>
    <inkml:brush xml:id="br0">
      <inkml:brushProperty name="width" value="0.05" units="cm"/>
      <inkml:brushProperty name="height" value="0.05" units="cm"/>
      <inkml:brushProperty name="color" value="#663300"/>
    </inkml:brush>
  </inkml:definitions>
  <inkml:trace contextRef="#ctx0" brushRef="#br0">1955 1 24575,'-37'3'0,"1"2"0,0 2 0,1 1 0,-1 1 0,2 2 0,-35 16 0,-25 7 0,57-21 0,1 2 0,1 2 0,0 1 0,-54 38 0,50-33 0,-1 0 0,-1-3 0,0-2 0,-70 21 0,-180 31 0,261-65 0,0 0 0,-1-2 0,1-2 0,-1 0 0,1-2 0,-1-2 0,1 0 0,-55-15 0,-18-15 0,-26-8 0,112 37 0,0 0 0,0 1 0,0 1 0,-1 1 0,-22 1 0,35 1 9,-1 0 1,1 0-1,0 0 0,-1 1 0,1 0 1,0 0-1,0 0 0,0 1 0,0-1 0,0 1 1,1 0-1,-8 7 0,10-8-64,0 0 0,0 0 0,0 0 0,0 0 0,0 0 0,1 0 0,-1 1 0,1-1 0,0 0 0,0 1 0,0-1 0,0 1 0,0-1 0,0 1 0,0 0 0,1-1 0,0 1 0,-1 0 0,1-1 0,0 1 0,0 0 0,0 0 0,1-1 0,-1 1 0,1 0 0,1 3 0,12 18-6771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7.079"/>
    </inkml:context>
    <inkml:brush xml:id="br0">
      <inkml:brushProperty name="width" value="0.05" units="cm"/>
      <inkml:brushProperty name="height" value="0.05" units="cm"/>
      <inkml:brushProperty name="color" value="#663300"/>
    </inkml:brush>
  </inkml:definitions>
  <inkml:trace contextRef="#ctx0" brushRef="#br0">2222 0 24575,'-19'2'0,"0"2"0,0 0 0,1 0 0,0 2 0,0 0 0,-19 10 0,-2-1 0,-274 79 0,198-59 0,84-24 0,0-1 0,-1-1 0,-62 8 0,-65-15 0,21-1 0,130 0 0,0 0 0,0 0 0,0 1 0,0 0 0,1 1 0,-1-1 0,0 2 0,1-1 0,0 1 0,0 0 0,0 0 0,0 1 0,1 0 0,0 0 0,0 1 0,0 0 0,-7 9 0,-6 10 0,2 2 0,0-1 0,-16 39 0,17-33 0,-26 39 0,-17 8 0,26-35 0,-46 77 0,70-103 0,1 0 0,0 0 0,1 1 0,1 0 0,0 1 0,2-1 0,0 1 0,0 23 0,3 39 0,-1 20 0,2-98 0,0-1 0,-1 0 0,0 0 0,1 0 0,-1 0 0,-1 1 0,1-1 0,0 0 0,-3 3 0,3-5 0,1 0 0,-1 0 0,0 0 0,0 0 0,1 0 0,-1-1 0,0 1 0,0 0 0,0 0 0,0-1 0,0 1 0,0-1 0,0 1 0,-1-1 0,1 0 0,0 1 0,0-1 0,0 0 0,-2 0 0,-1 0 0,0-1 0,0 0 0,1 0 0,-1 0 0,0-1 0,0 1 0,1-1 0,-1 0 0,1 0 0,0 0 0,-1-1 0,1 1 0,0-1 0,0 1 0,1-1 0,-4-4 0,-73-82 0,-89-131 0,113 144 0,-62-87-1365,17 17-5461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8.233"/>
    </inkml:context>
    <inkml:brush xml:id="br0">
      <inkml:brushProperty name="width" value="0.05" units="cm"/>
      <inkml:brushProperty name="height" value="0.05" units="cm"/>
      <inkml:brushProperty name="color" value="#663300"/>
    </inkml:brush>
  </inkml:definitions>
  <inkml:trace contextRef="#ctx0" brushRef="#br0">1809 0 24575,'-8'2'0,"1"0"0,-1 1 0,1 0 0,0 0 0,0 1 0,0 0 0,0 0 0,1 0 0,-9 8 0,-2 0 0,-60 40 0,-104 91 0,157-122 0,1 2 0,1 0 0,1 2 0,1 0 0,1 1 0,2 1 0,-29 58 0,39-61 0,1 0 0,1 0 0,1 1 0,2-1 0,0 1 0,2 34 0,1-33 0,-2 1 0,0 0 0,-2-1 0,-1 1 0,-10 33 0,12-52 0,-2 0 0,1-1 0,-1 1 0,0-1 0,-1 0 0,0 0 0,0 0 0,0-1 0,-1 1 0,0-1 0,0-1 0,-1 1 0,0-1 0,0 0 0,0-1 0,0 0 0,-1 0 0,1 0 0,-1-1 0,0 0 0,-10 2 0,-28 6 0,0-2 0,-65 4 0,-55 10 0,92-12 0,-1-2 0,1-4 0,-118-7 0,79 0 0,89 2-120,12 1-4,0-1-1,0 0 1,0-1-1,0 0 1,0-1-1,0 0 0,0-1 1,1 0-1,-15-6 1,4-6-6702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29.434"/>
    </inkml:context>
    <inkml:brush xml:id="br0">
      <inkml:brushProperty name="width" value="0.05" units="cm"/>
      <inkml:brushProperty name="height" value="0.05" units="cm"/>
      <inkml:brushProperty name="color" value="#663300"/>
    </inkml:brush>
  </inkml:definitions>
  <inkml:trace contextRef="#ctx0" brushRef="#br0">473 0 24575,'-2'78'0,"0"-44"0,2 0 0,1 0 0,9 64 0,-4-78 0,1 0 0,17 33 0,-17-39 0,-1 0 0,0 0 0,-1 1 0,0 0 0,2 19 0,-6-29 0,-1 1 0,0-1 0,0 1 0,0-1 0,-1 1 0,0-1 0,0 1 0,-1-1 0,1 0 0,-1 1 0,0-1 0,0 0 0,-1 0 0,0 0 0,0-1 0,0 1 0,0-1 0,-8 8 0,-2 0 0,0-1 0,-1-1 0,-1 0 0,1-1 0,-2 0 0,1-1 0,-1-1 0,-28 9 0,21-8 0,1 1 0,1 1 0,-39 24 0,53-29 0,-1 0 0,1 1 0,0 0 0,0 0 0,1 1 0,0 0 0,0 0 0,1 0 0,0 0 0,0 1 0,0 0 0,1 0 0,0 1 0,1-1 0,0 1 0,0-1 0,1 1 0,0 0 0,1 0 0,0 0 0,0 0 0,1 0 0,1 18 0,11 109 0,-6-85 0,-5-41-57,-1 0 0,0 0 1,-1 0-1,0 0 0,-1 0 0,0 0 0,0-1 0,-1 1 0,-1-1 0,1 1 0,-1-1 1,-1 0-1,0 0 0,0-1 0,-1 1 0,0-1 0,0-1 0,-1 1 0,0-1 1,0 0-1,-1-1 0,0 1 0,-12 6 0,-19 10-6769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0.847"/>
    </inkml:context>
    <inkml:brush xml:id="br0">
      <inkml:brushProperty name="width" value="0.05" units="cm"/>
      <inkml:brushProperty name="height" value="0.05" units="cm"/>
      <inkml:brushProperty name="color" value="#663300"/>
    </inkml:brush>
  </inkml:definitions>
  <inkml:trace contextRef="#ctx0" brushRef="#br0">2166 406 24575,'-21'-1'0,"-1"-1"0,1-1 0,-38-9 0,12 1 0,-1240-326-694,1252 327 726,17 3-13,0 2 1,-1 0-1,0 1 1,1 0 0,-32 0-1,48 4-19,0 0 0,0 0-1,0 1 1,-1-1 0,1 1-1,0-1 1,0 1 0,0 0-1,0 0 1,0 0 0,1 0-1,-1 0 1,0 0 0,0 0 0,1 1-1,-1-1 1,1 0 0,-1 1-1,1 0 1,-1-1 0,1 1-1,0 0 1,0 0 0,0 0-1,0 0 1,0 0 0,0 0-1,1 0 1,-1 0 0,0 0 0,1 0-1,0 0 1,0 0 0,-1 0-1,1 0 1,0 0 0,1 3-1,0 11 43,0 0 0,1 0-1,1 0 1,4 16-1,-1-7 217,0 10-247,1 1-1,2-1 0,2-1 0,1 1 0,1-2 0,2 0 0,1-1 0,32 47 0,-5-19-10,-42-59 0,0-1 0,-1 1 0,0 0 0,1-1 0,-1 1 0,1 0 0,-1-1 0,0 1 0,1 0 0,-1 0 0,0-1 0,0 1 0,0 0 0,0 0 0,0 0 0,0-1 0,0 1 0,0 0 0,0 0 0,0 0 0,0-1 0,0 1 0,0 0 0,-1 0 0,1 0 0,0-1 0,-1 1 0,1 0 0,0-1 0,-1 1 0,1 0 0,-1-1 0,0 2 0,-33 10 0,-49-1 0,-1-4 0,-165-7 0,151-2 0,21 1-1365,18 0-5461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1.934"/>
    </inkml:context>
    <inkml:brush xml:id="br0">
      <inkml:brushProperty name="width" value="0.05" units="cm"/>
      <inkml:brushProperty name="height" value="0.05" units="cm"/>
      <inkml:brushProperty name="color" value="#663300"/>
    </inkml:brush>
  </inkml:definitions>
  <inkml:trace contextRef="#ctx0" brushRef="#br0">1281 26 24575,'-1'-1'0,"1"-1"0,-1 1 0,1 0 0,-1-1 0,0 1 0,0 0 0,1 0 0,-1 0 0,0-1 0,0 1 0,0 0 0,-1 0 0,1 0 0,0 0 0,0 1 0,0-1 0,-1 0 0,1 0 0,0 1 0,-1-1 0,1 1 0,-1-1 0,1 1 0,0 0 0,-1-1 0,1 1 0,-1 0 0,1 0 0,-3 0 0,-3-1 0,0 1 0,0 0 0,1 0 0,-1 0 0,-10 3 0,5 2 0,0 0 0,0 1 0,1 1 0,0 0 0,0 1 0,0 0 0,1 1 0,0 0 0,1 0 0,0 1 0,1 0 0,0 0 0,0 1 0,1 0 0,0 1 0,1 0 0,1 0 0,-8 21 0,-3 34 0,-38 93 0,50-153 0,1 1 0,-1-1 0,0-1 0,0 1 0,-1 0 0,0-1 0,0 0 0,-1 0 0,1-1 0,-1 1 0,-12 7 0,6-6 0,1 0 0,-1-1 0,-1-1 0,1 0 0,-1-1 0,-18 5 0,-14-2 0,1-2 0,-1-2 0,-54-2 0,82-2 0,-10 2 0,0-2 0,-51-9 0,69 8 0,-1-1 0,1 0 0,0-1 0,0 1 0,0-2 0,1 1 0,-1-1 0,1-1 0,0 1 0,0-1 0,-8-9 0,9 7 0,-1 1 0,1 1 0,-1-1 0,0 1 0,-1 1 0,0 0 0,0 0 0,0 0 0,-11-3 0,15 7 0,1 0 0,-1 0 0,0 0 0,0 0 0,0 1 0,0 0 0,0 0 0,0 1 0,0-1 0,1 1 0,-1 0 0,0 0 0,0 1 0,1-1 0,-1 1 0,1 0 0,-1 0 0,1 1 0,0-1 0,-7 6 0,5-4-68,0 1 0,0 0-1,0 0 1,1 0 0,0 0 0,0 1-1,1 0 1,-1 0 0,1 0 0,0 0-1,1 1 1,0-1 0,0 1 0,0 0-1,1 0 1,0 0 0,0 1 0,1-1-1,-1 15 1,6 18-6758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3.848"/>
    </inkml:context>
    <inkml:brush xml:id="br0">
      <inkml:brushProperty name="width" value="0.05" units="cm"/>
      <inkml:brushProperty name="height" value="0.05" units="cm"/>
      <inkml:brushProperty name="color" value="#663300"/>
    </inkml:brush>
  </inkml:definitions>
  <inkml:trace contextRef="#ctx0" brushRef="#br0">2038 253 24575,'-2'10'0,"0"-1"0,0 1 0,-1-1 0,0 0 0,-1 0 0,0 0 0,-1 0 0,0-1 0,0 0 0,0 0 0,-1 0 0,-10 10 0,-8 13 0,-119 185 0,139-209 0,-1 0 0,0 0 0,0 0 0,0-1 0,-1 0 0,0 0 0,0 0 0,-1-1 0,0 0 0,0 0 0,0-1 0,0 0 0,-11 5 0,2-4 0,-1-1 0,1 0 0,0-1 0,-1-1 0,-32 0 0,14-3 0,1-2 0,0 0 0,1-3 0,-1-1 0,1-1 0,0-2 0,1-1 0,0-1 0,-29-18 0,-27-17 0,-138-101 0,-180-165 0,388 299 0,12 9 0,-16-13 0,-1 0 0,0 1 0,-1 1 0,-40-18 0,61 32 0,1 1 0,-1 0 0,0 1 0,0-1 0,1 0 0,-1 1 0,0 0 0,0-1 0,0 1 0,0 0 0,0 1 0,0-1 0,0 0 0,1 1 0,-1 0 0,0-1 0,0 1 0,0 0 0,1 1 0,-1-1 0,1 0 0,-1 1 0,1-1 0,-1 1 0,1 0 0,0 0 0,0 0 0,0 0 0,0 0 0,0 0 0,0 1 0,1-1 0,-3 5 0,-4 8 0,1 0 0,1 0 0,0 1 0,-6 28 0,4-16 0,-8 27-120,0-1 247,-23 52-1,33-90-313,-2-1 0,0 0-1,-1 0 1,-1-1 0,0 0-1,0-1 1,-22 21 0,9-15-6639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5.455"/>
    </inkml:context>
    <inkml:brush xml:id="br0">
      <inkml:brushProperty name="width" value="0.05" units="cm"/>
      <inkml:brushProperty name="height" value="0.05" units="cm"/>
      <inkml:brushProperty name="color" value="#663300"/>
    </inkml:brush>
  </inkml:definitions>
  <inkml:trace contextRef="#ctx0" brushRef="#br0">1514 1 24575,'2'1'0,"0"1"0,0 0 0,0 0 0,0 1 0,0-1 0,-1 0 0,1 1 0,-1-1 0,1 1 0,-1-1 0,0 1 0,0 0 0,0-1 0,-1 1 0,1 0 0,0 0 0,-1-1 0,0 1 0,0 0 0,0 0 0,0 0 0,0 0 0,-1-1 0,1 1 0,-1 0 0,0 0 0,1-1 0,-1 1 0,0 0 0,-1-1 0,1 1 0,0-1 0,-1 0 0,-2 4 0,-1 0 0,-1 1 0,0-1 0,0 0 0,0 0 0,-1-1 0,0 0 0,0 0 0,0-1 0,-16 7 0,-5 0 0,0-2 0,-1-2 0,0 0 0,-56 5 0,-122-5 0,169-7 0,-50-2 0,0-3 0,1-4 0,-137-32 0,210 38 0,2-1 0,-1 1 0,0 0 0,0 1 0,0 0 0,0 1 0,-17 1 0,27 1 0,0-1 0,0 1 0,0 0 0,1 0 0,-1 0 0,0 0 0,0 1 0,0-1 0,1 1 0,-1-1 0,1 1 0,-1 0 0,1 0 0,0 0 0,0 0 0,0 1 0,0-1 0,0 0 0,0 1 0,0-1 0,1 1 0,0 0 0,-1 0 0,1 0 0,0-1 0,0 1 0,0 0 0,1 0 0,-1 0 0,1 0 0,0 0 0,0 5 0,-3 45 0,3 1 0,8 58 0,-1-8 0,-3-62 0,11 52 0,-8-55 0,5 68 0,-11-76 0,0-13 0,-1 1 0,0-1 0,-1 1 0,-1-1 0,-5 20 0,6-33 0,-1 0 0,0 0 0,0 0 0,0 0 0,-1 0 0,0 0 0,0 0 0,0-1 0,-1 0 0,1 1 0,-1-1 0,0-1 0,0 1 0,-1 0 0,1-1 0,-1 0 0,1 0 0,-1 0 0,0-1 0,0 0 0,-8 3 0,5-3 7,1 1 0,-1-2 0,1 1 0,-1-1 0,0 0 1,0-1-1,0 1 0,0-2 0,0 1 0,1-1 0,-1 0 0,0-1 0,0 0 0,1 0 0,-1 0 0,-13-8 0,7 2-193,1-1 1,-1 0-1,1 0 0,1-2 1,0 0-1,1 0 1,-13-16-1,-3-7-6640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32:07.301"/>
    </inkml:context>
    <inkml:brush xml:id="br0">
      <inkml:brushProperty name="width" value="0.2" units="cm"/>
      <inkml:brushProperty name="height" value="0.2" units="cm"/>
      <inkml:brushProperty name="color" value="#996633"/>
    </inkml:brush>
  </inkml:definitions>
  <inkml:trace contextRef="#ctx0" brushRef="#br0">1169 234 24574,'0'2724'1,"0"-2712"-1,0 33 0,-6 55 0,2-90 0,-1-24 0,-1-43 0,5-986 0,5 921 0,5 0 0,5 1 0,51-200 0,-32 227 0,-14 67 0,-19 27 0,1 0 0,-1 0 0,0-1 0,1 1 0,-1 0 0,1 0 0,-1-1 0,1 1 0,-1 0 0,1 0 0,-1 0 0,1 0 0,-1 0 0,1-1 0,-1 1 0,1 0 0,-1 0 0,1 1 0,0-1 0,-1 0 0,1 0 0,-1 0 0,1 0 0,-1 0 0,1 0 0,-1 1 0,0-1 0,1 0 0,0 1 0,2 3 0,0-1 0,-1 1 0,1 0 0,-1 0 0,0 0 0,0 0 0,0 0 0,-1 0 0,0 0 0,2 8 0,14 70 0,-4 2 0,-4-1 0,-2 127 0,-4-117 0,1 1067 0,-3-1131 0,0-27 0,0-6 0,7-50 0,-8 49 0,50-432 0,31-236 0,-54 486 0,61-353 0,-68 468 0,-11 61 0,-2 21 0,0 22 0,-2 0 0,-1 0 0,-1 0 0,-3 45 0,1-9 0,3 1058-571,-6-471 313,2-3048 1087,-1 2382-829,-1 15 0,-6 34 0,4-15 0,-257 989-918,179-722 783,49-170 135,-142 467 0,164-556 0,-1 0 0,-17 31 0,27-59 0,1 0 0,-1 0 0,1 0 0,-1-1 0,0 1 0,0-1 0,0 1 0,-1-1 0,1 0 0,0 1 0,-1-1 0,0 0 0,1-1 0,-1 1 0,0 0 0,-5 1 0,6-3 0,1 0 0,-1 0 0,0 0 0,1 0 0,-1 0 0,0 0 0,1-1 0,-1 1 0,0-1 0,1 1 0,-1-1 0,1 1 0,-1-1 0,1 0 0,-1 0 0,1 0 0,0 0 0,-1 0 0,1 0 0,0 0 0,0 0 0,-2-3 0,-5-7 0,1 0 0,0-1 0,0 0 0,1 0 0,-8-26 0,-12-44 73,4-1 1,4-1 0,3 0 0,-6-122 0,18-355 499,8 280-462,-26-166-111,9 341 0,7 89 0,-1 18 0,-6 35 0,-34 251 0,24-126 0,-41 251 0,-119 813 0,132-792 0,5 518 0,49-475 0,-3-467 0,-1-5 0,1 0 0,-1 0 0,0 0 0,0 0 0,0-1 0,-1 1 0,1 0 0,-1 0 0,0 0 0,0 0 0,0-1 0,-1 1 0,1-1 0,-5 7 0,6-9 0,-1-1 0,1 0 0,-1 0 0,1 0 0,-1 0 0,0 0 0,1 1 0,-1-1 0,1 0 0,-1 0 0,0-1 0,1 1 0,-1 0 0,1 0 0,-1 0 0,0 0 0,1 0 0,-1-1 0,1 1 0,-1 0 0,1-1 0,-1 1 0,1 0 0,-1-1 0,1 1 0,-1 0 0,1-1 0,-1 1 0,1-1 0,0 1 0,-1-1 0,1 1 0,0-1 0,0 1 0,-1-1 0,1 1 0,0-1 0,0 0 0,0 1 0,-1-1 0,1-1 0,-11-28 0,1-15 0,1-1 0,3 1 0,-1-54 0,10-146 0,0 203 0,3 0 0,1 0 0,24-75 0,57-118 0,-18 54 0,18-127 0,17-46 0,-95 337 0,-10 17 0,0-1 0,0 1 0,0 0 0,0 0 0,1 0 0,-1 0 0,0 0 0,0 0 0,0 0 0,0 0 0,0 0 0,1 0 0,-1 0 0,0 0 0,0 0 0,0 0 0,0 0 0,1 0 0,-1 0 0,0 0 0,0 0 0,0 0 0,0 0 0,1 0 0,-1 0 0,0 0 0,0 0 0,0 0 0,0 0 0,0 1 0,1-1 0,-1 0 0,0 0 0,0 0 0,0 0 0,0 0 0,0 0 0,0 1 0,0-1 0,1 0 0,-1 0 0,0 0 0,0 0 0,0 0 0,0 1 0,0-1 0,0 0 0,0 0 0,7 42 0,3 520 0,-12-370 0,-2 1420 0,2-2150-149,12-626-324,1 1000 473,7 2 0,8 0 0,61-212 0,-65 309 0,-12 54 0,-9 11 0,-1 0 0,0 0 0,1 0 0,-1 0 0,0 0 0,1 0 0,-1 0 0,0 0 0,0 0 0,1 0 0,-1 0 0,0 1 0,1-1 0,-1 0 0,0 0 0,1 0 0,-1 0 0,0 1 0,0-1 0,1 0 0,-1 0 0,0 1 0,0-1 0,0 0 0,1 0 0,-1 1 0,0-1 0,0 0 0,0 1 0,0-1 0,0 0 0,0 0 0,1 1 0,2 11 21,0 0-1,-1 1 1,0-1 0,0 16 0,14 737 120,-18-534-681,3 244 356,-8 685 185,-62-250-1,68-902 83,0 0 1,-1 1 0,0-1-1,0 0 1,-6 12-1,8-19-69,0-1 0,0 1 0,0-1 0,-1 1 0,1-1 0,0 0 0,0 1 0,-1-1 0,1 1 0,0-1-1,-1 0 1,1 1 0,-1-1 0,1 0 0,0 1 0,-1-1 0,1 0 0,-1 0 0,1 1 0,-1-1 0,1 0-1,0 0 1,-1 0 0,1 0 0,-1 0 0,1 0 0,-1 1 0,1-1 0,-1 0 0,1-1 0,-1 1 0,1 0-1,-1 0 1,1 0 0,-2 0 0,0-2-6,0 0-1,0 0 1,1 1-1,-1-1 1,0-1-1,1 1 1,-1 0 0,1 0-1,0-1 1,-1 1-1,1 0 1,0-4-1,-14-35-7,3 0 0,2-1 0,-7-50 0,10 52 0,-71-455 0,-14-504 0,84 676 0,4 278 0,1 39 0,-1 14 0,-5 33 0,-5 49 0,4-18 0,-37 231-1,-50 337-95,49-310-146,-109 386 0,142-663 242,5-9 0,-3-1 0,-2-1 0,-1 0 0,-38 69 0,33-89 62,21-22-50,-1 1 0,0-1 0,1 1 0,-1-1 0,0 0 0,1 0 0,-1 1 0,0-1 0,1 0 0,-1 0 0,0 0 0,0 0 0,1 0 0,-1 0 0,0 0 0,0 0 0,1 0 0,-1 0 0,0 0 0,0-1 0,1 1 1,-2-1-1,0-1 2,-1 0 0,1 0 0,0-1 1,0 1-1,1-1 0,-1 1 0,1-1 1,-1 0-1,1 0 0,0 1 1,0-1-1,0 0 0,0 0 0,0 0 1,1-1-1,-1-3 0,-9-70-14,3-1 0,5-98 0,2 90 0,17-589 0,-5 555 0,4 0 0,6 2 0,59-187 0,-23 137 0,8 2 0,118-216 0,-179 372 0,-2 5 0,-1 0 0,1 1 0,-1 0 0,1-1 0,0 1 0,7-6 0,-10 9 0,1 1 0,-1 0 0,1 0 0,-1-1 0,0 1 0,1 0 0,-1 0 0,1 0 0,-1 0 0,0 0 0,1-1 0,-1 1 0,1 0 0,-1 0 0,1 0 0,-1 0 0,1 0 0,-1 0 0,0 0 0,1 0 0,-1 1 0,1-1 0,-1 0 0,1 0 0,-1 0 0,0 0 0,1 1 0,-1-1 0,1 0 0,-1 0 0,1 1 0,11 24 0,1 30 0,-3 1 0,3 57 0,-10-89 0,51 932-536,-53 14 297,-2-845 302,1-117-58,-1 119-21,0-107 36,1-85 89,-2-288-83,8-598-468,7 759 443,8 0 0,9 2 0,69-240-1,240-526-17,-269 790-3,153-378-28,-208 501 467,12-51 0,-24 74-257,-5 23-116,-13 41-14,-203 879-19,153-614-12,-41 230-1,90-473 0,6-47 0,10-19 0,0 1 0,-1-1 0,1 0 0,0 0 0,0 0 0,-1 0 0,1 0 0,0 0 0,0 0 0,0 0 0,-1-1 0,1 1 0,0 0 0,0 0 0,-1 0 0,1 0 0,0 0 0,0 0 0,0 0 0,-1 0 0,1 0 0,0-1 0,0 1 0,0 0 0,0 0 0,-1 0 0,1 0 0,0-1 0,0 1 0,0 0 0,0 0 0,0 0 0,0-1 0,-1 1 0,1 0 0,0 0 0,0-1 0,0 1 0,0 0 0,0 0 0,0 0 0,0-1 0,-8-47 0,-6-590-10,16 434-97,1-1814 107,-11 2157 112,2-73-107,-278 2118-1317,281-2169 1312,-3 28 0,-2-1 0,-1-1 0,-16 42 0,15-69 0,10-14 0,0 0 0,-1 0 0,1 0 0,0-1 0,0 1 0,-1 0 0,1 0 0,0 0 0,0 0 0,-1 0 0,1 0 0,0 0 0,0 0 0,0-1 0,-1 1 0,1 0 0,0 0 0,0 0 0,0 0 0,0-1 0,-1 1 0,1 0 0,0 0 0,0 0 0,0-1 0,0 1 0,0 0 0,0 0 0,0 0 0,0-1 0,0 1 0,0 0 0,-1 0 0,1-1 0,0 1 0,0 0 0,0 0 0,1-1 0,-1 1 0,0 0 0,0 0 0,0-1 0,0 1 0,0-14 51,0 0 0,1 0 0,1 0 0,0 1 1,5-18-1,27-86 538,-30 106-535,50-141-111,7 2-1,115-204 1,212-263-401,71 24 458,-353 478 0,-100 108 0,1 1 0,0 0 0,0 0 0,1 0 0,0 1 0,14-7 0,-21 11 0,1 1 0,0-1 0,-1 1 0,1 0 0,0-1 0,0 1 0,0 0 0,-1 0 0,1 0 0,0 1 0,0-1 0,0 0 0,-1 1 0,1-1 0,0 1 0,-1-1 0,1 1 0,0 0 0,-1 0 0,1-1 0,-1 1 0,1 1 0,-1-1 0,1 0 0,-1 0 0,0 0 0,0 1 0,1-1 0,-1 0 0,0 1 0,0 0 0,0-1 0,-1 1 0,1-1 0,0 1 0,-1 0 0,1-1 0,-1 1 0,1 2 0,4 12 0,-2-1 0,1 1 0,-2 0 0,0 1 0,-1 27 0,-35 411-18,29-415 4,-305 1876-166,292-1838 147,-142 522-29,100-428 259,57-162-67,-9 23 441,12-33-567,0 0-1,0 0 1,0 0 0,0 0-1,0 0 1,-1 0 0,1 0-1,0 0 1,0 0 0,0 1-1,0-1 1,0 0 0,0 0-1,-1 0 1,1 0 0,0 0-1,0 0 1,0 0-1,0 0 1,0 0 0,0 0-1,-1 0 1,1 0 0,0 0-1,0 0 1,0 0 0,0 0-1,0 0 1,-1 0 0,1 0-1,0 0 1,0 0 0,0 0-1,0 0 1,0 0-1,0-1 1,0 1 0,-1 0-1,1 0 1,0 0 0,0 0-1,0 0 1,0 0 0,0 0-1,0 0 1,0-1 0,0 1-1,0 0 1,0 0 0,-1 0-1,1 0 1,0 0-1,0 0 1,0-1 0,0 1-1,0 0 1,0 0 0,0 0-1,0 0 1,0-1 0,-4-26 74,-2-416 3,9 261-275,14-688-501,51 3 321,-1 479 374,-65 379 0,-2 12 0,-5 25 0,-9 43 0,-28 160 0,-382 2327-1331,365-2089 1440,58-458-109,0 0 0,0-1 0,0 0 0,-1 1 0,0-1 0,-1 0 0,0-1 0,-6 13 0,9-21 11,0-1 0,0 1 0,0-1 0,-1 0 0,1 1 1,0-1-1,0 0 0,0 1 0,-1-1 0,1 0 0,0 1 0,-1-1 1,1 0-1,0 0 0,-1 1 0,1-1 0,0 0 0,-1 0 1,1 0-1,0 1 0,-1-1 0,1 0 0,-1 0 0,1 0 0,0 0 1,-1 0-1,1 0 0,-1 0 0,1 0 0,0 0 0,-1 0 1,1 0-1,-1 0 0,1 0 0,0 0 0,-1 0 0,1 0 0,-1 0 1,1-1-1,0 1 0,-1 0 0,1 0 0,0 0 0,-1-1 0,1 1 1,0 0-1,-1-1 0,1 1 0,0 0 0,0 0 0,-1-1 1,1 1-1,0-1 0,0 1 0,-1 0 0,1-1 0,0 1 0,0 0 1,0-1-1,0 1 0,0-1 0,0 1 0,0 0 0,0-1 1,0 1-1,0-1 0,-13-42 863,-48-370-23,32-17-945,28 424 89,-25-1294-653,32 1111 658,40-239 0,-29 352 132,-9 62 131,-8 14-256,0 0 0,0 0 0,1 0 0,-1 0 0,0 1 0,1-1 1,-1 0-1,0 0 0,1 0 0,-1 0 0,0 0 0,0 0 0,1 1 0,-1-1 0,0 0 1,0 0-1,1 1 0,-1-1 0,0 0 0,0 0 0,1 1 0,-1-1 0,0 0 0,0 0 1,0 1-1,0-1 0,0 0 0,0 1 0,1-1 0,-1 0 0,0 1 0,0-1 0,0 0 0,0 1 1,0-1-1,0 1 0,4 21 37,0 1-1,0 29 1,13 921-585,-18-709-306,-2 1434 143,4-1587 704,2-77 6,-3-33-6,0-1 0,0 1-1,0-1 1,0 0-1,0 1 1,0-1-1,0 0 1,1 1-1,-1-1 1,0 1 0,0-1-1,0 0 1,0 1-1,0-1 1,1 0-1,-1 1 1,0-1-1,0 0 1,1 0-1,-1 1 1,0-1 0,0 0-1,1 1 1,-1-1-1,0 0 1,1 0-1,-1 0 1,0 1-1,1-1 1,-1 0-1,0 0 1,1 0 0,0 0-1,2-3 27,1-1-1,-1 0 1,0 0-1,-1 0 1,1-1-1,-1 1 1,1 0-1,-1-1 1,0 0-1,1-6 1,48-131 632,53-238 0,-61 203-716,419-1519-435,-306 1228 493,-118 388 0,-37 79-1,-1 0 0,1-1 0,-1 1-1,1 0 1,0 0 0,0 0 0,0 0 0,0 0 0,0 0-1,0 0 1,0 0 0,0 0 0,0 0 0,0 1 0,0-1-1,0 0 1,1 1 0,1-2 0,-2 3 0,0-1 0,-1 0 0,1 1 1,0-1-1,-1 0 0,1 1 0,0-1 0,-1 1 0,1-1 1,-1 1-1,1-1 0,-1 1 0,1-1 0,-1 1 0,1-1 0,-1 1 1,0 0-1,1-1 0,-1 1 0,0 0 0,0-1 0,1 1 1,-1 0-1,0-1 0,0 2 0,3 11 56,-1 0 0,0 1 0,-1 15 0,-2 124 375,-28 206 1,8-151-598,-11 187-123,-103 851-349,109-1119 639,12-92 0,14-35 0,0 0 0,0 0 0,0 1 0,0-1 0,0 0 0,0 0 0,-1 1 0,1-1 0,0 0 0,0 0 0,0 1 0,-1-1 0,1 0 0,0 0 0,0 0 0,0 0 0,-1 1 0,1-1 0,0 0 0,0 0 0,-1 0 0,1 0 0,0 0 0,0 0 0,-1 0 0,1 0 0,0 0 0,-1 0 0,1 1 0,0-1 0,0-1 0,-1 1 0,1 0 0,0 0 0,-1 0 0,1 0 0,0 0 0,0 0 0,-1 0 0,1 0 0,0 0 0,0 0 0,-1-1 0,1 1 0,0 0 0,0 0 0,0 0 0,-1-1 0,-2-5 0,1 0 0,0 0 0,0-1 0,0 1 0,1-1 0,-1 1 0,1-12 0,-9-86 11,7-177-1,36-115-114,0 153-46,11 1 0,124-388 0,-72 356 166,252-500 0,-213 536-16,-121 214 0,2 0 0,1 1 0,0 1 0,26-24 0,-41 44 0,0-1 0,1 1 0,-1 0 0,1 1 0,0-1 0,-1 0 0,1 1 0,0 0 0,0-1 0,0 1 0,0 0 0,0 0 0,0 1 0,0-1 0,0 1 0,5-1 0,-6 2 0,0-1 0,0 1 0,0-1 0,0 1 0,0 0 0,0 0 0,0 0 0,-1 0 0,1 0 0,0 0 0,-1 0 0,1 1 0,0-1 0,-1 1 0,0-1 0,1 1 0,-1 0 0,2 3 0,4 8 0,-2 0 0,1 1 0,-2-1 0,0 1 0,0 0 0,1 16 0,18 213 0,-23 1110-1492,-9-950 1618,6-130 161,-6 207 886,4-417-1173,1-51 0,0-19 0,-2-31 289,2-1-1,2-71 0,1 28 80,-9-2395-1296,13 1422 2144,-5 990-1216,-3 45 0,5 20 0,0-1 0,0 1 0,0 0 0,0 0 0,0 0 0,0 0 0,-1 0 0,1-1 0,0 1 0,0 0 0,0 0 0,0 0 0,0 0 0,0 0 0,-1 0 0,1 0 0,0 0 0,0 0 0,0 0 0,0 0 0,-1 0 0,1-1 0,0 1 0,0 0 0,0 0 0,0 0 0,-1 0 0,1 0 0,0 0 0,0 1 0,0-1 0,0 0 0,0 0 0,-1 0 0,1 0 0,0 0 0,0 0 0,0 0 0,0 0 0,0 0 0,-1 0 0,1 0 0,0 0 0,0 1 0,0-1 0,0 0 0,0 0 0,0 0 0,0 0 0,-1 0 0,1 1 0,-14 41 0,-9 85 0,-8 170 0,22-185 0,-164 1376 0,162-1441 0,11-47 0,0 0 0,0-1 0,0 1 0,0 0 0,0 0 0,-1 0 0,1 0 0,0 0 0,0-1 0,0 1 0,0 0 0,0 0 0,0 0 0,0 0 0,0 0 0,-1 0 0,1-1 0,0 1 0,0 0 0,0 0 0,0 0 0,0 0 0,-1 0 0,1 0 0,0 0 0,0 0 0,0 0 0,0 0 0,0 0 0,-1 0 0,1 0 0,0 0 0,0 0 0,0 0 0,0 0 0,-1 0 0,1 0 0,0 0 0,0 0 0,0 0 0,0 0 0,-1 0 0,1 0 0,0 0 0,0 0 0,0 1 0,0-1 0,0 0 0,0 0 0,-1 0 0,1 0 0,0 0 0,0 0 0,-5-85 0,6-1068 0,3 464 0,22 102 0,-16 445 0,-10 141 0,4-76 0,4 1 0,18-83 0,-19 142 0,-7 17 0,0-1 0,0 1 0,0 0 0,0 0 0,0 0 0,0 0 0,0 0 0,0 0 0,1 0 0,-1 0 0,0 0 0,0 0 0,0-1 0,0 1 0,0 0 0,0 0 0,0 0 0,0 0 0,1 0 0,-1 0 0,0 0 0,0 0 0,0 0 0,0 0 0,0 0 0,0 0 0,0 0 0,1 0 0,-1 0 0,0 0 0,0 0 0,0 0 0,0 0 0,0 0 0,0 0 0,0 0 0,1 0 0,-1 0 0,0 0 0,0 1 0,0-1 0,0 0 0,0 0 0,0 0 0,0 0 0,0 0 0,0 0 0,1 0 0,-1 0 0,0 0 0,0 0 0,0 1 0,0-1 0,0 0 0,0 0 0,0 0 0,0 0 0,0 0 0,7 41 0,9 581-12,-17-419-121,0 1037-594,0-1217 727,1-51 0,41-583 872,-17 381-872,-16 122 0,5-1 0,33-127 0,-33 194 0,-3-1 0,-1 0 0,-2 0 0,2-54 0,-8 71 0,1 0 0,2 0 0,0 0 0,11-34 0,41-98 0,-32 97 0,19-77 0,-18 35 0,56-147 0,-67 227 0,-14 22 0,0 1 0,0 0 0,1 0 0,-1 0 0,0 0 0,0 0 0,1 0 0,-1 0 0,0 0 0,0 0 0,0 0 0,1 0 0,-1 0 0,0 0 0,0 0 0,1 0 0,-1 0 0,0 0 0,0 0 0,0 0 0,1 0 0,-1 1 0,0-1 0,0 0 0,0 0 0,1 0 0,-1 0 0,0 0 0,0 1 0,0-1 0,0 0 0,0 0 0,1 0 0,-1 0 0,0 1 0,0-1 0,0 0 0,0 0 0,0 0 0,0 1 0,0-1 0,0 0 0,0 0 0,0 1 0,0-1 0,0 0 0,0 0 0,0 1 0,5 48 0,-2 20 0,-4 1 0,-3-2 0,-3 1 0,-20 89 0,15-102 0,2 0 0,-3 87 0,13 115 0,-2 12 0,-1-216 0,-3 0 0,-25 105 0,12-97 0,4 1 0,2 0 0,3 2 0,-3 104 0,17 842 0,14-713 0,1-32 0,-17-239 0,1-1 0,2 0 0,0 0 0,16 41 0,-11-35 0,-1-1 0,4 35 0,-10-48 0,-2-23 0,-2-32 0,-15-184 0,-7-216 0,24-319 0,1 714 0,14-78 0,2-11 0,-1-4 0,-9 89 0,3-71 0,-14-101 0,6-124 0,4 288 0,21-84 0,-17 90 0,-1-1 0,5-68 0,2-80 0,2-39 0,-17 218 0,1 0 0,1 0 0,0 1 0,1 0 0,1-1 0,1 2 0,0-1 0,1 1 0,15-22 0,-13 22 0,-1 0 0,0-1 0,-2 0 0,1 0 0,-2 0 0,-1-1 0,0 0 0,5-36 0,-10 51 0,0 1 0,0-1 0,0 0 0,-1 0 0,1 0 0,-1 1 0,1-1 0,-1 0 0,0 1 0,0-1 0,0 0 0,0 1 0,-1-1 0,1 1 0,-1 0 0,1-1 0,-1 1 0,0 0 0,0 0 0,0 0 0,0 0 0,0 0 0,0 1 0,-1-1 0,1 1 0,-1-1 0,1 1 0,-1 0 0,1 0 0,-1 0 0,0 0 0,1 0 0,-1 1 0,0-1 0,0 1 0,0 0 0,-5 0 0,-3 0 0,0 0 0,0 1 0,0 0 0,-1 1 0,1 0 0,0 1 0,1 0 0,-14 6 0,-34 22 0,0 3 0,2 2 0,-61 52 0,-18 11 0,102-78 0,-21 14 0,1 2 0,1 3 0,3 1 0,-68 74 0,110-107 0,4-3 0,-1-1 0,1 1 0,-1-1 0,0-1 0,-9 8 0,12-10 0,0-1 0,0 1 0,0-1 0,0 0 0,0 1 0,0-1 0,0 0 0,0 1 0,0-1 0,0 0 0,-1 0 0,1 0 0,0 0 0,0 0 0,0 0 0,0 0 0,0-1 0,0 1 0,0 0 0,0-1 0,0 1 0,0 0 0,0-1 0,0 1 0,0-1 0,0 0 0,0 1 0,0-1 0,0 0 0,1 1 0,-1-1 0,0 0 0,1 0 0,-1 0 0,0 0 0,1 0 0,-1-1 0,-13-23 0,1-1 0,1 0 0,1-1 0,2 0 0,1-1 0,-6-34 0,-4-10 0,2 15 0,11 31 0,-2 0 0,-1 0 0,0 0 0,-2 1 0,-1 1 0,-1 0 0,-16-24 0,25 45 0,1 0 0,-1 0 0,0 0 0,0 0 0,0 0 0,0 0 0,0 1 0,-1-1 0,1 1 0,-1 0 0,1 0 0,-1 1 0,0-1 0,-4 0 0,5 1 0,0 1 0,0 0 0,0 0 0,0 0 0,1 0 0,-1 1 0,0-1 0,0 1 0,0 0 0,1 0 0,-1 0 0,0 0 0,1 0 0,-1 0 0,1 1 0,-1-1 0,1 1 0,0 0 0,0-1 0,0 1 0,0 0 0,-2 3 0,-17 19 0,2 1 0,1 0 0,1 2 0,-23 48 0,-47 128 0,57-127 0,-8 23 0,20-48 0,-27 54 0,44-103 0,1 0 0,-1 0 0,0 0 0,0 0 0,0 0 0,0 0 0,-1 0 0,1 0 0,0-1 0,-1 1 0,0 0 0,1-1 0,-1 1 0,0-1 0,1 0 0,-1 1 0,0-1 0,0 0 0,0 0 0,-4 1 0,4-3 0,0 0 0,0 1 0,1-1 0,-1-1 0,1 1 0,-1 0 0,1 0 0,-1-1 0,1 1 0,0 0 0,-1-1 0,1 1 0,0-1 0,0 0 0,0 1 0,0-1 0,1 0 0,-1 0 0,0 0 0,1 1 0,-1-1 0,1 0 0,-1-4 0,-13-53 0,3-1 0,-6-104 0,10 84 0,6 69 0,0 0 0,-1 0 0,-1 1 0,-7-20 0,10 28 0,-1 1 0,1 0 0,0-1 0,-1 1 0,1 0 0,-1 0 0,0 0 0,1-1 0,-1 1 0,0 0 0,0 0 0,1 0 0,-1 0 0,0 0 0,0 0 0,0 1 0,0-1 0,-1 0 0,1 0 0,0 1 0,0-1 0,0 0 0,-1 1 0,1 0 0,0-1 0,0 1 0,-1 0 0,1-1 0,0 1 0,-1 0 0,1 0 0,0 0 0,-1 0 0,1 0 0,0 1 0,-1-1 0,1 0 0,0 0 0,0 1 0,-1-1 0,1 1 0,0-1 0,0 1 0,0 0 0,-1 0 0,1-1 0,0 1 0,0 0 0,0 0 0,-1 1 0,-8 8 0,1 0 0,-1 0 0,2 1 0,0 0 0,0 1 0,-11 23 0,-32 85 0,11-23 0,39-94 0,0-1 0,0 0 0,0 0 0,0 0 0,0 0 0,0-1 0,0 1 0,0 0 0,-1 0 0,1-1 0,-1 1 0,1 0 0,-1-1 0,0 0 0,0 1 0,1-1 0,-1 0 0,0 0 0,0 0 0,-3 1 0,3-2 0,1-1 0,-1 1 0,1 0 0,-1-1 0,1 1 0,-1-1 0,1 1 0,-1-1 0,1 0 0,0 0 0,-1 1 0,1-1 0,0 0 0,0 0 0,0 0 0,0 0 0,0-1 0,0 1 0,0 0 0,0 0 0,-1-3 0,-7-12 0,1 0 0,1 0 0,-10-33 0,14 39 0,-140-480 0,132 458 0,-1 0 0,-1 0 0,-27-43 0,35 65 0</inkml:trace>
  <inkml:trace contextRef="#ctx0" brushRef="#br0" timeOffset="-3">668 261 24575,'4'184'0,"-1"-39"0,-2-81 0,3 0 0,2-1 0,17 74 0,-22-132 0,1 0 0,0 1 0,0-1 0,0 0 0,0 0 0,1 0 0,0 0 0,0-1 0,0 1 0,1-1 0,-1 0 0,1 0 0,0 0 0,0 0 0,1 0 0,-1-1 0,1 0 0,0 0 0,-1 0 0,1-1 0,6 3 0,-4-3 0,0 0 0,0-1 0,0 1 0,0-1 0,1-1 0,-1 1 0,0-1 0,0 0 0,0-1 0,1 0 0,-1 0 0,0-1 0,0 1 0,0-1 0,0-1 0,8-3 0,44-27 0,71-50 0,-23 13 0,-96 64 0,45-30 0,2 3 0,1 2 0,114-41 0,-172 71 0,-1 1 0,1 0 0,0 0 0,-1-1 0,1 1 0,0 0 0,-1 0 0,1 0 0,0 0 0,-1 0 0,1 0 0,0 0 0,0 0 0,-1 0 0,1 0 0,0 0 0,-1 1 0,1-1 0,0 0 0,-1 0 0,1 1 0,0-1 0,-1 0 0,1 1 0,-1-1 0,1 1 0,-1-1 0,1 1 0,-1-1 0,1 1 0,-1-1 0,1 1 0,-1-1 0,0 1 0,1 0 0,-1-1 0,0 1 0,1 0 0,-1-1 0,0 1 0,0 0 0,0-1 0,1 1 0,-1 0 0,0 0 0,0-1 0,0 1 0,0 0 0,0-1 0,-1 1 0,1 0 0,0-1 0,0 1 0,-1 1 0,-13 51 0,9-34 0,-3 19 0,2 0 0,1 1 0,2 0 0,5 75 0,1-85 0,0 0 0,3-1 0,0 0 0,2 0 0,0 0 0,2-1 0,18 34 0,164 254 0,-150-250 0,-33-51 0,-6-8 0,-1-1 0,2 0 0,-1 0 0,1 0 0,-1 0 0,1 0 0,1-1 0,-1 0 0,1 0 0,5 4 0,-9-8 0,-1 0 0,1 0 0,0 0 0,-1 0 0,1 0 0,0 0 0,0 0 0,-1 0 0,1 0 0,0 0 0,-1 0 0,1 0 0,0-1 0,-1 1 0,1 0 0,0-1 0,-1 1 0,1 0 0,-1-1 0,1 1 0,0-1 0,-1 1 0,1-1 0,-1 1 0,1-1 0,-1 1 0,0-1 0,1 1 0,-1-1 0,0 0 0,1 1 0,-1-1 0,0 0 0,0 1 0,1-1 0,-1 0 0,0 1 0,0-2 0,7-34 0,-7 32 0,9-115 0,-11-208 0,-4 132 0,6-171 0,-34 538 0,5-13 0,-16 302 0,44-435 0,2-6 0,-2 0 0,-4 29 0,4-45 0,1-1 0,-1 1 0,0-1 0,0 0 0,0 0 0,0 1 0,0-1 0,-1 0 0,0 0 0,1 0 0,-1 0 0,0 0 0,-1-1 0,1 1 0,0-1 0,-1 1 0,1-1 0,-1 0 0,0 0 0,-4 3 0,4-5 0,1 1 0,0-1 0,0 1 0,0-1 0,-1 0 0,1 0 0,0 0 0,0 0 0,0 0 0,-1 0 0,1-1 0,0 1 0,0-1 0,0 0 0,0 1 0,0-1 0,0 0 0,0 0 0,0-1 0,0 1 0,0 0 0,0 0 0,-2-3 0,-37-41 0,37 39 0,-73-94 0,-97-113 0,-46 14 0,78 76 0,133 112 0,0-1 0,1 1 0,0-2 0,0 1 0,2-1 0,-1 0 0,2-1 0,0 1 0,0-1 0,-2-18 0,-9-19 0,3 9 0,9 28 0,0 1 0,-1-1 0,0 1 0,-13-24 0,15 33 0,1 1 0,-1-1 0,0 1 0,0 0 0,0 0 0,-1 0 0,1 0 0,-1 0 0,1 1 0,-1 0 0,0-1 0,0 1 0,0 1 0,0-1 0,-1 1 0,1-1 0,0 1 0,-1 0 0,1 1 0,-5-1 0,6 1 0,0 0 0,0 0 0,0 1 0,0-1 0,0 1 0,0 0 0,1-1 0,-1 1 0,0 1 0,1-1 0,-1 0 0,0 0 0,1 1 0,0 0 0,-1-1 0,1 1 0,0 0 0,0 0 0,0 0 0,0 1 0,0-1 0,0 0 0,1 1 0,-1-1 0,1 1 0,0 0 0,0-1 0,0 1 0,0 0 0,0 0 0,0-1 0,0 5 0,1-4 0,-1 0 0,0 0 0,1 1 0,0-1 0,0 0 0,0 1 0,0-1 0,1 0 0,-1 0 0,1 1 0,0-1 0,0 0 0,0 0 0,0 0 0,0 0 0,1 0 0,-1 0 0,1 0 0,0 0 0,0-1 0,0 1 0,0-1 0,1 1 0,-1-1 0,1 0 0,-1 0 0,1 0 0,0 0 0,4 2 0,20 5 0,0-2 0,0-1 0,1 0 0,0-2 0,0-2 0,0 0 0,31-3 0,-4 2 0,416-1 0,663-85 0,-1108 82 0,75-11 0,-93 13 0,0 0 0,0-1 0,0 0 0,-1 0 0,1 0 0,8-5 0,-40 30 0,1 0 0,0 2 0,2 1 0,-28 44 0,-61 125 0,90-156 0,12-24 0,1 1 0,0-1 0,2 1 0,0 0 0,-6 31 0,11-44 0,-1 1 0,1 0 0,0-1 0,0 1 0,0 0 0,1-1 0,-1 1 0,1 0 0,0-1 0,0 1 0,0 0 0,1-1 0,2 7 0,-2-8 0,0 0 0,-1-1 0,1 1 0,0 0 0,0-1 0,1 1 0,-1-1 0,0 1 0,0-1 0,1 0 0,-1 0 0,0 0 0,1 0 0,-1-1 0,1 1 0,-1-1 0,1 1 0,0-1 0,-1 0 0,1 0 0,-1 0 0,5-1 0,50-9 0,-44 6 0,0 1 0,0 1 0,0 0 0,25 0 0,-35 2 0,0 1 0,0-1 0,0 1 0,0-1 0,-1 1 0,1 0 0,0 0 0,-1 0 0,1 0 0,0 0 0,-1 1 0,1-1 0,-1 1 0,0 0 0,0 0 0,0 0 0,0 0 0,0 0 0,0 0 0,0 0 0,0 0 0,-1 1 0,1-1 0,-1 1 0,0 0 0,0-1 0,1 5 0,9 28 0,-3 1 0,-1 1 0,4 58 0,-5 114 0,-6-201 0,-2 2939 0,3-2928 0,2 0 0,0-1 0,1 1 0,0-1 0,11 27 0,8 32 0,-7-20 0,26 66 0,-25-81 0,-2 1 0,-2 0 0,11 73 0,-17-79 0,2 0 0,2-1 0,24 60 0,6 17 0,65 284 0,-56-198 0,-41-152 0,-1 0 0,1 76 0,0-4 0,13 576 0,-23-491 0,-5-150 0,5-53 0,1 0 0,0 0 0,0 0 0,0 0 0,-1 0 0,1 0 0,-1 0 0,1-1 0,0 1 0,-1 0 0,0 0 0,1 0 0,-1-1 0,1 1 0,-1 0 0,0-1 0,0 1 0,1 0 0,-2 0 0,1-1 0,0 0 0,0 0 0,0-1 0,0 1 0,0 0 0,0-1 0,0 1 0,0-1 0,0 1 0,0-1 0,1 1 0,-1-1 0,0 0 0,0 1 0,1-1 0,-1 0 0,0 1 0,1-1 0,-1 0 0,1 0 0,-1 0 0,1 0 0,-1 0 0,0-1 0,-8-15 0,0-1 0,1 0 0,1 0 0,-9-37 0,-12-87 0,9 38 0,18 97 0,-15-62 0,4 0 0,-5-83 0,15 126 0,-2 1 0,0 0 0,-2 0 0,-12-32 0,9 30 0,1 0 0,2-1 0,-5-38 0,6-396 0,9 235 0,-4-904 0,-1 1100 0,-1 0 0,-1 0 0,-2 1 0,0-1 0,-20-54 0,9 44 0,-2 1 0,-1 0 0,-38-55 0,37 65 0,1-1 0,-17-39 0,31 56 0,0-1 0,0 0 0,1 0 0,1 0 0,1-1 0,0 1 0,0-27 0,31-427 0,-15 349 0,6 1 0,43-147 0,-57 240 0,0 1 0,-1-1 0,-1 1 0,-2-1 0,-1-51 0,-25-128 0,14 142 0,-19-110 0,12 77 0,3-1 0,-1-110 0,12 151 0,-11-70 0,-4-43 0,18 158 0,0-1 0,-1 1 0,-1-1 0,0 1 0,0 0 0,-8-21 0,9 29 0,-1 0 0,0 0 0,1 0 0,-1 0 0,0 0 0,0 0 0,-1 1 0,1-1 0,-1 1 0,1-1 0,-1 1 0,0 0 0,0 0 0,0 0 0,0 1 0,0-1 0,0 1 0,0-1 0,-1 1 0,1 0 0,0 0 0,-1 1 0,1-1 0,-1 1 0,1 0 0,-7 0 0,3 0 0,1 1 0,-1 1 0,0-1 0,1 1 0,-1 0 0,1 0 0,0 1 0,0 0 0,0 0 0,0 0 0,0 1 0,1 0 0,0 0 0,-1 0 0,2 1 0,-1-1 0,0 1 0,1 1 0,-7 9 0,-3 7 0,1 0 0,1 1 0,-18 47 0,1 15 3,4 1-1,-23 137 0,-3 189-54,37-287-25,7-54-32,-271 2157-445,222-1806 531,13-81 157,43-341-134,-2 17 103,0-1 1,-1 1-1,-1-1 0,-1 0 0,-9 24 0,14-40-103,0-1 1,0 1 0,0 0-1,0-1 1,-1 1 0,1 0-1,0-1 1,0 1-1,0 0 1,0-1 0,0 1-1,-1 0 1,1-1 0,0 1-1,0 0 1,0 0 0,-1-1-1,1 1 1,0 0-1,-1 0 1,1-1 0,0 1-1,0 0 1,-1 0 0,1 0-1,0 0 1,-1-1 0,1 1-1,0 0 1,-1 0-1,1 0 1,-1 0 0,1 0-1,0 0 1,-1 0 0,1 0-1,0 0 1,-1 0 0,1 0-1,0 0 1,-1 0-1,1 0 1,0 1 0,-1-1-1,1 0 1,0 0 0,-1 0-1,1 0 1,0 1-1,-1-1 1,1 0 0,0 0-1,0 1 1,-1-1 0,1 0-1,0 0 1,0 1 0,0-1-1,-1 0 1,1 1-1,0-1 1,0 0 0,0 1-1,0-1 1,0 0 0,-1 1-1,1-1 1,0 0 0,0 1-1,-4-16 3,1 0 0,0 0-1,0-23 1,-19-842-537,23 630-244,1-1843 227,-2 1940 494,-4 113 57,4 40 0,0 0 0,0 0 0,0 1 0,0-1 0,0 0 0,0 0 0,0 0 0,0 0 0,0 0 0,0 0 0,-1 1 0,1-1 0,0 0 0,0 0 0,0 0 0,0 0 0,0 0 0,0 0 0,0 0 0,-1 0 0,1 0 0,0 1 0,0-1 0,0 0 0,0 0 0,0 0 0,0 0 0,-1 0 0,1 0 0,0 0 0,0 0 0,0 0 0,0 0 0,0 0 0,-1 0 0,1 0 0,0 0 0,0 0 0,0 0 0,0 0 0,0 0 0,-1-1 0,1 1 0,0 0 0,0 0 0,0 0 0,0 0 0,0 0 0,0 0 0,0 0 0,-1 0 0,1 0 0,0-1 0,0 1 0,0 0 0,0 0 0,-15 64 0,13-58 0,-102 779 497,50-312-267,45-407-227,-51 342 112,-27-13 66,78-364-151,-21 46 0,29-74-30,0 1 0,-1-2 0,1 1 0,-1 0 0,1 0 0,-1 0 0,0-1 0,0 1 0,0-1 0,-1 1 0,1-1 0,-1 0 0,1 0 0,-1 0 0,0 0 0,-3 2 0,4-4 0,0-1 0,0 1 0,0 0 0,0 0 0,0-1 0,0 1 0,1-1 0,-1 0 0,0 1 0,0-1 0,0 0 0,1 0 0,-1 0 0,0 0 0,1 0 0,-1-1 0,1 1 0,0 0 0,-1-1 0,1 1 0,0-1 0,0 1 0,0-1 0,0 0 0,0 0 0,0 1 0,-1-3 0,-11-25 14,0-1 0,2 0 0,1-1 0,1 0 0,-6-44-1,11 56 43,-115-855 589,102 713-595,-68-430-50,67 463 0,-8-37 0,22 146 0,-1 0 0,-2 0 0,0 1 0,0 0 0,-2 1 0,-15-25 0,4 10 0,2-1 0,-21-53 0,13 26 0,24 55 0,0 1 0,-1-1 0,1 1 0,-1 0 0,0 0 0,0 0 0,-1 0 0,-6-6 0,9 10 0,0-1 0,0 1 0,1-1 0,-1 1 0,0-1 0,0 1 0,0 0 0,0-1 0,0 1 0,1 0 0,-1 0 0,0 0 0,0-1 0,0 1 0,0 0 0,0 0 0,0 1 0,0-1 0,0 0 0,-1 0 0,0 1 0,1 0 0,-1 0 0,1 0 0,0 0 0,-1 0 0,1 1 0,0-1 0,0 0 0,0 0 0,0 1 0,0-1 0,0 1 0,0-1 0,0 1 0,0 2 0,-15 35 0,-14 51 0,8-18 0,-78 277 0,57-185 0,-13 71 0,70-322 0,3-1 0,3 2 0,33-84 0,15-59 0,-67 223 0,6-16 0,-4 24 0,-1 15 0,-1 335 0,-3-73 0,96 1036-1021,105 77-105,-15-121 134,-170-1160 992,-11-97 76,0-28 114,-2-53 303,8-515-321,118-816 1,77 260-146,-172 970 22,-3 28 258,-17 108-231,-11 32-75,-1 0-1,0 0 0,1 0 1,-1 0-1,0 1 1,1-1-1,-1 0 1,0 0-1,0 0 0,1 0 1,-1 0-1,0 0 1,1 1-1,-1-1 1,0 0-1,0 0 0,1 0 1,-1 1-1,0-1 1,0 0-1,0 0 1,1 1-1,-1-1 1,0 0-1,0 0 0,0 1 1,0-1-1,1 0 1,-1 1-1,0-1 1,0 0-1,0 1 0,0-1 1,0 0-1,0 1 1,0-1-1,0 0 1,0 1-1,0-1 1,0 0-1,0 1 0,0-1 1,-1 1-1,7 73-19,-8 908-816,-4-537 584,1 473 1737,7-1162-1486,8-50 0,17 7-228,119-531-1,185-256-227,-186 717 456,-22 98 0,-117 245 0,1 0 0,1 1 0,0 0 0,1 0 0,1 1 0,-1 0 0,2 0 0,12-10 0,-22 22 0,0-1 0,0 0 0,1 0 0,-1 1 0,0-1 0,1 1 0,-1-1 0,0 1 0,1 0 0,-1-1 0,1 1 0,-1 0 0,0 0 0,1 0 0,-1 0 0,1 0 0,-1 0 0,1 1 0,-1-1 0,0 0 0,1 1 0,-1-1 0,3 2 0,-1 0 0,0 1 0,0-1 0,0 1 0,0-1 0,-1 1 0,1 0 0,-1 0 0,0 1 0,0-1 0,0 0 0,1 4 0,11 26 0,-3-1 0,0 1 0,10 62 0,23 221 0,15 715-955,-54 8-102,-5-963 1050,0-67-8,-22 784 1409,5-645-1394,15-137 0,0 0 0,-1-1 0,-1 1 0,-6 15 0,10-25 0,0-1 0,0 1 0,-1 0 0,1-1 0,0 1 0,-1-1 0,1 1 0,-1 0 0,1-1 0,-1 1 0,1-1 0,-1 1 0,1-1 0,-1 0 0,1 1 0,-1-1 0,1 0 0,-1 1 0,0-1 0,1 0 0,-1 1 0,1-1 0,-1 0 0,0 0 0,1 0 0,-1 0 0,0 0 0,0 0 0,1 0 0,-1 0 0,0 0 0,-1-1 0,0-1 0,0 1 0,0-1 0,0 0 0,1 0 0,-1 0 0,1 0 0,-1 0 0,1 0 0,0 0 0,0 0 0,0 0 0,0 0 0,-1-5 0,-9-25 0,2-1 0,-8-51 0,-49-551 271,47-21 62,17 549-323,0-1695 450,4 2013-460,-2 105 0,2 295-1029,-5 916 67,-52-708 1871,35-700-885,12-99-19,8-20-5,0 0 0,0 0 0,-1 0 0,1 0 0,0 0 0,-1 0 0,1 0 0,0 0 0,0 0 0,-1 0 0,1 0 0,0 0 0,0-1 0,-1 1 0,1 0 0,0 0 0,0 0 0,-1 0 0,1-1 0,0 1 0,0 0 0,0 0 0,-1 0 0,1-1 0,0 1 0,0 0 1,0 0-1,0-1 0,0 1 0,0 0 0,0-1 0,-1 1 0,1 0 0,0 0 0,0-1 0,0 1 0,0 0 0,0-1 0,0 1 0,0 0 0,0 0 0,0-1 0,1 0 0,-11-107 0,-1-1154 544,14 832-438,0-945 364,-3 1318-470,0 124 0,0 133 0,0 135 0,0 111-226,2 680-955,-5 1238 500,3-2337 632,-1 79 1,-18 145-1,3-180 49,16-69 0,0 0 0,-1 0 0,1 0 0,-1 0 0,1-1 0,-1 1 0,0 0 0,1 0 0,-1-1 0,0 1 0,0 0 0,0-1 0,0 1 0,-1-1 0,1 0 0,0 1 0,-1-1 0,1 0 0,-1 1 0,1-1 0,-1 0 0,1 0 0,-1-1 0,0 1 0,0 0 0,-2 1 0,1-4 24,1 1-1,0-1 1,0 0 0,0 1-1,0-1 1,1 0 0,-1 0 0,0 0-1,1-1 1,-1 1 0,1 0-1,0 0 1,0-1 0,0 1 0,0-1-1,0 1 1,0-1 0,0-3-1,-22-73 728,2-1-1,-10-94 0,30 165-748,-73-531 12,25-3 1,21-557-1,26 1069-14,-3 68 0,2-7 0,-193 1114-813,128-852 1149,-201 533 0,154-574-166,108-238-170,0-1 0,-1 0 0,-15 19 0,23-30 0,-1 0 0,1-1 0,-1 1 0,1 0 0,-1-1 0,0 1 0,1-1 0,-1 1 0,0 0 0,1-1 0,-1 1 0,0-1 0,0 0 0,1 1 0,-1-1 0,0 0 0,0 1 0,0-1 0,0 0 0,1 0 0,-1 0 0,0 0 0,0 0 0,0 0 0,0 0 0,0 0 0,0 0 0,1 0 0,-1 0 0,0-1 0,0 1 0,0 0 0,0-1 0,1 1 0,-1 0 0,0-1 0,0 1 0,1-1 0,-1 1 0,0-1 0,1 1 0,-1-1 0,1 0 0,-1 1 0,0-1 0,1 0 0,0 0 0,-1 0 0,-5-10 0,1-1 0,0 1 0,0-1 0,2 0 0,-1-1 0,-1-16 0,-23-181 0,7-110-110,-6-804-1587,30-1 182,-2 986 1514,-2-18-101,-3 139 102,-3 43 0,-19 149 0,-11 138 0,-99 750-233,-53-4 0,137-831 1121,-99 270-1,107-390-446,42-102-429,0 0 1,-1 0-1,1 0 1,-1 0-1,0-1 1,0 1-1,-1-1 1,-4 5-1,8-9-12,-1 0 0,1 1 0,-1-1 0,1 0 0,-1 0-1,1 0 1,-1 1 0,0-1 0,1 0 0,-1 0 0,1 0 0,-1 0 0,1 0-1,-1 0 1,1 0 0,-1 0 0,0 0 0,1 0 0,-1 0 0,1 0-1,-1 0 1,1-1 0,-1 1 0,1 0 0,-1 0 0,1-1 0,-1 1 0,1 0-1,-2-1 1,0-2 0,0 1 1,0-1-1,0 1 0,0-1 0,0 0 0,1 0 1,-1 0-1,-1-6 0,-12-41 0,3-1 0,1 0 0,3-1 0,-2-59 0,8 89 0,-34-668 832,30-10-541,4 242-284,-1 398 96,0 48-50,0 11-4,-3 17-21,1 1 0,0-1-1,-2 22 1,-33 192-28,-57 408-500,-63 378-489,154-982 1000,-60 260 157,50-257 325,15-37-487,1 0-1,0 1 0,0-1 0,0 0 1,0 0-1,-1 1 0,1-1 1,0 0-1,0 0 0,-1 0 0,1 0 1,0 0-1,0 1 0,-1-1 1,1 0-1,0 0 0,0 0 0,-1 0 1,1 0-1,0 0 0,0 0 1,-1 0-1,1 0 0,0 0 0,-1 0 1,1 0-1,0 0 0,0 0 1,-1 0-1,1 0 0,0 0 0,-1 0 1,1 0-1,0-1 0,0 1 1,0 0-1,-1 0 0,1 0 0,0 0 1,0-1-1,-1 1 0,1 0 1,0 0-1,0 0 0,0-1 0,0 1 1,-1 0-1,1 0 0,0-1 0,0 1 1,0 0-1,0 0 0,0-1 1,-4-10 17,1 0 1,1-1-1,0 1 1,-1-20-1,-15-619-23,19 462-2,-2-46-9,29-914-36,-14 1002-10,6 1 1,6 0-1,51-158 1,-76 299 55,14-33 152,-14 36-143,-1 1 0,0 0 1,0 0-1,0 0 1,0-1-1,0 1 1,0 0-1,1 0 1,-1 0-1,0-1 0,0 1 1,0 0-1,0 0 1,1 0-1,-1 0 1,0 0-1,0-1 1,1 1-1,-1 0 1,0 0-1,0 0 0,0 0 1,1 0-1,-1 0 1,0 0-1,0 0 1,1 0-1,-1 0 1,0 0-1,0 0 0,1 0 1,-1 0-1,0 0 1,0 0-1,1 0 1,-1 0-1,0 1 1,0-1-1,0 0 0,1 0 1,-1 0-1,0 0 1,0 0-1,0 0 1,1 1-1,8 25 763,-3 33-644,-2 0 0,-3 0-1,-8 81 1,-66 558-529,25-290-7,38-301 409,-22 168 0,30-263 0,0 0 0,-1 0 0,-8 22 0,11-34 0,0 0 0,0 0 0,0 0 0,0 1 0,0-1 0,0 0 0,0 0 0,0 1 0,0-1 0,0 0 0,-1 0 0,1 0 0,0 1 0,0-1 0,0 0 0,0 0 0,0 0 0,-1 0 0,1 1 0,0-1 0,0 0 0,0 0 0,-1 0 0,1 0 0,0 0 0,0 0 0,0 0 0,-1 0 0,1 0 0,0 0 0,0 1 0,-1-1 0,1 0 0,0 0 0,0 0 0,-1 0 0,1-1 0,0 1 0,0 0 0,0 0 0,-1 0 0,1 0 0,0 0 0,0 0 0,-1 0 0,1 0 0,0 0 0,0 0 0,0-1 0,0 1 0,-1 0 0,1 0 0,0 0 0,0 0 0,0-1 0,0 1 0,-1 0 0,1 0 0,0 0 0,0-1 0,0 1 0,0 0 0,-11-43 0,-11-370 0,22 407 0,4-251-288,11 0 0,11 1 0,11 1 0,121-426 0,-153 664 310,55-177 237,-48 159-214,1 1 0,35-61 0,-46 91-45,0 1 0,0 0 0,0 0 0,0 0 0,1 0 0,-1 1 0,1-1 0,0 0 0,0 1 0,0 0 0,3-2 0,-5 3 0,0 1 0,-1 0 0,1 0 0,0 0 0,0-1 0,-1 1 0,1 0 0,0 0 0,0 0 0,0 0 0,-1 0 0,1 0 0,0 1 0,0-1 0,0 0 0,-1 0 0,1 0 0,0 1 0,0-1 0,-1 1 0,1-1 0,0 0 0,-1 1 0,1-1 0,-1 1 0,1-1 0,0 1 0,-1 0 0,1-1 0,0 2 0,3 5 0,-1 1 0,1 0 0,-1 0 0,-1 0 0,0 0 0,0 0 0,0 1 0,0 10 0,4 56-11,-2 0 1,-9 94-1,-28 159 88,21-224 15,1-2 173,-106 679 410,99-721-623,17-59-52,2-8-1,10-35 1,27-76-13,5 1-1,74-138 1,155-217-985,-23 113 765,-193 286 281,4 3 0,111-101 0,-160 161 8,1 0 1,0 0 0,1 1 0,0 1-1,1 0 1,18-7 0,-29 13-51,0 1 0,1 0 0,-1 0 0,1 1 0,-1-1 0,1 1 0,-1 0 0,1 0 0,-1 0 0,1 0 0,-1 0 0,1 1 0,-1 0 0,1-1 0,-1 1 0,1 1 0,-1-1 0,0 0 0,0 1 0,0 0 1,0-1-1,0 1 0,0 0 0,0 1 0,0-1 0,-1 1 0,1-1 0,-1 1 0,0 0 0,0-1 0,3 6 0,3 7-6,0 1 0,-1 1 0,0-1 0,-2 1 0,0 0 0,5 35 0,6 52-19,2 155 0,-20 117-484,1-297 309,-32 1165 1281,32-1212-1087,0-31 0,1-6 0,2-62 0,17-185-65,85-412-1,128-230-1678,-164 668-3631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6.732"/>
    </inkml:context>
    <inkml:brush xml:id="br0">
      <inkml:brushProperty name="width" value="0.05" units="cm"/>
      <inkml:brushProperty name="height" value="0.05" units="cm"/>
      <inkml:brushProperty name="color" value="#663300"/>
    </inkml:brush>
  </inkml:definitions>
  <inkml:trace contextRef="#ctx0" brushRef="#br0">857 0 24575,'-8'1'0,"1"1"0,0-1 0,-1 1 0,1 1 0,0-1 0,0 1 0,0 1 0,-8 5 0,-30 11 0,-11-4 0,-1-3 0,0-2 0,0-3 0,-1-2 0,-89-3 0,129-4 0,1 1 0,-1 1 0,0 1 0,1 0 0,-26 8 0,38-8 0,0 0 0,0 0 0,0 0 0,0 1 0,0 0 0,1 0 0,0 0 0,-1 0 0,1 1 0,0 0 0,1-1 0,-1 2 0,1-1 0,-1 0 0,1 1 0,1-1 0,-1 1 0,1 0 0,-1 0 0,1 0 0,1 0 0,-3 8 0,-1 16 0,1 0 0,2 1 0,1-1 0,4 59 0,0 30 0,-3-114 0,-1 0 0,0 0 0,0 0 0,0 0 0,0 0 0,-1 0 0,1 0 0,-1 0 0,0-1 0,0 1 0,-3 3 0,4-6 0,1-1 0,0 1 0,-1 0 0,1-1 0,-1 1 0,0-1 0,1 1 0,-1-1 0,1 0 0,-1 1 0,0-1 0,1 0 0,-1 1 0,0-1 0,1 0 0,-1 0 0,0 1 0,1-1 0,-1 0 0,0 0 0,1 0 0,-1 0 0,0 0 0,-1 0 0,1-1 0,-1 0 0,1 0 0,0 0 0,0 1 0,0-1 0,0-1 0,0 1 0,0 0 0,0 0 0,0 0 0,0 0 0,0-1 0,1 1 0,-1 0 0,1-1 0,-1 1 0,0-3 0,-4-14 0,1 0 0,1-1 0,0 1 0,2-1 0,0 0 0,3-33 0,-1 24 0,-5-57 0,-3 45-1365,0 4-5461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7.834"/>
    </inkml:context>
    <inkml:brush xml:id="br0">
      <inkml:brushProperty name="width" value="0.05" units="cm"/>
      <inkml:brushProperty name="height" value="0.05" units="cm"/>
      <inkml:brushProperty name="color" value="#663300"/>
    </inkml:brush>
  </inkml:definitions>
  <inkml:trace contextRef="#ctx0" brushRef="#br0">1139 314 24575,'-13'1'0,"0"-1"0,0-1 0,1 0 0,-1 0 0,1-1 0,-1-1 0,1 0 0,0-1 0,-17-7 0,23 7 0,-1 1 0,1 0 0,-1 0 0,1 0 0,-1 1 0,0 0 0,0 0 0,0 1 0,0 0 0,0 0 0,0 0 0,-1 1 0,1 0 0,0 1 0,0-1 0,0 2 0,0-1 0,0 1 0,0 0 0,0 0 0,0 1 0,1-1 0,-1 2 0,1-1 0,-8 6 0,-9 10 0,0 1 0,1 2 0,1 0 0,2 1 0,0 1 0,1 1 0,-15 28 0,-39 51 0,67-99 0,1-1 0,-1 0 0,0 0 0,0 0 0,0 0 0,0-1 0,0 0 0,-1 0 0,0-1 0,1 1 0,-1-1 0,0 0 0,0-1 0,0 0 0,-12 2 0,-11-1 0,1-1 0,-36-3 0,26 0 0,27 2 0,-11 0 0,0-1 0,1-1 0,-1 0 0,-30-9 0,45 9 0,0-1 0,1 0 0,-1 0 0,1 0 0,-1-1 0,1 0 0,0 0 0,1-1 0,-1 1 0,1-1 0,0-1 0,0 1 0,0-1 0,1 0 0,0 0 0,0 0 0,-4-8 0,-1-5-59,1-1 0,1 1-1,0-2 1,2 1-1,0 0 1,1-1 0,1 0-1,1 0 1,1 0 0,1 0-1,1-1 1,0 1 0,2 0-1,1 1 1,0-1-1,1 0 1,1 1 0,2 0-1,0 1 1,0 0 0,2 0-1,12-18 1,29-26-6767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39.629"/>
    </inkml:context>
    <inkml:brush xml:id="br0">
      <inkml:brushProperty name="width" value="0.05" units="cm"/>
      <inkml:brushProperty name="height" value="0.05" units="cm"/>
      <inkml:brushProperty name="color" value="#663300"/>
    </inkml:brush>
  </inkml:definitions>
  <inkml:trace contextRef="#ctx0" brushRef="#br0">1083 1 24575,'-21'0'0,"0"1"0,0 0 0,0 2 0,1 1 0,-30 8 0,37-7 0,-1 0 0,1 2 0,0-1 0,0 2 0,1 0 0,0 0 0,0 1 0,-19 19 0,-76 95 0,-8 9 0,109-125 0,-1-1 0,0 0 0,-1 0 0,1-1 0,-1 0 0,0 0 0,-1-1 0,1 0 0,-1-1 0,1 1 0,-15 2 0,17-5 0,0 0 0,1-1 0,-1 0 0,0 0 0,1-1 0,-1 1 0,1-1 0,-1 0 0,1 0 0,-1-1 0,1 0 0,-1 0 0,1 0 0,0-1 0,0 1 0,0-1 0,1-1 0,-1 1 0,1 0 0,-5-5 0,-7-10 0,1 1 0,0-2 0,-21-35 0,21 29 0,-36-41 0,48 63 0,0 0 0,0 0 0,0 1 0,0 0 0,0-1 0,-1 1 0,1 0 0,-1 1 0,0-1 0,1 1 0,-1 0 0,0-1 0,0 2 0,0-1 0,0 0 0,0 1 0,0 0 0,0 0 0,0 0 0,0 0 0,0 1 0,0-1 0,0 1 0,0 0 0,1 0 0,-1 1 0,0-1 0,-4 3 0,1 0 0,0-1 0,0 1 0,1 0 0,-1 1 0,1 0 0,1 0 0,-1 0 0,0 1 0,1-1 0,0 1 0,1 0 0,-1 1 0,-6 13 0,11-19-34,-1 0 0,0 1 0,1-1 0,-1 0 0,1 1-1,-1-1 1,1 1 0,0-1 0,-1 0 0,1 1 0,0-1 0,0 1 0,0-1-1,0 1 1,0-1 0,1 1 0,-1-1 0,0 0 0,1 1 0,-1-1-1,1 1 1,-1-1 0,1 0 0,0 0 0,-1 1 0,1-1 0,0 0 0,0 0-1,0 0 1,0 0 0,0 0 0,0 0 0,0 0 0,1 0 0,-1 0 0,0 0-1,0-1 1,1 1 0,0 0 0,30 10-6792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41.027"/>
    </inkml:context>
    <inkml:brush xml:id="br0">
      <inkml:brushProperty name="width" value="0.05" units="cm"/>
      <inkml:brushProperty name="height" value="0.05" units="cm"/>
      <inkml:brushProperty name="color" value="#663300"/>
    </inkml:brush>
  </inkml:definitions>
  <inkml:trace contextRef="#ctx0" brushRef="#br0">1424 716 24575,'2'-5'0,"1"0"0,0-1 0,-1 1 0,0-1 0,-1 1 0,1-1 0,-1 0 0,0 0 0,0 1 0,-1-1 0,0 0 0,0-7 0,1-1 0,-1-10 0,-1 0 0,0-1 0,-2 1 0,-1 0 0,0 0 0,-2 1 0,-14-38 0,-10-9 0,-44-75 0,73 143 0,-3-5 0,1 1 0,-1-1 0,-1 1 0,1 0 0,-1 0 0,0 1 0,0 0 0,-1-1 0,1 2 0,-1-1 0,0 1 0,-11-6 0,12 7 0,0 2 0,-1-1 0,1 1 0,0-1 0,0 1 0,-1 1 0,1-1 0,-1 1 0,1 0 0,-1 0 0,1 1 0,0 0 0,-1 0 0,1 0 0,0 0 0,-1 1 0,-8 4 0,-2 2 0,0 1 0,1 1 0,1 0 0,-24 21 0,26-20 0,0-1 0,-1-1 0,0 1 0,0-2 0,-1 0 0,-19 8 0,27-15 0,0 0 0,0 0 0,0-1 0,0 0 0,0 0 0,0 0 0,1-1 0,-1 1 0,0-2 0,0 1 0,0-1 0,1 1 0,-1-2 0,1 1 0,0-1 0,-1 1 0,1-1 0,-5-5 0,-40-15 0,6 10 0,-1 3 0,0 1 0,-1 3 0,0 1 0,1 3 0,-2 1 0,1 3 0,0 1 0,1 3 0,-47 11 0,76-13 0,1-1 0,1 0 0,-1 0 0,-24 0 0,36-3 0,-1 0 0,0-1 0,1 1 0,-1-1 0,0 1 0,1-1 0,-1 0 0,1-1 0,-1 1 0,1 0 0,0-1 0,0 0 0,0 0 0,0 0 0,0 0 0,0 0 0,0-1 0,0 1 0,-4-7 0,3 1-136,0 0-1,0 0 1,0-1-1,1 0 1,1 0-1,0 0 1,0 0-1,0 0 0,0-16 1,0-28-6690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43.159"/>
    </inkml:context>
    <inkml:brush xml:id="br0">
      <inkml:brushProperty name="width" value="0.05" units="cm"/>
      <inkml:brushProperty name="height" value="0.05" units="cm"/>
      <inkml:brushProperty name="color" value="#663300"/>
    </inkml:brush>
  </inkml:definitions>
  <inkml:trace contextRef="#ctx0" brushRef="#br0">1107 0 24575,'-3'34'0,"0"0"0,-3 0 0,0-1 0,-2 0 0,-2 0 0,-27 61 0,12-27 0,15-34 0,1 0 0,2 1 0,2 0 0,-3 67 0,6-60 0,1-37 0,1 0 0,-1 0 0,0-1 0,0 1 0,-1 0 0,1 0 0,-1-1 0,0 1 0,0-1 0,0 1 0,0-1 0,-1 0 0,1 0 0,-1 0 0,0 0 0,0 0 0,0 0 0,0-1 0,0 0 0,-1 1 0,1-1 0,-1-1 0,1 1 0,-1 0 0,0-1 0,-6 2 0,-12 3 0,0-1 0,0-1 0,-38 1 0,22-1 0,22-2 0,0 0 0,0 1 0,1 1 0,-1 1 0,1 0 0,0 1 0,0 0 0,-23 15 0,33-18 0,1 1 0,-1-1 0,1 1 0,0 0 0,0 0 0,0 0 0,1 1 0,-1-1 0,1 1 0,0 0 0,1 0 0,-1 0 0,1 0 0,0 1 0,0-1 0,0 1 0,1-1 0,0 1 0,0-1 0,1 1 0,-1 0 0,1-1 0,0 1 0,1 0 0,-1-1 0,1 1 0,0-1 0,2 7 0,3 4 0,0-1 0,1 1 0,0-1 0,2 0 0,14 21 0,-10-17 0,-1 0 0,12 28 0,-21-41 0,-1 1 0,0-1 0,0 1 0,-1 0 0,1 0 0,-1 0 0,-1 0 0,1-1 0,-1 1 0,-1 0 0,-1 13 0,1-17 0,0 1 0,-1 0 0,1-1 0,-1 1 0,1-1 0,-1 0 0,0 1 0,-1-1 0,1 0 0,0 0 0,-1-1 0,0 1 0,1 0 0,-1-1 0,0 0 0,-1 1 0,1-1 0,0 0 0,0-1 0,-1 1 0,1-1 0,-1 1 0,0-1 0,1 0 0,-1 0 0,0-1 0,0 1 0,-5-1 0,-8 2 0,0-2 0,0 0 0,0-1 0,-33-6 0,24 1-80,1-1 0,-1 0-1,2-2 1,-1-1 0,1-1-1,0-1 1,1-1 0,1-1-1,0-1 1,1-1 0,1-1 0,0 0-1,1-2 1,1 0 0,1-1-1,-21-33 1,1-9-6746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44.840"/>
    </inkml:context>
    <inkml:brush xml:id="br0">
      <inkml:brushProperty name="width" value="0.05" units="cm"/>
      <inkml:brushProperty name="height" value="0.05" units="cm"/>
      <inkml:brushProperty name="color" value="#663300"/>
    </inkml:brush>
  </inkml:definitions>
  <inkml:trace contextRef="#ctx0" brushRef="#br0">1437 383 24575,'1'1'0,"0"-1"0,0 0 0,0 0 0,0 1 0,0-1 0,0 1 0,0-1 0,0 1 0,0-1 0,0 1 0,0-1 0,0 1 0,0 0 0,-1-1 0,1 1 0,0 0 0,-1 0 0,1 0 0,0 0 0,-1-1 0,1 1 0,-1 0 0,1 0 0,-1 0 0,0 0 0,1 2 0,7 33 0,-6-24 0,6 24 0,6 41 0,-14-76 0,1 0 0,-1-1 0,0 1 0,0 0 0,0 0 0,0 0 0,0 0 0,0-1 0,0 1 0,0 0 0,0 0 0,0 0 0,0 0 0,0-1 0,-1 1 0,1 0 0,0 0 0,-1 0 0,1-1 0,-1 1 0,1 0 0,-1-1 0,1 1 0,-1 0 0,1-1 0,-1 1 0,1-1 0,-1 1 0,0-1 0,1 1 0,-1-1 0,0 1 0,0-1 0,1 0 0,-1 1 0,0-1 0,0 0 0,0 1 0,1-1 0,-1 0 0,0 0 0,0 0 0,0 0 0,0 0 0,1 0 0,-1 0 0,0 0 0,0 0 0,0-1 0,0 1 0,1 0 0,-1 0 0,0-1 0,0 1 0,1-1 0,-1 1 0,0 0 0,0-1 0,0-1 0,-7-2 0,1 0 0,0-1 0,1 0 0,-1 0 0,-8-9 0,-43-54 0,-82-127 0,-38-44 0,176 235 0,-1 0 0,0 1 0,-1-1 0,1 1 0,0 0 0,-1 0 0,0 0 0,0 0 0,0 1 0,0-1 0,0 1 0,0 0 0,-1 0 0,-6-1 0,10 3 0,-1 0 0,1 0 0,0 0 0,-1 0 0,1 1 0,-1-1 0,1 0 0,0 1 0,0-1 0,-1 1 0,1 0 0,0-1 0,0 1 0,0 0 0,0 0 0,0 0 0,0 0 0,-2 1 0,0 3 0,-1-1 0,2 1 0,-1-1 0,0 1 0,1 0 0,-3 8 0,-33 108 0,6 1 0,-22 159 0,53-272 0,-3 16 0,0-1 0,-2 1 0,0-1 0,-11 23 0,17-46 0,0 0 0,-1 0 0,1 1 0,-1-1 0,1 0 0,-1 0 0,0 0 0,1 0 0,-1 0 0,0 0 0,0 0 0,0 0 0,0 0 0,0 0 0,0 0 0,0-1 0,0 1 0,0 0 0,0-1 0,0 1 0,0-1 0,0 1 0,-1-1 0,1 1 0,0-1 0,0 0 0,-1 0 0,1 1 0,0-1 0,0 0 0,-1 0 0,1 0 0,0-1 0,0 1 0,-3-1 0,0-1 0,-1 0 0,1-1 0,-1 0 0,1 0 0,0 0 0,0 0 0,-3-5 0,-3-1 0,10 9 0,-1-1 0,1 1 0,0-1 0,-1 1 0,1 0 0,-1-1 0,1 1 0,-1-1 0,1 1 0,0 0 0,-1 0 0,1-1 0,-1 1 0,0 0 0,1 0 0,-1-1 0,1 1 0,-1 0 0,1 0 0,-1 0 0,1 0 0,-1 0 0,0 0 0,1 0 0,-1 0 0,1 0 0,-1 0 0,1 0 0,-1 0 0,0 0 0,1 0 0,-1 1 0,1-1 0,-1 0 0,1 0 0,-1 1 0,1-1 0,-1 0 0,1 1 0,-1-1 0,1 1 0,0-1 0,-1 0 0,1 1 0,0-1 0,-1 1 0,-9 35 0,-2 81 0,6 0 0,8 120 0,0-114 0,1-62 0,-1-43 0,-1 1 0,-1-1 0,0 0 0,-2 1 0,0-1 0,-5 20 0,6-35 0,0-1 0,1 0 0,-1 0 0,-1 1 0,1-1 0,0 0 0,-1 0 0,1 0 0,-1 0 0,1-1 0,-1 1 0,0 0 0,0-1 0,0 1 0,0-1 0,0 0 0,0 1 0,0-1 0,0 0 0,0 0 0,-1 0 0,1-1 0,0 1 0,-1-1 0,1 1 0,-1-1 0,1 0 0,-1 0 0,1 0 0,0 0 0,-1 0 0,1 0 0,-1-1 0,1 1 0,-4-2 0,-4-1 0,1 0 0,-1 0 0,1-1 0,0 0 0,1 0 0,-1-1 0,-13-10 0,3-1 0,1-2 0,0 0 0,2 0 0,0-2 0,1 0 0,0-1 0,2 0 0,-19-41 0,1-15 0,-30-105 0,19 50 0,29 87 0,10 32 0,-1-1 0,-1 0 0,0 1 0,-8-14 0,11 24 0,0-1 0,0 1 0,-1-1 0,1 1 0,-1 0 0,0 0 0,0 1 0,0-1 0,0 0 0,-1 1 0,1 0 0,-1 0 0,1 0 0,-1 0 0,0 1 0,0-1 0,1 1 0,-8-1 0,7 1-88,1 1 37,0 0 0,1 0 0,-1-1 0,1 1-1,-1-1 1,0 1 0,1-1 0,-1 0 0,1 0 0,0 0 0,-1 0 0,1 0 0,0-1 0,0 1 0,0-1 0,-1 1 0,2-1 0,-1 0-1,0 0 1,0 0 0,0 0 0,1 0 0,0 0 0,-3-4 0,4-12-6775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46.423"/>
    </inkml:context>
    <inkml:brush xml:id="br0">
      <inkml:brushProperty name="width" value="0.05" units="cm"/>
      <inkml:brushProperty name="height" value="0.05" units="cm"/>
      <inkml:brushProperty name="color" value="#663300"/>
    </inkml:brush>
  </inkml:definitions>
  <inkml:trace contextRef="#ctx0" brushRef="#br0">2077 397 24575,'-1'-5'0,"1"0"0,-1 0 0,0 0 0,0 0 0,-1 0 0,1 0 0,-1 0 0,0 0 0,0 1 0,-1-1 0,1 1 0,-4-5 0,-45-48 0,31 35 0,-36-38 0,-107-90 0,157 145 0,1 1 0,-1 0 0,0 0 0,1 0 0,-2 1 0,1 0 0,0 0 0,-1 0 0,1 1 0,-1 0 0,-10-2 0,14 5 0,0-1 0,0 1 0,-1-1 0,1 1 0,0 0 0,0 0 0,0 0 0,1 1 0,-1-1 0,0 1 0,0 0 0,1-1 0,-1 1 0,1 0 0,-1 1 0,1-1 0,0 0 0,0 1 0,0-1 0,0 1 0,0-1 0,1 1 0,-1 0 0,1 0 0,0 0 0,0 0 0,-1 3 0,-10 25 0,1-1 0,2 2 0,-8 45 0,-7 108 0,1-8 0,-22 84 0,45-258 0,-1 1 0,0-1 0,0 1 0,0-1 0,0 0 0,0 1 0,-1-1 0,0 0 0,1 0 0,-1 0 0,-1 0 0,1 0 0,0 0 0,-1-1 0,1 1 0,-1-1 0,0 1 0,1-1 0,-1 0 0,0 0 0,-1 0 0,1-1 0,0 1 0,-6 1 0,-6 1 0,0-1 0,0-1 0,0 0 0,-27 0 0,20-1 0,-132 4 0,-218-19 0,309 8 0,1-4 0,0-2 0,1-3 0,0-3 0,1-2 0,-79-39 0,107 41 0,26 14 0,1 0 0,-1 0 0,0 1 0,1 0 0,-2 0 0,1 1 0,0 0 0,0 0 0,-1 0 0,1 1 0,-12-1 0,17 2 0,0 0 0,0 0 0,-1 0 0,1 1 0,0-1 0,0 1 0,0-1 0,0 1 0,0-1 0,-1 1 0,1 0 0,0-1 0,1 1 0,-1 0 0,0 0 0,0 0 0,0 0 0,0 0 0,1 0 0,-1 0 0,0 0 0,1 0 0,-1 0 0,1 0 0,-1 0 0,0 2 0,-4 35 0,5-36 0,0 32 0,6 47 0,-2-54 0,-2-1 0,-1 0 0,-4 42 0,3-66 0,0 1 0,-1-1 0,1 1 0,-1-1 0,1 1 0,-1-1 0,0 1 0,0-1 0,0 1 0,0-1 0,-1 0 0,1 0 0,0 1 0,-1-1 0,0 0 0,1 0 0,-3 1 0,3-2 0,1-1 0,-1 0 0,0 0 0,1 0 0,-1 1 0,1-1 0,-1 0 0,0 0 0,1 0 0,-1 0 0,0 0 0,1 0 0,-1 0 0,0 0 0,1 0 0,-1-1 0,1 1 0,-1 0 0,0 0 0,1 0 0,-1-1 0,1 1 0,-1 0 0,0-1 0,-18-23 0,9 0 20,0-1 0,1 1 0,2-2 0,1 1 0,-7-51 0,7 6-763,3-73 1,3 110-6084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48.453"/>
    </inkml:context>
    <inkml:brush xml:id="br0">
      <inkml:brushProperty name="width" value="0.05" units="cm"/>
      <inkml:brushProperty name="height" value="0.05" units="cm"/>
      <inkml:brushProperty name="color" value="#663300"/>
    </inkml:brush>
  </inkml:definitions>
  <inkml:trace contextRef="#ctx0" brushRef="#br0">1401 93 24575,'4'3'0,"0"0"0,0 0 0,-1 1 0,1-1 0,-1 1 0,0 0 0,0 0 0,-1 0 0,1 0 0,-1 1 0,0-1 0,0 1 0,2 7 0,18 64 0,-18-60 0,-3-24 0,-3-21 0,-1-1 0,-2 1 0,-1 0 0,-1 0 0,-13-35 0,19 62 0,1 0 0,-1 1 0,0-1 0,0 0 0,1 0 0,-1 1 0,0-1 0,0 1 0,-1-1 0,1 1 0,0-1 0,0 1 0,-1-1 0,1 1 0,-4-2 0,5 3 0,-1 0 0,0-1 0,0 1 0,0 0 0,0 0 0,0 0 0,0 0 0,0 0 0,0 0 0,0 0 0,0 0 0,0 0 0,0 1 0,0-1 0,0 0 0,0 0 0,0 1 0,0-1 0,0 1 0,1-1 0,-1 1 0,-1 0 0,-5 5 0,1 1 0,-1-1 0,1 1 0,1 0 0,-8 13 0,-166 267 0,50-75 0,123-202 0,-47 65 0,50-71 0,-1 1 0,0-1 0,0 0 0,-1 0 0,1 0 0,-1-1 0,0 1 0,0-1 0,0 0 0,0-1 0,0 1 0,-9 2 0,13-5 0,-1 0 0,1 0 0,0 0 0,-1 0 0,1 0 0,-1 0 0,1-1 0,0 1 0,-1 0 0,1-1 0,0 1 0,-1-1 0,1 1 0,0-1 0,-1 0 0,1 1 0,0-1 0,0 0 0,0 0 0,0 0 0,0 0 0,0 0 0,0 0 0,0 0 0,0 0 0,1-1 0,-1 1 0,0 0 0,1 0 0,-1-1 0,1 1 0,-1 0 0,1-1 0,-1-2 0,-8-52 0,9 51 0,0-315 0,4 195 0,-4 115 0,0-4 0,1-1 0,0 1 0,5-23 0,-6 37 0,0 0 0,0 0 0,0 0 0,0 0 0,0 0 0,0 0 0,1 0 0,-1 0 0,0 0 0,0 0 0,0 1 0,0-1 0,0 0 0,0 0 0,0 0 0,1 0 0,-1 0 0,0 0 0,0 0 0,0 0 0,0 0 0,0 0 0,0 0 0,1 0 0,-1 0 0,0 0 0,0 0 0,0 0 0,0 0 0,0 0 0,1-1 0,-4 25 0,-9 26 0,-2-1 0,-3 0 0,-2-2 0,-1 0 0,-31 49 0,13-32 0,-3-3 0,-96 111 0,4-38 0,115-118 0,-1-1 0,-1-1 0,0-1 0,0 0 0,-37 15 0,54-27 0,0 1 0,0-1 0,-1-1 0,1 1 0,0 0 0,0-1 0,0 0 0,-1 0 0,1 0 0,0 0 0,0 0 0,0-1 0,-1 1 0,1-1 0,0 0 0,0 0 0,0 0 0,0 0 0,0-1 0,0 1 0,1-1 0,-1 1 0,0-1 0,1 0 0,-1 0 0,1-1 0,0 1 0,0 0 0,-1-1 0,2 1 0,-1-1 0,0 0 0,0 0 0,-1-3 0,-5-11 0,0-1 0,0-1 0,2 0 0,-6-27 0,6 22 0,-38-167 0,28 115 0,1 24-1365,-1 7-5461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50.325"/>
    </inkml:context>
    <inkml:brush xml:id="br0">
      <inkml:brushProperty name="width" value="0.05" units="cm"/>
      <inkml:brushProperty name="height" value="0.05" units="cm"/>
      <inkml:brushProperty name="color" value="#663300"/>
    </inkml:brush>
  </inkml:definitions>
  <inkml:trace contextRef="#ctx0" brushRef="#br0">1281 320 24575,'10'-38'0,"1"1"0,-6-9 0,-2-1 0,-4-60 0,-6 67 0,7 40 0,0 0 0,0 0 0,0-1 0,-1 1 0,1 0 0,0 0 0,0-1 0,0 1 0,0 0 0,0 0 0,-1-1 0,1 1 0,0 0 0,0 0 0,-1 0 0,1 0 0,0-1 0,0 1 0,0 0 0,-1 0 0,1 0 0,0 0 0,0 0 0,-1 0 0,1 0 0,0 0 0,-1 0 0,1 0 0,0 0 0,0 0 0,-1 0 0,1 0 0,0 0 0,-1 0 0,1 0 0,0 0 0,0 0 0,-1 0 0,1 0 0,0 0 0,0 0 0,-1 0 0,1 1 0,0-1 0,0 0 0,0 0 0,-1 0 0,1 0 0,0 1 0,0-1 0,0 0 0,-1 0 0,1 1 0,0-1 0,0 0 0,0 0 0,0 1 0,0-1 0,0 0 0,0 0 0,-1 1 0,1-1 0,0 0 0,0 0 0,0 1 0,0-1 0,0 1 0,-9 18 0,1 2 0,-10 31 0,3-4 0,1-9 0,-94 247 0,89-245 0,-1-2 0,-2-1 0,-2 0 0,-55 67 0,71-96 0,-1 0 0,0 0 0,-1-1 0,0 0 0,0 0 0,0-1 0,-1-1 0,0 0 0,-19 8 0,24-12 0,-1 0 0,0-1 0,0 1 0,0-1 0,0-1 0,0 1 0,0-1 0,0-1 0,0 1 0,0-1 0,1 0 0,-1 0 0,0-1 0,0 0 0,1-1 0,-1 1 0,1-1 0,-10-6 0,-8-7 0,1-2 0,1 0 0,0-2 0,2 0 0,0-1 0,1-1 0,1-1 0,2-1 0,0 0 0,1-1 0,2-1 0,0 0 0,2-1 0,1 0 0,-9-39 0,14 45 0,1-1 0,1 1 0,1-1 0,0 1 0,2-1 0,3-25 0,-9 142 0,4-82 0,0 0 0,-2 0 0,1 0 0,-2 0 0,0 0 0,0-1 0,-1 0 0,-1 0 0,-10 14 0,15-23 0,0 0 0,-1 0 0,0 0 0,0-1 0,0 1 0,0-1 0,0 1 0,0-1 0,-1 0 0,1 0 0,-1 0 0,1-1 0,-1 0 0,0 1 0,1-1 0,-1 0 0,0-1 0,0 1 0,0-1 0,0 1 0,0-1 0,0 0 0,0-1 0,1 1 0,-1-1 0,0 0 0,0 0 0,0 0 0,1 0 0,-1 0 0,0-1 0,1 0 0,-1 0 0,1 0 0,-6-4 0,-4-4 15,0 0 0,1 0 0,0-1 0,1-1 0,0 0 0,1 0 0,-16-25 0,0-7-758,-22-53 1,21 36-6084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52.213"/>
    </inkml:context>
    <inkml:brush xml:id="br0">
      <inkml:brushProperty name="width" value="0.05" units="cm"/>
      <inkml:brushProperty name="height" value="0.05" units="cm"/>
      <inkml:brushProperty name="color" value="#663300"/>
    </inkml:brush>
  </inkml:definitions>
  <inkml:trace contextRef="#ctx0" brushRef="#br0">1396 340 24575,'3'4'0,"0"-1"0,-1 1 0,1 0 0,-1 0 0,0 0 0,-1 0 0,1 0 0,-1 0 0,0 0 0,0 1 0,1 5 0,4 56 0,-5-44 0,2 10 0,3 51 0,-6-76 0,0 1 0,0-1 0,-1 0 0,0 0 0,0 0 0,-1 1 0,-4 12 0,6-20 0,-1 1 0,1-1 0,0 1 0,0-1 0,0 0 0,0 1 0,0-1 0,-1 1 0,1-1 0,0 0 0,0 1 0,-1-1 0,1 0 0,0 0 0,0 1 0,-1-1 0,1 0 0,0 0 0,-1 1 0,1-1 0,-1 0 0,1 0 0,0 0 0,-1 1 0,1-1 0,0 0 0,-1 0 0,1 0 0,-1 0 0,1 0 0,0 0 0,-1 0 0,1 0 0,-1 0 0,1 0 0,-1 0 0,1 0 0,0 0 0,-1 0 0,1-1 0,0 1 0,-1 0 0,1 0 0,-1 0 0,1 0 0,0-1 0,-1 1 0,1 0 0,0-1 0,-1 1 0,1 0 0,0 0 0,0-1 0,-1 1 0,1-1 0,-17-29 0,-11-44 0,3 0 0,-20-104 0,16 58 0,16 71 0,4 11 0,-18-48 0,27 85 0,0 0 0,0 0 0,0 0 0,-1 0 0,1 0 0,0 0 0,-1 0 0,1 0 0,-1 1 0,1-1 0,-1 0 0,1 0 0,-1 0 0,0 1 0,1-1 0,-1 0 0,0 0 0,1 1 0,-1-1 0,0 1 0,0-1 0,0 1 0,0-1 0,0 1 0,0-1 0,1 1 0,-1 0 0,0-1 0,-2 1 0,1 1 0,1 0 0,-1 0 0,1 0 0,0 0 0,-1 0 0,1 1 0,0-1 0,0 0 0,0 1 0,0-1 0,0 1 0,0-1 0,0 1 0,1 0 0,-2 2 0,-9 28 0,2 1 0,1 0 0,1 0 0,-3 54 0,-13 64 0,12-108 0,-2-1 0,-1 0 0,-3 0 0,-1-2 0,-38 63 0,53-98 0,0 0 0,-1 0 0,0 0 0,0 0 0,0 0 0,-1-1 0,1 0 0,-1 0 0,-7 4 0,12-8 0,0 1 0,0-1 0,0 0 0,0 0 0,-1 1 0,1-1 0,0 0 0,0 0 0,0 0 0,-1 0 0,1 1 0,0-1 0,0 0 0,0 0 0,-1 0 0,1 0 0,0 0 0,0 0 0,-1 0 0,1 0 0,0 0 0,-1 1 0,1-1 0,0 0 0,0 0 0,-1 0 0,1-1 0,0 1 0,0 0 0,-1 0 0,1 0 0,0 0 0,0 0 0,-1 0 0,1 0 0,0 0 0,0 0 0,-1-1 0,1 1 0,0 0 0,0 0 0,0 0 0,-1 0 0,1-1 0,0 1 0,0 0 0,0 0 0,0-1 0,-1 1 0,1 0 0,0 0 0,0-1 0,0 1 0,0 0 0,0-1 0,0 1 0,0 0 0,0 0 0,-1-1 0,1 1 0,0 0 0,0-1 0,0 1 0,0 0 0,-1 0 0,1 0 0,0-1 0,0 1 0,0 0 0,-1 0 0,1 0 0,0-1 0,0 1 0,-1 0 0,1 0 0,0 0 0,-1 0 0,1 0 0,0 0 0,0 0 0,-1 0 0,1 0 0,0-1 0,-1 1 0,1 0 0,0 0 0,-1 1 0,1-1 0,0 0 0,0 0 0,-1 0 0,1 0 0,0 0 0,-1 0 0,1 0 0,0 0 0,0 0 0,-1 1 0,1-1 0,0 0 0,0 0 0,0 0 0,-1 1 0,1-1 0,0 0 0,0 0 0,0 1 0,-1-1 0,-27 16 0,0 1 0,-43 35 0,17-12 0,-27 18 0,6-3 0,-2-2 0,-155 77 0,221-125 0,0-1 0,0 0 0,0 0 0,-1-1 0,0-1 0,1 0 0,-16 1 0,22-3 0,0-1 0,0 1 0,0-1 0,0 0 0,1 0 0,-1 0 0,0-1 0,1 0 0,-1 1 0,1-2 0,-1 1 0,1 0 0,0-1 0,0 0 0,0 0 0,1 0 0,-1-1 0,1 1 0,-6-7 0,2 0-49,0 0 1,0 0-1,1 0 0,1-1 0,0 1 1,0-1-1,1-1 0,0 1 0,1-1 1,1 1-1,-1-1 0,2 0 0,0 0 1,0 0-1,1 0 0,1 0 0,0 0 1,0 0-1,1 1 0,1-1 0,0 0 1,0 1-1,1 0 0,1-1 0,0 2 0,1-1 1,11-17-1,26-26-6777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2:41.293"/>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11398 4774,'3'69,"-3"-33,-1 0,-9 55,7-76,-1-1,0 1,-1-1,0 0,-2-1,1 1,-2-1,-16 23,-16 12,17-22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02.351"/>
    </inkml:context>
    <inkml:brush xml:id="br0">
      <inkml:brushProperty name="width" value="0.35" units="cm"/>
      <inkml:brushProperty name="height" value="0.35" units="cm"/>
      <inkml:brushProperty name="color" value="#996633"/>
    </inkml:brush>
  </inkml:definitions>
  <inkml:trace contextRef="#ctx0" brushRef="#br0">2166 1 24575,'-21'772'0,"13"-649"0,-4-1 0,-39 158 0,25-177 0,5 1 0,4 1 0,5 0 0,1 108 0,11-207 0,1 2 0,0 0 0,-1 0 0,0 0 0,-1 0 0,0 0 0,0 0 0,-1 0 0,0 0 0,0-1 0,0 1 0,-7 12 0,9-20 0,-1 1 0,1-1 0,0 1 0,0-1 0,-1 0 0,1 1 0,0-1 0,0 0 0,-1 0 0,1 1 0,0-1 0,-1 0 0,1 0 0,0 1 0,-1-1 0,1 0 0,0 0 0,-1 0 0,1 0 0,-1 1 0,1-1 0,0 0 0,-1 0 0,1 0 0,-1 0 0,1 0 0,-1 0 0,1 0 0,0 0 0,-1 0 0,1 0 0,-1 0 0,1-1 0,0 1 0,-1 0 0,1 0 0,-1 0 0,1 0 0,0-1 0,-1 1 0,1 0 0,0 0 0,-1-1 0,1 1 0,0 0 0,0 0 0,-1-1 0,1 1 0,-1-1 0,-10-22 0,11 21 0,-11-33 0,1-1 0,2 0 0,-7-67 0,6-117 0,7 157 0,0-631 0,3 582 0,-1 91 0,1 0 0,5-32 0,2 36 0,-1 38 0,2 68 0,-3 167 0,-7-147 0,-1 331 0,4 275 0,45-321 0,-25-248 0,-16-105 0,31 178 0,-28-182 0,2-1 0,31 67 0,-32-88 0,-4-16 0,-6-35 0,-14-23 0,-2 1 0,-2 0 0,-29-61 0,25 65 0,-188-414 0,144 343 0,-136-189 0,-222-253 0,355 477 0,-3 4 0,-94-85 0,125 133 0,-3 1 0,-1 3 0,-1 2 0,-2 2 0,-1 2 0,-63-27 0,34 20 0,-46-18 0,112 49 0,1 1 0,-1 0 0,0 0 0,0 2 0,-1-1 0,1 1 0,0 1 0,-17 1 0,26 0 0,0-1 0,0 0 0,0 1 0,-1 0 0,1-1 0,0 1 0,0 1 0,0-1 0,0 0 0,0 1 0,1-1 0,-1 1 0,0 0 0,1 0 0,-1 0 0,1 0 0,0 1 0,-1-1 0,1 0 0,0 1 0,0 0 0,1-1 0,-1 1 0,1 0 0,-1 0 0,1 0 0,0 0 0,0 0 0,0 0 0,0 0 0,1 1 0,-1-1 0,1 4 0,0 4 0,1 0 0,0 0 0,1 0 0,0 0 0,1-1 0,0 1 0,0-1 0,9 18 0,4 2 0,1-1 0,2-1 0,0-1 0,2-1 0,0 0 0,2-2 0,1 0 0,44 32 0,5-3 0,2-3 0,83 40 0,-20-19 0,146 51 0,-189-88 0,1-4 0,162 29 0,-191-52 0,-1-3 0,2-2 0,-1-4 0,80-11 0,-126 9 0,0 0 0,0-1 0,0-1 0,-1-1 0,0-1 0,0-1 0,-1 0 0,0-2 0,28-20 0,5-10 0,84-84 0,-130 118 0,0-1 0,-1 1 0,0-1 0,-1 0 0,0 0 0,0 0 0,0-1 0,-1 1 0,-1-1 0,1 0 0,1-13 0,-2 10 0,1 0 0,0 1 0,1-1 0,0 1 0,1 0 0,7-12 0,-1 8-89,1 0-1,1 1 1,22-20-1,-20 20-917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53.535"/>
    </inkml:context>
    <inkml:brush xml:id="br0">
      <inkml:brushProperty name="width" value="0.05" units="cm"/>
      <inkml:brushProperty name="height" value="0.05" units="cm"/>
      <inkml:brushProperty name="color" value="#663300"/>
    </inkml:brush>
  </inkml:definitions>
  <inkml:trace contextRef="#ctx0" brushRef="#br0">576 1 24575,'1'0'0,"0"0"0,0 0 0,0 1 0,0-1 0,0 0 0,0 1 0,0-1 0,0 1 0,0-1 0,0 1 0,0 0 0,0-1 0,-1 1 0,1 0 0,0 0 0,0 0 0,-1-1 0,1 1 0,-1 0 0,1 0 0,0 0 0,-1 0 0,0 0 0,1 0 0,-1 0 0,0 0 0,1 0 0,-1 0 0,0 0 0,0 0 0,0 1 0,0-1 0,0 0 0,0 0 0,0 0 0,0 0 0,0 0 0,-1 2 0,-9 43 0,-20 34 0,19-55 0,-14 46 0,23-62 0,0 0 0,1 0 0,0 0 0,0 0 0,1 0 0,0 0 0,1 0 0,0 0 0,3 12 0,-2-13 0,0-1 0,-1 1 0,1-1 0,-1 1 0,-1 0 0,0-1 0,0 1 0,0 0 0,-1 0 0,0-1 0,-1 1 0,1-1 0,-1 1 0,-1-1 0,0 0 0,0 1 0,0-1 0,-1-1 0,0 1 0,0 0 0,0-1 0,-1 0 0,0 0 0,-1-1 0,1 1 0,-1-1 0,0 0 0,-12 7 0,-13 11 0,-2-1 0,0-2 0,-1-2 0,-1-1 0,-1-1 0,0-2 0,-1-2 0,-1-1 0,-70 11 0,88-24-1365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55.902"/>
    </inkml:context>
    <inkml:brush xml:id="br0">
      <inkml:brushProperty name="width" value="0.05" units="cm"/>
      <inkml:brushProperty name="height" value="0.05" units="cm"/>
      <inkml:brushProperty name="color" value="#663300"/>
    </inkml:brush>
  </inkml:definitions>
  <inkml:trace contextRef="#ctx0" brushRef="#br0">0 2 24575,'382'-2'0,"407"5"0,-764-3 0,3 0 0,0 0 0,0 2 0,0 1 0,44 12 0,-69-15 0,-1 1 0,1 0 0,0 0 0,-1 0 0,1 0 0,-1 1 0,0-1 0,1 1 0,-1-1 0,0 1 0,0 0 0,0 0 0,3 4 0,-4-5 0,0 0 0,-1 0 0,1 0 0,-1 1 0,0-1 0,1 0 0,-1 0 0,0 1 0,0-1 0,0 0 0,0 1 0,0-1 0,0 0 0,0 0 0,0 1 0,0-1 0,0 0 0,-1 0 0,1 1 0,-1-1 0,0 2 0,-2 2 0,-1 1 0,0-1 0,0 0 0,-1 0 0,0 0 0,1-1 0,-1 0 0,-1 0 0,1 0 0,-10 5 0,-24 12 0,0-2 0,-2-2 0,0-2 0,-56 14 0,-181 28 0,245-51 0,-200 29 0,-65 12 0,291-46 0,0 0 0,1 0 0,-1 1 0,1 1 0,0-1 0,0 1 0,0 0 0,0 0 0,0 0 0,1 1 0,-1 0 0,1 0 0,0 1 0,-6 5 0,8-5 0,0 1 0,0-1 0,1 0 0,0 0 0,0 1 0,0 0 0,0-1 0,1 1 0,0 0 0,0 0 0,1-1 0,-1 1 0,1 0 0,0 0 0,1 0 0,1 6 0,12 123-682,-3 157-1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21.100"/>
    </inkml:context>
    <inkml:brush xml:id="br0">
      <inkml:brushProperty name="width" value="0.05" units="cm"/>
      <inkml:brushProperty name="height" value="0.05" units="cm"/>
      <inkml:brushProperty name="color" value="#663300"/>
    </inkml:brush>
  </inkml:definitions>
  <inkml:trace contextRef="#ctx0" brushRef="#br0">1 1 24575,'1'3'0,"1"1"0,0-1 0,1 0 0,-1 0 0,1 0 0,-1 0 0,1 0 0,0 0 0,0-1 0,0 0 0,0 1 0,0-1 0,5 2 0,6 7 0,52 34 0,2-2 0,93 44 0,45 27 0,-199-110 0,46 29 0,-1 1 0,83 75 0,65 65 0,16 16 0,-180-154 0,-2 1 0,-1 2 0,46 73 0,166 305 0,-233-393 0,0 1 0,14 45 0,-16-41 0,23 48 0,-2-20 0,-3 2 0,-2 1 0,18 62 0,-35-95 0,1-1 0,27 48 0,-5-11 0,-17-35-1365,-2-6-5461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23.706"/>
    </inkml:context>
    <inkml:brush xml:id="br0">
      <inkml:brushProperty name="width" value="0.05" units="cm"/>
      <inkml:brushProperty name="height" value="0.05" units="cm"/>
      <inkml:brushProperty name="color" value="#663300"/>
    </inkml:brush>
  </inkml:definitions>
  <inkml:trace contextRef="#ctx0" brushRef="#br0">1 1 24575,'10'0'0,"0"1"0,0 1 0,0 0 0,0 0 0,0 1 0,0 0 0,-1 0 0,0 1 0,1 1 0,-1 0 0,11 8 0,10 9 0,50 46 0,-32-25 0,-14-14 0,48 38 0,-3 4 0,-3 4 0,67 83 0,-124-133 0,9 11 0,-1 1 0,34 64 0,111 222 0,-42-83 0,-111-205-1365,0-6-5461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25.793"/>
    </inkml:context>
    <inkml:brush xml:id="br0">
      <inkml:brushProperty name="width" value="0.05" units="cm"/>
      <inkml:brushProperty name="height" value="0.05" units="cm"/>
      <inkml:brushProperty name="color" value="#663300"/>
    </inkml:brush>
  </inkml:definitions>
  <inkml:trace contextRef="#ctx0" brushRef="#br0">3 1 24575,'-2'118'0,"5"132"0,26-71 0,0-10 0,-27-146 0,1 11 0,0 0 0,2 0 0,1 0 0,2-1 0,13 34 0,-2-13 0,16 76 0,-22-72 0,25 64 0,-26-94 0,-2 0 0,-1 1 0,-2 0 0,0 1 0,4 52 0,5 52 134,-2-30-1633,-12-73-5327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28.718"/>
    </inkml:context>
    <inkml:brush xml:id="br0">
      <inkml:brushProperty name="width" value="0.05" units="cm"/>
      <inkml:brushProperty name="height" value="0.05" units="cm"/>
      <inkml:brushProperty name="color" value="#663300"/>
    </inkml:brush>
  </inkml:definitions>
  <inkml:trace contextRef="#ctx0" brushRef="#br0">1 0 24575,'21'14'0,"1"0"0,-2 1 0,0 2 0,-1 0 0,33 38 0,-41-44 0,135 163 0,15 16 0,-119-148 0,-2 2 0,-2 2 0,-1 1 0,-3 2 0,-2 1 0,30 65 0,-38-67 0,1-2 0,3 0 0,39 49 0,-12-18 0,33 82 0,-78-145-86,18 29-340,-1 0-1,35 79 1,-49-91-6400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29.264"/>
    </inkml:context>
    <inkml:brush xml:id="br0">
      <inkml:brushProperty name="width" value="0.05" units="cm"/>
      <inkml:brushProperty name="height" value="0.05" units="cm"/>
      <inkml:brushProperty name="color" value="#663300"/>
    </inkml:brush>
  </inkml:definitions>
  <inkml:trace contextRef="#ctx0" brushRef="#br0">511 0 24575,'-7'1'0,"0"0"0,0 0 0,0 0 0,0 1 0,0 0 0,0 0 0,0 1 0,1 0 0,-1 0 0,1 1 0,-10 7 0,-8 7 0,-34 33 0,7-5 0,-48 21 0,66-46 0,1 1 0,-36 32 0,62-48 0,0 0 0,1 0 0,0 1 0,0 0 0,0 0 0,1 1 0,0-1 0,-4 13 0,7-18 0,0 0 0,0 1 0,0-1 0,1 1 0,-1-1 0,1 1 0,-1-1 0,1 1 0,0 0 0,0-1 0,0 1 0,0-1 0,1 1 0,-1-1 0,1 1 0,-1-1 0,1 1 0,0-1 0,0 1 0,0-1 0,0 0 0,1 1 0,-1-1 0,1 0 0,-1 0 0,1 0 0,0 0 0,-1 0 0,1-1 0,0 1 0,3 2 0,13 3-68,-1 0 0,1-1 0,0-1 0,0-1 0,0 0 0,1-1 0,-1-1 0,33-1 0,-25 1-685,61 2-6073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29.979"/>
    </inkml:context>
    <inkml:brush xml:id="br0">
      <inkml:brushProperty name="width" value="0.05" units="cm"/>
      <inkml:brushProperty name="height" value="0.05" units="cm"/>
      <inkml:brushProperty name="color" value="#663300"/>
    </inkml:brush>
  </inkml:definitions>
  <inkml:trace contextRef="#ctx0" brushRef="#br0">0 0 24575,'6'0'0,"13"0"0,9 6 0,5 7 0,15 13 0,10 8 0,1 3 0,2 7 0,-5 2 0,-10-1 0,-9-9 0,-9-4 0,-5-8 0,-6-2 0,-6 1 0,-4 2 0,-5-4-8191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30.761"/>
    </inkml:context>
    <inkml:brush xml:id="br0">
      <inkml:brushProperty name="width" value="0.05" units="cm"/>
      <inkml:brushProperty name="height" value="0.05" units="cm"/>
      <inkml:brushProperty name="color" value="#663300"/>
    </inkml:brush>
  </inkml:definitions>
  <inkml:trace contextRef="#ctx0" brushRef="#br0">0 0 24575,'12'6'0,"20"7"0,27 2 0,28 4 0,20 9 0,27 7 0,7 2 0,3-4 0,-12-9 0,-17-8 0,-28 0 0,-29-4-8191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33.616"/>
    </inkml:context>
    <inkml:brush xml:id="br0">
      <inkml:brushProperty name="width" value="0.05" units="cm"/>
      <inkml:brushProperty name="height" value="0.05" units="cm"/>
      <inkml:brushProperty name="color" value="#663300"/>
    </inkml:brush>
  </inkml:definitions>
  <inkml:trace contextRef="#ctx0" brushRef="#br0">1 1 24575,'2'6'0,"0"1"0,0 0 0,1-1 0,0 1 0,1-1 0,-1 0 0,1 0 0,0 0 0,1 0 0,-1-1 0,6 5 0,4 7 0,-9-10 0,1-1 0,0 0 0,0-1 0,0 0 0,1 0 0,-1 0 0,1 0 0,0-1 0,1-1 0,-1 1 0,1-1 0,0 0 0,-1-1 0,1 1 0,9 0 0,13 1 0,0-1 0,53-2 0,-46-1 0,-6 0-56,387-5 239,-313-1-929,199-37 0,-232 25-6080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12.233"/>
    </inkml:context>
    <inkml:brush xml:id="br0">
      <inkml:brushProperty name="width" value="0.35" units="cm"/>
      <inkml:brushProperty name="height" value="0.35" units="cm"/>
      <inkml:brushProperty name="color" value="#996633"/>
    </inkml:brush>
  </inkml:definitions>
  <inkml:trace contextRef="#ctx0" brushRef="#br0">676 0 24575,'0'726'0,"-1"-696"0,2-1 0,1 0 0,2-1 0,0 1 0,2 0 0,1-1 0,2 0 0,0-1 0,2 0 0,1 0 0,1-1 0,1-1 0,1 0 0,37 44 0,-20-32 0,2-2 0,1-1 0,2-2 0,1-1 0,82 49 0,127 88 0,-13-7 0,-207-146 0,413 226 0,-327-193 0,-58-26 0,88 49 0,-107-49 0,0 3 0,-2 1 0,-2 1 0,0 2 0,-2 1 0,-1 2 0,-1 0 0,-2 2 0,-1 1 0,-2 1 0,-2 1 0,32 76 0,-51-109 0,-1 0 0,0 0 0,1 0 0,-2 0 0,1 0 0,0 0 0,-1 0 0,0 1 0,0-1 0,0 0 0,0 0 0,-1 1 0,0-1 0,0 0 0,-1 5 0,0-6 0,0 0 0,1 0 0,-1 0 0,-1-1 0,1 1 0,0-1 0,-1 1 0,1-1 0,-1 0 0,0 0 0,1 0 0,-1 0 0,0 0 0,0-1 0,0 1 0,-1-1 0,1 0 0,0 0 0,-6 1 0,-34 5 0,-1-2 0,0-1 0,0-3 0,-86-7 0,11 0 0,66 3 0,0-3 0,0-3 0,1-1 0,-86-30 0,-370-112 0,468 143 0,1 1 0,-1 1 0,-62-1 0,-37-5 0,15 0 0,0 6 0,-129 9 0,-86-3 0,333 0 0,0 1 0,0-1 0,0 0 0,0 0 0,0 0 0,1-1 0,-1 0 0,0 0 0,1 0 0,-1-1 0,1 0 0,0 0 0,0 0 0,0-1 0,0 0 0,1 0 0,-1 0 0,1 0 0,-4-7 0,2 2 0,1-1 0,0 0 0,0 0 0,1 0 0,1 0 0,0-1 0,0 1 0,1-1 0,-2-20 0,-4-110 0,-4-33 0,8 147 0,2 6 0,-1-1 0,-1 1 0,-1 1 0,0-1 0,-13-28 0,9 26 0,0 1 0,2-1 0,1 0 0,1-1 0,1 1 0,-2-32 0,6-147 0,3 106 0,-4-43 0,4-113 0,2 210 0,2-1 0,18-58 0,-3 13 0,-20 76 0,0 0 0,1 0 0,1 0 0,0 1 0,0 0 0,1-1 0,0 1 0,1 1 0,0-1 0,8-9 0,-13 19 0,0 0 0,0 0 0,0 1 0,0-1 0,0 0 0,0 0 0,0 1 0,0-1 0,0 1 0,0-1 0,0 1 0,0-1 0,1 1 0,-1-1 0,0 1 0,0 0 0,1 0 0,-1 0 0,0 0 0,0 0 0,0 0 0,1 0 0,-1 0 0,0 0 0,2 1 0,-1 0 0,0 0 0,1 1 0,-1-1 0,0 0 0,0 1 0,0 0 0,0 0 0,0-1 0,0 1 0,0 0 0,2 3 0,3 7 0,1 1 0,-2-1 0,8 20 0,4 19 0,20 94 0,-14-45 0,8 14 0,-6 1 0,16 160 0,-8 77 0,-28-323 0,2-1 0,0 0 0,22 46 0,-18-44 0,0 0 0,12 52 0,18 139 0,-39-206 0,1-1 0,1 1 0,0-1 0,1 0 0,14 24 0,-20-37 0,1-1 0,-1 1 0,0 0 0,0-1 0,1 1 0,-1-1 0,1 1 0,-1 0 0,0-1 0,1 1 0,-1-1 0,1 1 0,-1-1 0,1 1 0,0-1 0,-1 0 0,1 1 0,-1-1 0,1 1 0,0-1 0,-1 0 0,1 0 0,0 0 0,-1 1 0,1-1 0,1 0 0,6-15 0,-2-33 0,-6 45 0,2-70 0,-2 32 0,2 0 0,1 0 0,2 0 0,18-64 0,-12 65 0,-2 0 0,-2-1 0,3-77 0,-11-116 0,-1 134 0,1 269 0,3 197 0,2-335 0,1 0 0,1 0 0,1 0 0,2-1 0,1 0 0,1-1 0,2 0 0,1-1 0,1 0 0,1-1 0,2-1 0,25 30 0,-38-49 0,1 0 0,0 0 0,1-1 0,9 8 0,-15-13 0,-1-1 0,1 1 0,0 0 0,-1-1 0,1 1 0,0-1 0,0 1 0,0-1 0,-1 0 0,1 1 0,0-1 0,0 0 0,0 1 0,0-1 0,0 0 0,0 0 0,0 0 0,-1 0 0,1 0 0,0 0 0,0 0 0,0 0 0,0 0 0,0-1 0,0 1 0,0 0 0,0 0 0,-1-1 0,1 1 0,0-1 0,0 1 0,0-1 0,-1 1 0,1-1 0,0 1 0,-1-1 0,1 0 0,0 1 0,-1-1 0,1 0 0,-1 1 0,1-1 0,-1 0 0,1 0 0,-1 0 0,0 0 0,1 1 0,-1-1 0,0 0 0,0 0 0,1 0 0,-1 0 0,0 0 0,0-1 0,4-22 0,-1-1 0,-2 1 0,0-1 0,-1 0 0,-5-30 0,0-20 0,3 1 0,-1-4 0,8-88 0,-5 165 0,0 0 0,0-1 0,1 1 0,-1 0 0,0-1 0,1 1 0,-1 0 0,1 0 0,-1-1 0,1 1 0,-1 0 0,1 0 0,0 0 0,0 0 0,0 0 0,-1 0 0,1 0 0,0 0 0,0 0 0,0 0 0,1 0 0,-1 0 0,0 1 0,2-2 0,-1 2 0,1-1 0,0 0 0,0 1 0,0-1 0,0 1 0,0 0 0,0 0 0,0 0 0,0 1 0,5 0 0,8 3 0,-1 1 0,0 0 0,19 10 0,-29-12 0,43 18 0,20 10 0,74 45 0,-106-55 0,2-2 0,0-1 0,56 17 0,123 27 0,-198-57 0,25 3 0,0-1 0,90 2 0,-90-8 0,1 2 0,68 14 0,-111-17 0,0 0 0,0 1 0,-1-1 0,1 1 0,0 0 0,0-1 0,0 1 0,-1 0 0,1 0 0,0 0 0,-1 0 0,1 0 0,1 2 0,-3-3 0,0 1 0,0-1 0,0 1 0,1-1 0,-1 1 0,0-1 0,0 0 0,0 1 0,0-1 0,0 1 0,0-1 0,0 1 0,0-1 0,0 1 0,0-1 0,0 1 0,0-1 0,0 0 0,0 1 0,-1-1 0,1 1 0,0-1 0,0 1 0,0-1 0,-1 0 0,1 1 0,0-1 0,-1 0 0,1 1 0,0-1 0,-1 0 0,0 1 0,-3 2 0,0 0 0,-1 0 0,0 0 0,0-1 0,1 1 0,-2-1 0,1-1 0,-7 3 0,-110 22 0,0-6 0,-2-4 0,-234-2 0,343-14 0,-1 0 0,0-1 0,1 0 0,-1-2 0,1 1 0,0-2 0,-25-9 0,40 10 0,9-1 0,16 0 0,106-4 0,1 5 0,0 7 0,-1 5 0,167 32 0,-270-35 0,-1 1 0,45 18 0,-46-9 106,-26-16-139,1 1-1,-1-1 1,0 1 0,0-1-1,1 1 1,-1-1-1,0 0 1,0 1-1,1 0 1,-1-1-1,0 1 1,0-1 0,0 1-1,0-1 1,0 1-1,0-1 1,0 1-1,0-1 1,0 1 0,0-1-1,0 1 1,0-1-1,0 1 1,-1 0-1,1-1 1,0 1-1,0-1 1,-1 1 0,1-1-1,0 0 1,0 1-1,-1-1 1,1 1-1,-1-1 1,1 0-1,0 1 1,-1-1 0,1 0-1,-1 1 1,1-1-1,-1 0 1,1 1-1,-1-1 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37.131"/>
    </inkml:context>
    <inkml:brush xml:id="br0">
      <inkml:brushProperty name="width" value="0.05" units="cm"/>
      <inkml:brushProperty name="height" value="0.05" units="cm"/>
      <inkml:brushProperty name="color" value="#663300"/>
    </inkml:brush>
  </inkml:definitions>
  <inkml:trace contextRef="#ctx0" brushRef="#br0">0 505 24575,'0'-12'0,"0"-9"0,0-18 0,6-8 0,7-8 0,1 0 0,-1 4 0,3-1 0,3 9 0,6 5 0,-3 4 0,-4 2 0,-5 6-8191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38.487"/>
    </inkml:context>
    <inkml:brush xml:id="br0">
      <inkml:brushProperty name="width" value="0.05" units="cm"/>
      <inkml:brushProperty name="height" value="0.05" units="cm"/>
      <inkml:brushProperty name="color" value="#663300"/>
    </inkml:brush>
  </inkml:definitions>
  <inkml:trace contextRef="#ctx0" brushRef="#br0">705 252 24575,'-32'1'0,"-1"-1"0,0-2 0,1-1 0,0-2 0,0-1 0,-60-20 0,34 0 0,1-2 0,-98-67 0,122 73 0,29 19 0,-6-3 0,1 0 0,-1 1 0,0-1 0,-18-5 0,27 10 0,-1 1 0,1-1 0,0 1 0,-1 0 0,1 0 0,0-1 0,-1 1 0,1 0 0,-1 0 0,1 0 0,0 0 0,-1 0 0,1 1 0,0-1 0,-1 0 0,1 1 0,0-1 0,-1 1 0,1-1 0,0 1 0,0-1 0,0 1 0,-1 0 0,1 0 0,0 0 0,0 0 0,0 0 0,0 0 0,1 0 0,-1 0 0,0 0 0,0 0 0,0 0 0,1 0 0,-1 1 0,1-1 0,-1 0 0,1 0 0,-1 1 0,1-1 0,0 0 0,0 1 0,-1-1 0,1 0 0,0 1 0,0-1 0,1 3 0,-1 5 0,0 0 0,1 1 0,0-1 0,0 0 0,1 0 0,1 0 0,-1 0 0,2 0 0,-1 0 0,1-1 0,0 0 0,1 1 0,0-2 0,0 1 0,9 10 0,6 5 0,2-2 0,0 0 0,35 25 0,9 4 0,110 63 0,-149-98 0,1-2 0,0 0 0,1-2 0,0-1 0,0-2 0,1-1 0,43 5 0,-64-11-124,1-1 0,-1 0 0,1-1 0,-1 0 0,1 0 0,-1-1-1,0-1 1,0 1 0,0-1 0,13-7 0,32-19-6702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39.372"/>
    </inkml:context>
    <inkml:brush xml:id="br0">
      <inkml:brushProperty name="width" value="0.05" units="cm"/>
      <inkml:brushProperty name="height" value="0.05" units="cm"/>
      <inkml:brushProperty name="color" value="#663300"/>
    </inkml:brush>
  </inkml:definitions>
  <inkml:trace contextRef="#ctx0" brushRef="#br0">0 1 24575,'1'3'0,"-1"0"0,1 0 0,0 0 0,0 0 0,0 0 0,0 0 0,1-1 0,-1 1 0,1 0 0,0-1 0,0 1 0,-1-1 0,2 1 0,-1-1 0,0 0 0,0 0 0,1 0 0,3 2 0,49 29 0,-27-19 0,0 2 0,-2 1 0,0 2 0,0 0 0,-2 2 0,0 0 0,-2 2 0,29 37 0,-45-50 0,-1 0 0,-1 0 0,0 1 0,-1-1 0,1 1 0,-2 0 0,0 0 0,0 0 0,-1 1 0,0 20 0,5 36 0,5-23 0,2 0 0,2 0 0,2-1 0,2-2 0,36 60 0,-49-92 0,0-1 0,1 1 0,0-1 0,1-1 0,0 1 0,0-1 0,1-1 0,0 1 0,0-2 0,0 1 0,1-1 0,0-1 0,13 6 0,-5-4 0,0-1 0,0-1 0,1 0 0,0-2 0,0 0 0,0-1 0,21 0 0,-38-2-40,0 1 0,0-1 0,0 0 0,0 0-1,0 0 1,0 0 0,0 0 0,0-1 0,0 1 0,0-1 0,0 1-1,0-1 1,0 1 0,0-1 0,-1 0 0,1 0 0,0 0-1,0 0 1,-1-1 0,1 1 0,0 0 0,-1-1 0,0 1 0,1-1-1,-1 1 1,0-1 0,0 0 0,1 1 0,-1-1 0,-1 0-1,1 0 1,0 0 0,0-2 0,4-33-6786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0.101"/>
    </inkml:context>
    <inkml:brush xml:id="br0">
      <inkml:brushProperty name="width" value="0.05" units="cm"/>
      <inkml:brushProperty name="height" value="0.05" units="cm"/>
      <inkml:brushProperty name="color" value="#663300"/>
    </inkml:brush>
  </inkml:definitions>
  <inkml:trace contextRef="#ctx0" brushRef="#br0">38 1 24575,'-1'0'0,"0"0"0,0 1 0,0-1 0,0 1 0,0-1 0,0 1 0,0 0 0,1-1 0,-1 1 0,0 0 0,0 0 0,0 0 0,1 0 0,-1-1 0,0 1 0,1 0 0,-1 0 0,1 0 0,-1 0 0,1 0 0,-1 0 0,1 1 0,0-1 0,-1 2 0,-6 31 0,6-30 0,-6 62 0,2 1 0,7 100 0,0-52 0,0-68 0,1 1 0,3-1 0,2-1 0,2 1 0,29 83 0,-36-122 0,-1 0 0,2 0 0,-1 0 0,1-1 0,0 0 0,1 0 0,0 0 0,0 0 0,9 8 0,-13-14 1,-1 0-1,1 0 1,0-1-1,-1 1 1,1-1-1,0 1 1,0-1-1,0 1 1,0-1-1,0 1 0,0-1 1,0 0-1,-1 1 1,1-1-1,0 0 1,0 0-1,0 0 1,0 0-1,0 0 1,0 0-1,0 0 1,0 0-1,0 0 1,0 0-1,0 0 1,0-1-1,0 1 1,0 0-1,0-1 1,0 1-1,0-1 1,0 1-1,-1-1 0,2 0 1,1-2-174,0-1 0,-1 1 1,0 0-1,0 0 0,0-1 0,0 0 1,2-5-1,14-47-6653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1.245"/>
    </inkml:context>
    <inkml:brush xml:id="br0">
      <inkml:brushProperty name="width" value="0.05" units="cm"/>
      <inkml:brushProperty name="height" value="0.05" units="cm"/>
      <inkml:brushProperty name="color" value="#663300"/>
    </inkml:brush>
  </inkml:definitions>
  <inkml:trace contextRef="#ctx0" brushRef="#br0">0 445 24575,'34'1'0,"48"9"0,-56-5 0,1-2 0,45 0 0,-62-4 0,-1 0 0,1 0 0,-1-1 0,1 0 0,-1-1 0,0 0 0,0 0 0,0-1 0,0 0 0,0-1 0,10-7 0,3-6 0,-1-1 0,-1-1 0,34-42 0,8-9 0,32-13 0,-58 54 0,39-43 0,-74 72 0,0 0 0,0 0 0,0 0 0,0 0 0,0 0 0,0 0 0,-1 0 0,1 0 0,0 0 0,-1 0 0,1 0 0,-1-1 0,1 1 0,-1 0 0,0 0 0,1-1 0,-1 1 0,0 0 0,0 0 0,0-1 0,0 1 0,0-2 0,-1 2 0,0 0 0,1 0 0,-1 0 0,0 0 0,0 0 0,0 0 0,0 0 0,1 1 0,-1-1 0,0 0 0,0 0 0,-1 1 0,1-1 0,0 1 0,0-1 0,0 1 0,0-1 0,-3 1 0,-8-3 0,0 2 0,0-1 0,-22 2 0,25 0 0,-452 16-1365,399-9-5461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2.318"/>
    </inkml:context>
    <inkml:brush xml:id="br0">
      <inkml:brushProperty name="width" value="0.05" units="cm"/>
      <inkml:brushProperty name="height" value="0.05" units="cm"/>
      <inkml:brushProperty name="color" value="#663300"/>
    </inkml:brush>
  </inkml:definitions>
  <inkml:trace contextRef="#ctx0" brushRef="#br0">71 1 24575,'-1'25'0,"-1"0"0,-2 0 0,0-1 0,-15 46 0,-6 24 0,19-62 0,2 0 0,1 0 0,1 0 0,1 0 0,2 0 0,2 1 0,1-1 0,1-1 0,13 45 0,-15-68-170,1 0-1,0 0 0,0 0 1,0 0-1,1-1 0,1 0 1,7 9-1,11 7-6655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07.968"/>
    </inkml:context>
    <inkml:brush xml:id="br0">
      <inkml:brushProperty name="width" value="0.05" units="cm"/>
      <inkml:brushProperty name="height" value="0.05" units="cm"/>
      <inkml:brushProperty name="color" value="#663300"/>
    </inkml:brush>
  </inkml:definitions>
  <inkml:trace contextRef="#ctx0" brushRef="#br0">3 1 24575,'-2'141'0,"5"155"0,1-273 0,0 0 0,1 0 0,15 38 0,-12-40 0,-1 1 0,-1 0 0,-1 0 0,3 28 0,-8 14-206,-3 0 0,-3 0 0,-2 0 0,-18 63 0,22-110-129,-5 27-6491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09.479"/>
    </inkml:context>
    <inkml:brush xml:id="br0">
      <inkml:brushProperty name="width" value="0.05" units="cm"/>
      <inkml:brushProperty name="height" value="0.05" units="cm"/>
      <inkml:brushProperty name="color" value="#663300"/>
    </inkml:brush>
  </inkml:definitions>
  <inkml:trace contextRef="#ctx0" brushRef="#br0">1 0 24575,'0'561'0,"1"-538"0,2 0 0,1 0 0,1-1 0,1 1 0,1-1 0,15 34 0,-11-29 0,-1 1 0,-1-1 0,8 48 0,-11 4-68,-5 114-1,-3-114-1159,2-41-5598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0.665"/>
    </inkml:context>
    <inkml:brush xml:id="br0">
      <inkml:brushProperty name="width" value="0.05" units="cm"/>
      <inkml:brushProperty name="height" value="0.05" units="cm"/>
      <inkml:brushProperty name="color" value="#663300"/>
    </inkml:brush>
  </inkml:definitions>
  <inkml:trace contextRef="#ctx0" brushRef="#br0">172 0 24575,'-3'1'0,"-1"-1"0,0 0 0,0 1 0,0 0 0,0 0 0,1 0 0,-1 0 0,0 1 0,1-1 0,-1 1 0,1 0 0,0 0 0,-1 0 0,1 1 0,0-1 0,0 1 0,1 0 0,-1-1 0,0 1 0,-1 4 0,-5 6 0,0 1 0,2 0 0,-10 25 0,5-14 0,3-4 0,2 0 0,0 0 0,0 1 0,2 0 0,1 0 0,1 0 0,1 0 0,1 1 0,0-1 0,2 1 0,1-1 0,0 0 0,2 1 0,1-1 0,0-1 0,2 1 0,11 25 0,-3-12 0,0-2 0,-1 0 0,-2 1 0,-1 0 0,-2 0 0,-1 1 0,6 60 0,-7-3-1365,-1-54-5461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1.635"/>
    </inkml:context>
    <inkml:brush xml:id="br0">
      <inkml:brushProperty name="width" value="0.05" units="cm"/>
      <inkml:brushProperty name="height" value="0.05" units="cm"/>
      <inkml:brushProperty name="color" value="#663300"/>
    </inkml:brush>
  </inkml:definitions>
  <inkml:trace contextRef="#ctx0" brushRef="#br0">136 0 24575,'-1'13'0,"-1"-1"0,0 0 0,0 0 0,-5 12 0,-6 31 0,3 91 0,10 172 0,3-131 0,-5-160 0,-1-1 0,-2 1 0,0-1 0,-2 0 0,0-1 0,-14 29 0,9-21 0,1 1 0,-12 59 0,19-43 0,3-1 0,1 1 0,2 0 0,16 82 0,-11-81 0,-3-13-1365,-1-5-5461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25.135"/>
    </inkml:context>
    <inkml:brush xml:id="br0">
      <inkml:brushProperty name="width" value="0.1" units="cm"/>
      <inkml:brushProperty name="height" value="0.1" units="cm"/>
      <inkml:brushProperty name="color" value="#996633"/>
    </inkml:brush>
  </inkml:definitions>
  <inkml:trace contextRef="#ctx0" brushRef="#br0">709 238 24575,'-26'0'0,"6"-1"0,-1 0 0,0 2 0,1 1 0,-1 0 0,1 2 0,0 0 0,-37 13 0,6 1 0,38-15 0,0 2 0,0 0 0,0 0 0,-21 13 0,34-18 0,0 0 0,-1 1 0,1-1 0,0 0 0,0 0 0,-1 0 0,1 1 0,0-1 0,0 0 0,0 0 0,-1 1 0,1-1 0,0 0 0,0 0 0,0 1 0,0-1 0,0 0 0,-1 0 0,1 1 0,0-1 0,0 0 0,0 1 0,0-1 0,0 0 0,0 0 0,0 1 0,0-1 0,0 0 0,0 1 0,0-1 0,0 0 0,1 1 0,-1-1 0,0 0 0,0 0 0,0 1 0,0-1 0,0 0 0,1 0 0,-1 1 0,0-1 0,0 0 0,0 0 0,1 1 0,-1-1 0,0 0 0,0 0 0,0 0 0,1 0 0,-1 1 0,0-1 0,1 0 0,-1 0 0,0 0 0,0 0 0,1 0 0,-1 0 0,0 0 0,1 0 0,-1 0 0,0 0 0,1 0 0,-1 0 0,1 0 0,23 5 0,26-5 0,0-2 0,86-14 0,-131 15 0,16-5 0,-41 3 0,-44 0 0,-488 5 0,708-24 0,-49 5 0,-18 3 0,0 3 0,92 2 0,-519 11 0,338-2 0,0 0 0,0 0 0,0 0 0,-1 1 0,1-1 0,0 0 0,0 0 0,-1 0 0,1 0 0,0 0 0,0 0 0,-1 0 0,1 0 0,0 0 0,0 0 0,-1 0 0,1 0 0,0 0 0,0 0 0,-1 0 0,1 0 0,0 0 0,0 0 0,-1-1 0,1 1 0,0 0 0,0 0 0,0 0 0,-1 0 0,1 0 0,0-1 0,0 1 0,0 0 0,-1 0 0,1 0 0,0 0 0,0-1 0,0 1 0,0 0 0,0 0 0,0-1 0,-1 1 0,1 0 0,0 0 0,0-1 0,0 1 0,0 0 0,0 0 0,0-1 0,0 1 0,0 0 0,0 0 0,0-1 0,0 1 0,0 0 0,0 0 0,0-1 0,1 1 0,-1 0 0,0 0 0,0-1 0,0 1 0,0 0 0,0 0 0,0 0 0,1-1 0,22-19 0,41-20 0,39-12 0,116-40 0,-210 89 0,44-15 0,-51 17 0,0 0 0,0 1 0,0-1 0,0 1 0,-1 0 0,1-1 0,0 1 0,0 0 0,0 0 0,0 0 0,0 1 0,0-1 0,0 0 0,0 1 0,0-1 0,-1 1 0,1 0 0,0-1 0,0 1 0,-1 0 0,1 0 0,2 2 0,-3-1 0,0-1 0,-1 0 0,0 0 0,1 1 0,-1-1 0,0 1 0,0-1 0,0 0 0,1 1 0,-2-1 0,1 0 0,0 1 0,0-1 0,0 1 0,-1-1 0,1 0 0,0 1 0,-1-1 0,1 0 0,-1 0 0,0 1 0,1-1 0,-1 0 0,-1 1 0,-24 33 0,19-26 0,-141 159 0,100-117 0,47-51 0,0 1 0,1 0 0,-1 0 0,0-1 0,0 1 0,1 0 0,-1 0 0,0 0 0,1 0 0,-1 0 0,1 0 0,-1 0 0,1 0 0,-1 0 0,1 0 0,0 0 0,0 0 0,0 1 0,-1-1 0,1 0 0,0 0 0,0 0 0,1 2 0,-1-3 0,1 1 0,-1 0 0,1 0 0,0 0 0,0-1 0,0 1 0,-1 0 0,1-1 0,0 1 0,0-1 0,0 1 0,0-1 0,0 1 0,0-1 0,0 0 0,0 1 0,0-1 0,0 0 0,2 0 0,56 0 0,-58 0 0,27-2 0,0-1 0,0-2 0,0-1 0,-1-1 0,0-1 0,35-16 0,-61 24 0,0 0 0,0 0 0,0-1 0,0 1 0,0-1 0,0 1 0,0-1 0,0 1 0,0-1 0,-1 1 0,1-1 0,0 0 0,0 1 0,0-1 0,-1 0 0,1 0 0,-1 0 0,1 0 0,0 1 0,-1-1 0,0 0 0,1 0 0,-1 0 0,1 0 0,-1 0 0,0 0 0,1-2 0,-2 2 0,0 0 0,0-1 0,0 1 0,0 0 0,0 0 0,0 0 0,0 1 0,0-1 0,0 0 0,-1 0 0,1 1 0,0-1 0,0 0 0,-1 1 0,1-1 0,0 1 0,-2-1 0,-69-11 0,-380 8 56,239 7-1477,173-3-5405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2.663"/>
    </inkml:context>
    <inkml:brush xml:id="br0">
      <inkml:brushProperty name="width" value="0.05" units="cm"/>
      <inkml:brushProperty name="height" value="0.05" units="cm"/>
      <inkml:brushProperty name="color" value="#663300"/>
    </inkml:brush>
  </inkml:definitions>
  <inkml:trace contextRef="#ctx0" brushRef="#br0">388 0 24575,'-10'1'0,"1"0"0,-1 1 0,0 0 0,1 0 0,0 1 0,0 1 0,-1-1 0,2 1 0,-1 1 0,0 0 0,1 0 0,0 0 0,0 1 0,1 0 0,0 1 0,0 0 0,0 0 0,1 0 0,0 1 0,-8 13 0,1-1 0,1 1 0,1 0 0,1 0 0,1 1 0,1 0 0,1 1 0,-5 32 0,6-10 0,3 1 0,5 88 0,1-94 0,-2 1 0,-2 0 0,-2-1 0,-8 44 0,-26 108 58,-22 83-1481,48-235-5403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3.618"/>
    </inkml:context>
    <inkml:brush xml:id="br0">
      <inkml:brushProperty name="width" value="0.05" units="cm"/>
      <inkml:brushProperty name="height" value="0.05" units="cm"/>
      <inkml:brushProperty name="color" value="#663300"/>
    </inkml:brush>
  </inkml:definitions>
  <inkml:trace contextRef="#ctx0" brushRef="#br0">41 0 24575,'1'0'0,"0"0"0,0 1 0,-1-1 0,1 0 0,0 1 0,-1-1 0,1 0 0,0 1 0,-1-1 0,1 1 0,0-1 0,-1 1 0,1-1 0,-1 1 0,1-1 0,-1 1 0,1 0 0,-1-1 0,0 1 0,1 0 0,-1-1 0,0 1 0,1 0 0,-1 0 0,0-1 0,0 2 0,6 25 0,-6-22 0,9 75 0,-3 0 0,-4 1 0,-9 82 0,-42 241 0,47-390 0,-6 42 0,2 1 0,2 1 0,3-1 0,2 1 0,10 59 0,-3-84 0,1-1 0,19 45 0,-17-52 0,-1 1 0,-2 0 0,-1 1 0,8 47 0,-14-61-273,-1-1 0,1 0 0,-2 1 0,-3 21 0,-3-10-6553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4.896"/>
    </inkml:context>
    <inkml:brush xml:id="br0">
      <inkml:brushProperty name="width" value="0.05" units="cm"/>
      <inkml:brushProperty name="height" value="0.05" units="cm"/>
      <inkml:brushProperty name="color" value="#663300"/>
    </inkml:brush>
  </inkml:definitions>
  <inkml:trace contextRef="#ctx0" brushRef="#br0">406 0 24575,'-6'1'0,"-1"0"0,0 1 0,0-1 0,1 2 0,-1-1 0,1 1 0,0 0 0,-1 0 0,1 0 0,1 1 0,-10 7 0,-61 55 0,63-54 0,-15 15 0,2 1 0,0 1 0,2 1 0,-30 50 0,43-62 0,1 1 0,1 0 0,0 0 0,2 1 0,0 0 0,1 0 0,2 1 0,0 0 0,-3 37 0,12 405-1365,-5-435-5461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5.832"/>
    </inkml:context>
    <inkml:brush xml:id="br0">
      <inkml:brushProperty name="width" value="0.05" units="cm"/>
      <inkml:brushProperty name="height" value="0.05" units="cm"/>
      <inkml:brushProperty name="color" value="#663300"/>
    </inkml:brush>
  </inkml:definitions>
  <inkml:trace contextRef="#ctx0" brushRef="#br0">3 1 24575,'-3'248'0,"7"269"0,12-371 0,1 37 0,-16-154-104,0-12-148,-1 0 0,-1 0-1,0 0 1,-6 25 0,0-20-6574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6.876"/>
    </inkml:context>
    <inkml:brush xml:id="br0">
      <inkml:brushProperty name="width" value="0.05" units="cm"/>
      <inkml:brushProperty name="height" value="0.05" units="cm"/>
      <inkml:brushProperty name="color" value="#663300"/>
    </inkml:brush>
  </inkml:definitions>
  <inkml:trace contextRef="#ctx0" brushRef="#br0">7 1 24575,'0'0'0,"0"0"0,-1 0 0,1 0 0,0 0 0,-1 1 0,1-1 0,0 0 0,-1 0 0,1 0 0,0 1 0,-1-1 0,1 0 0,0 1 0,0-1 0,-1 0 0,1 0 0,0 1 0,0-1 0,0 0 0,-1 1 0,1-1 0,0 1 0,0-1 0,0 0 0,0 1 0,0-1 0,0 1 0,0-1 0,0 0 0,0 1 0,0-1 0,0 0 0,0 1 0,0-1 0,0 1 0,0-1 0,0 0 0,0 1 0,0-1 0,1 0 0,-1 1 0,0-1 0,0 1 0,0-1 0,1 0 0,-1 0 0,0 1 0,0-1 0,1 0 0,-1 1 0,0-1 0,1 0 0,16 24 0,32 26 0,3-3 0,102 74 0,-64-54 0,-77-57 0,18 14 0,-1 1 0,35 38 0,-56-53 0,-1 0 0,0 0 0,-1 1 0,0 0 0,-1 0 0,0 1 0,-1 0 0,0 0 0,-1 0 0,0 1 0,1 13 0,3 48 0,-4 1 0,-4 0 0,-10 91 0,7-118 0,-1-10-151,-1 0-1,-1 0 0,-3 0 0,-1-1 1,-1-1-1,-2 0 0,-2 0 1,-38 64-1,46-88-6674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7.829"/>
    </inkml:context>
    <inkml:brush xml:id="br0">
      <inkml:brushProperty name="width" value="0.05" units="cm"/>
      <inkml:brushProperty name="height" value="0.05" units="cm"/>
      <inkml:brushProperty name="color" value="#663300"/>
    </inkml:brush>
  </inkml:definitions>
  <inkml:trace contextRef="#ctx0" brushRef="#br0">200 1 24575,'-3'1'0,"0"0"0,1 0 0,-1 1 0,0-1 0,1 1 0,-1 0 0,1-1 0,0 1 0,-1 0 0,1 1 0,0-1 0,0 0 0,1 1 0,-4 4 0,2-4 0,-17 24 0,1 2 0,1 0 0,1 1 0,2 0 0,1 1 0,1 1 0,-13 51 0,22-64 0,0 0 0,0 0 0,2 0 0,1 0 0,0 1 0,1-1 0,1 0 0,1 1 0,1-1 0,0 0 0,2 0 0,0-1 0,1 1 0,16 33 0,61 77 0,-53-85 0,29 54 0,-50-81 0,-1 1 0,-1 0 0,-1 0 0,0 0 0,-2 1 0,6 37 0,-8-1 0,-6 75 0,0-80 0,3-1 0,7 68 0,-4-106-195,0-1 0,1 1 0,0-1 0,1 0 0,0 1 0,8 12 0,10 11-6631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19.074"/>
    </inkml:context>
    <inkml:brush xml:id="br0">
      <inkml:brushProperty name="width" value="0.05" units="cm"/>
      <inkml:brushProperty name="height" value="0.05" units="cm"/>
      <inkml:brushProperty name="color" value="#663300"/>
    </inkml:brush>
  </inkml:definitions>
  <inkml:trace contextRef="#ctx0" brushRef="#br0">0 0 24575,'0'23'0,"1"0"0,1 0 0,1 0 0,1-1 0,1 1 0,1-1 0,1 0 0,1-1 0,1 1 0,0-2 0,2 1 0,1-2 0,22 32 0,-27-44 0,1 0 0,0-1 0,0 0 0,0 0 0,0-1 0,1 0 0,0 0 0,0-1 0,0 0 0,1-1 0,-1 0 0,1-1 0,0 1 0,11 0 0,20 1 0,-1-2 0,48-3 0,-41 0 0,88-2 0,96 1 0,-224 2 0,0 1 0,-1 1 0,1-1 0,0 1 0,-1 0 0,0 1 0,1 0 0,-1 0 0,0 0 0,0 1 0,-1-1 0,1 1 0,-1 1 0,0-1 0,0 1 0,0 0 0,0 0 0,-1 0 0,4 8 0,8 12 0,-1 0 0,-1 1 0,11 33 0,-13-32 0,6 17 0,-7-15 0,2-1 0,0 0 0,2 0 0,25 33 0,-35-56-80,0 0 0,0 0-1,1 0 1,-1-1 0,1 0-1,0 0 1,1-1 0,-1 1-1,1-1 1,-1-1 0,1 1 0,0-1-1,0 0 1,0-1 0,0 0-1,10 1 1,26 1-6746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0.723"/>
    </inkml:context>
    <inkml:brush xml:id="br0">
      <inkml:brushProperty name="width" value="0.05" units="cm"/>
      <inkml:brushProperty name="height" value="0.05" units="cm"/>
      <inkml:brushProperty name="color" value="#663300"/>
    </inkml:brush>
  </inkml:definitions>
  <inkml:trace contextRef="#ctx0" brushRef="#br0">0 0 24575,'1'4'0,"0"-1"0,0 0 0,0 0 0,1 0 0,-1 0 0,1 0 0,0 0 0,0 0 0,0-1 0,0 1 0,0-1 0,1 1 0,-1-1 0,4 3 0,5 5 0,52 63 0,-32-36 0,2-1 0,59 51 0,-79-77 0,0 0 0,1-1 0,0-1 0,0-1 0,0 0 0,1 0 0,0-2 0,1 0 0,-1 0 0,1-2 0,0 0 0,17 1 0,505-2 46,-294-7-1457,-191 5-5415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2.089"/>
    </inkml:context>
    <inkml:brush xml:id="br0">
      <inkml:brushProperty name="width" value="0.05" units="cm"/>
      <inkml:brushProperty name="height" value="0.05" units="cm"/>
      <inkml:brushProperty name="color" value="#663300"/>
    </inkml:brush>
  </inkml:definitions>
  <inkml:trace contextRef="#ctx0" brushRef="#br0">759 1 24575,'0'16'0,"1"41"0,-2 0 0,-3 0 0,-20 100 0,20-145 0,0 0 0,-1-1 0,-1 1 0,0-1 0,-1 0 0,0-1 0,-1 0 0,0 0 0,0 0 0,-1-1 0,0 0 0,-19 13 0,-9 5 0,0-2 0,-50 24 0,-10-7 0,66-30 0,-48 25 0,22 4 0,47-33 0,1 0 0,-2-1 0,1 0 0,-1 0 0,0-1 0,-1-1 0,-22 9 0,31-14-68,0 0 0,0 0-1,0 0 1,0 0 0,0 0 0,0-1-1,0 1 1,0-1 0,0 0 0,0 0-1,0 0 1,0 0 0,1-1 0,-1 1-1,0-1 1,1 0 0,-1 1-1,1-1 1,-4-4 0,-22-21-6758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3.380"/>
    </inkml:context>
    <inkml:brush xml:id="br0">
      <inkml:brushProperty name="width" value="0.05" units="cm"/>
      <inkml:brushProperty name="height" value="0.05" units="cm"/>
      <inkml:brushProperty name="color" value="#663300"/>
    </inkml:brush>
  </inkml:definitions>
  <inkml:trace contextRef="#ctx0" brushRef="#br0">1125 0 24575,'-1'11'0,"0"0"0,-1 0 0,0 0 0,-7 19 0,-5 30 0,8-23 0,0 1 0,-3-2 0,-1 1 0,-2-1 0,-1-1 0,-2 0 0,-23 39 0,4-17 0,-3-1 0,-1-3 0,-59 62 0,88-105 0,-1-1 0,0-1 0,0 1 0,0-2 0,-1 1 0,-1-1 0,1-1 0,-1 0 0,0-1 0,0 0 0,-1-1 0,1 0 0,-1-1 0,0-1 0,0 0 0,-26 1 0,22-3 0,0-1 0,0-1 0,-1 0 0,2-2 0,-1 0 0,0 0 0,1-2 0,0 0 0,0-1 0,0 0 0,1-1 0,-22-16 0,9 2 0,17 13 0,0 0 0,0 1 0,-1 0 0,-1 0 0,-15-6 0,26 13 0,-1 0 0,0 0 0,0 0 0,0 1 0,0-1 0,0 1 0,0 0 0,0-1 0,0 1 0,1 0 0,-1 1 0,0-1 0,0 1 0,0-1 0,0 1 0,0 0 0,0 0 0,1 0 0,-1 0 0,0 1 0,1-1 0,-1 1 0,1-1 0,-1 1 0,1 0 0,0 0 0,0 0 0,0 0 0,0 1 0,-2 3 0,-4 5 0,1 0 0,1 0 0,0 1 0,1-1 0,0 1 0,0 1 0,1-1 0,-2 17 0,-1 14 0,-1 50 0,-1 7 0,8-97-85,1 1 0,-1-1-1,0 1 1,0-1 0,0 0-1,-1 0 1,1 1 0,-1-1-1,0 0 1,0 0 0,0 0-1,0-1 1,0 1 0,0 0-1,-5 2 1,-14 9-6741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31.700"/>
    </inkml:context>
    <inkml:brush xml:id="br0">
      <inkml:brushProperty name="width" value="0.1" units="cm"/>
      <inkml:brushProperty name="height" value="0.1" units="cm"/>
      <inkml:brushProperty name="color" value="#996633"/>
    </inkml:brush>
  </inkml:definitions>
  <inkml:trace contextRef="#ctx0" brushRef="#br0">937 123 24575,'-66'-3'0,"43"1"0,0 1 0,0 1 0,0 1 0,-1 2 0,-31 6 0,43-5 0,1 1 0,0 0 0,0 0 0,1 2 0,0-1 0,0 1 0,-17 16 0,-60 69 0,55-57 0,-209 227 0,126-156 0,54-53 0,9-17 0,42-32 0,36-24 0,106-80 0,-17 12 0,236-138 0,-302 196 0,-1-1 0,-1-3 0,77-74 0,-24 20 0,-94 83 0,-3 3 0,1 0 0,-1-1 0,0 1 0,0-1 0,-1 0 0,1 1 0,-1-1 0,1 0 0,-1-1 0,0 1 0,0 0 0,0-1 0,0 1 0,1-6 0,-40 42 0,-145 188 0,114-133 0,-86 86 0,87-111 0,-3-3 0,-129 84 0,198-142 0,-1-1 0,-1 1 0,1-1 0,0 0 0,0 0 0,0 1 0,-1-2 0,1 1 0,0 0 0,-1 0 0,1-1 0,-1 0 0,1 1 0,-1-1 0,1 0 0,-1 0 0,-4-1 0,6 1 0,1 0 0,-1-1 0,1 1 0,-1 0 0,1-1 0,-1 1 0,1-1 0,-1 1 0,1-1 0,-1 1 0,1-1 0,-1 1 0,1-1 0,0 0 0,-1 1 0,1-1 0,0 1 0,0-1 0,-1 0 0,1 1 0,0-1 0,0 0 0,0 0 0,5-27 0,2 11 0,1 1 0,0 0 0,2 0 0,0 1 0,0 1 0,1-1 0,1 2 0,1-1 0,21-17 0,-1 5 0,1 2 0,1 1 0,39-19 0,10-8 0,-3-4 0,-1-3 0,86-83 0,-160 135 0,4-5 0,1 1 0,0 1 0,0 0 0,1 0 0,15-7 0,-26 15 0,0-1 0,0 1 0,0-1 0,0 1 0,0-1 0,0 1 0,0 0 0,0-1 0,0 1 0,0 0 0,0 0 0,1 0 0,-1 0 0,0 0 0,0 0 0,0 0 0,0 0 0,0 0 0,0 0 0,0 1 0,0-1 0,0 1 0,0-1 0,0 0 0,0 1 0,0 0 0,0-1 0,0 1 0,0-1 0,0 1 0,-1 0 0,1 0 0,0 0 0,0-1 0,-1 1 0,1 0 0,-1 0 0,1 0 0,-1 0 0,1 0 0,-1 0 0,1 0 0,-1 0 0,0 0 0,0 0 0,1 0 0,-1 0 0,0 1 0,0-1 0,0 0 0,0 0 0,0 0 0,-1 0 0,1 0 0,-1 2 0,1 7 0,-1-1 0,-1 1 0,0-1 0,-6 19 0,-4-2-151,-1 0-1,0-1 0,-2 0 0,-1-2 1,-1 0-1,-1 0 0,-1-2 1,-40 36-1,20-24-6674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4.814"/>
    </inkml:context>
    <inkml:brush xml:id="br0">
      <inkml:brushProperty name="width" value="0.05" units="cm"/>
      <inkml:brushProperty name="height" value="0.05" units="cm"/>
      <inkml:brushProperty name="color" value="#663300"/>
    </inkml:brush>
  </inkml:definitions>
  <inkml:trace contextRef="#ctx0" brushRef="#br0">440 0 24575,'-7'1'0,"1"0"0,-1 0 0,1 1 0,0-1 0,0 2 0,0-1 0,0 1 0,0-1 0,0 2 0,1-1 0,-1 1 0,1-1 0,0 1 0,0 1 0,0-1 0,1 1 0,-1 0 0,1 0 0,0 0 0,-5 11 0,-7 11 0,2 0 0,-22 57 0,36-84 0,-45 135 0,-40 198 0,80-310-105,0 3 224,-17 49 0,18-65-285,-1-1-1,0 1 1,0-1-1,0-1 1,-1 1-1,-1-1 1,1 0-1,-11 9 1,-15 12-6660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5.826"/>
    </inkml:context>
    <inkml:brush xml:id="br0">
      <inkml:brushProperty name="width" value="0.05" units="cm"/>
      <inkml:brushProperty name="height" value="0.05" units="cm"/>
      <inkml:brushProperty name="color" value="#663300"/>
    </inkml:brush>
  </inkml:definitions>
  <inkml:trace contextRef="#ctx0" brushRef="#br0">1410 1 24575,'-52'66'0,"-29"2"0,53-46 0,0 1 0,1 1 0,1 2 0,2 0 0,1 2 0,-29 42 0,38-44 0,-2-1 0,-1-1 0,-1 0 0,-1-1 0,-26 24 0,34-38 0,-1 0 0,1-1 0,-1 0 0,-1 0 0,1-1 0,-1-1 0,-1 0 0,1-1 0,-1-1 0,0 0 0,0-1 0,0 0 0,-15 1 0,-3-2 0,-1-2 0,1-1 0,0-1 0,0-2 0,-36-8 0,9-4 0,-100-40 0,141 49 0,-1-2 0,-1 2 0,-38-10 0,53 16 0,1 0 0,0 0 0,0 0 0,0 1 0,0 0 0,-1 0 0,1 0 0,0 0 0,0 1 0,-1-1 0,1 1 0,0 0 0,0 1 0,0-1 0,0 1 0,0-1 0,1 1 0,-1 0 0,0 1 0,-5 4 0,-2 5-10,1 1 0,1 1 0,-14 23-1,5-7-1313,-1 1-5502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7.085"/>
    </inkml:context>
    <inkml:brush xml:id="br0">
      <inkml:brushProperty name="width" value="0.05" units="cm"/>
      <inkml:brushProperty name="height" value="0.05" units="cm"/>
      <inkml:brushProperty name="color" value="#663300"/>
    </inkml:brush>
  </inkml:definitions>
  <inkml:trace contextRef="#ctx0" brushRef="#br0">82 0 24575,'0'6'0,"-6"2"0,-1 5 0,-6 0 0,-1 4 0,3 4 0,3 5 0,2 4 0,3 1 0,1 3 0,2 0 0,0 0 0,-5 0 0,-1-5-8191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28.707"/>
    </inkml:context>
    <inkml:brush xml:id="br0">
      <inkml:brushProperty name="width" value="0.05" units="cm"/>
      <inkml:brushProperty name="height" value="0.05" units="cm"/>
      <inkml:brushProperty name="color" value="#663300"/>
    </inkml:brush>
  </inkml:definitions>
  <inkml:trace contextRef="#ctx0" brushRef="#br0">0 1 24575,'519'20'0,"-481"-16"0,-22-4 0,1 2 0,-1 0 0,0 1 0,23 7 0,-34-8 0,-1 0 0,1 0 0,-1 0 0,0 1 0,1-1 0,-1 1 0,-1 0 0,1 0 0,0 1 0,-1-1 0,1 1 0,-1 0 0,0 0 0,-1 0 0,1 0 0,-1 0 0,1 1 0,-1-1 0,2 7 0,1 11-151,-1 0 0,0 1 0,-2-1 0,0 1 0,-2-1 0,-3 36 0,2-50-157,-1 33-6518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0.211"/>
    </inkml:context>
    <inkml:brush xml:id="br0">
      <inkml:brushProperty name="width" value="0.05" units="cm"/>
      <inkml:brushProperty name="height" value="0.05" units="cm"/>
      <inkml:brushProperty name="color" value="#663300"/>
    </inkml:brush>
  </inkml:definitions>
  <inkml:trace contextRef="#ctx0" brushRef="#br0">126 0 24575,'0'6'0,"-6"2"0,-1 5 0,-6 6 0,-7 6 0,-4 3 0,-5-1 0,3-7-8191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1.303"/>
    </inkml:context>
    <inkml:brush xml:id="br0">
      <inkml:brushProperty name="width" value="0.05" units="cm"/>
      <inkml:brushProperty name="height" value="0.05" units="cm"/>
      <inkml:brushProperty name="color" value="#663300"/>
    </inkml:brush>
  </inkml:definitions>
  <inkml:trace contextRef="#ctx0" brushRef="#br0">15 0 24575,'-6'6'0,"-1"7"0,5 8 0,4 16 0,13 15 0,9 2 0,12 5 0,0-2 0,-6-6 0,-8-11-8191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3.187"/>
    </inkml:context>
    <inkml:brush xml:id="br0">
      <inkml:brushProperty name="width" value="0.05" units="cm"/>
      <inkml:brushProperty name="height" value="0.05" units="cm"/>
      <inkml:brushProperty name="color" value="#663300"/>
    </inkml:brush>
  </inkml:definitions>
  <inkml:trace contextRef="#ctx0" brushRef="#br0">291 0 24575,'-5'0'0,"-9"0"0,-6 6 0,-12 13 0,-12 14 0,-3 8 0,-1 9 0,4 0 0,8-7-8191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4.168"/>
    </inkml:context>
    <inkml:brush xml:id="br0">
      <inkml:brushProperty name="width" value="0.05" units="cm"/>
      <inkml:brushProperty name="height" value="0.05" units="cm"/>
      <inkml:brushProperty name="color" value="#663300"/>
    </inkml:brush>
  </inkml:definitions>
  <inkml:trace contextRef="#ctx0" brushRef="#br0">1 1 24575,'0'5'0,"0"14"0,0 15 0,0 7 0,0 8 0,0 7 0,0 0 0,0 1 0,0-2 0,0-6 0,0 1 0,0-3 0,0-4 0,0-3 0,0-9-8191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5.366"/>
    </inkml:context>
    <inkml:brush xml:id="br0">
      <inkml:brushProperty name="width" value="0.05" units="cm"/>
      <inkml:brushProperty name="height" value="0.05" units="cm"/>
      <inkml:brushProperty name="color" value="#663300"/>
    </inkml:brush>
  </inkml:definitions>
  <inkml:trace contextRef="#ctx0" brushRef="#br0">215 1 24575,'-6'0'0,"-7"0"0,-8 5 0,-5 8 0,-4 13 0,-3 8 0,-2 3 0,6 2 0,8-6-8191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6.488"/>
    </inkml:context>
    <inkml:brush xml:id="br0">
      <inkml:brushProperty name="width" value="0.05" units="cm"/>
      <inkml:brushProperty name="height" value="0.05" units="cm"/>
      <inkml:brushProperty name="color" value="#663300"/>
    </inkml:brush>
  </inkml:definitions>
  <inkml:trace contextRef="#ctx0" brushRef="#br0">0 1 24575,'0'6'0,"0"12"0,0 21 0,0 16 0,0 14 0,0 14 0,0-3 0,0-3 0,0-9 0,0-4 0,0-14-8191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27:55.150"/>
    </inkml:context>
    <inkml:brush xml:id="br0">
      <inkml:brushProperty name="width" value="0.1" units="cm"/>
      <inkml:brushProperty name="height" value="0.1" units="cm"/>
      <inkml:brushProperty name="color" value="#996633"/>
    </inkml:brush>
  </inkml:definitions>
  <inkml:trace contextRef="#ctx0" brushRef="#br0">6 1 24575,'-5'3'0,"14"4"0,16 4 0,112 13 0,-110-21 0,1 0 0,-1 2 0,-1 1 0,1 1 0,-1 1 0,0 1 0,34 18 0,-49-19 0,0-1 0,-1 1 0,0 1 0,0 0 0,-1 0 0,0 1 0,0 0 0,-2 0 0,1 1 0,-1 0 0,0 1 0,-1-1 0,-1 1 0,6 18 0,-10-29 0,-1 0 0,1 0 0,-1 0 0,1-1 0,-1 1 0,0 0 0,1 0 0,-1 0 0,0 0 0,0 0 0,0-1 0,0 1 0,1 0 0,-1 0 0,-1 0 0,1 0 0,0 0 0,0 0 0,0 0 0,0 0 0,-1-1 0,1 1 0,0 0 0,-1 0 0,1 0 0,0 0 0,-1-1 0,0 2 0,-1-1 0,1-1 0,0 0 0,-1 0 0,1 1 0,0-1 0,-1 0 0,1 0 0,0 0 0,-1 0 0,1-1 0,0 1 0,-1 0 0,1-1 0,0 1 0,-1 0 0,-1-2 0,-58-31 0,56 30 0,-16-10 0,0-2 0,1 0 0,1-2 0,0 0 0,1-1 0,1 0 0,-28-40 0,58 77 0,2 0 0,0-1 0,1-1 0,30 26 0,-42-39 7,1-1 0,-1 0 0,1 0 0,0-1 0,0 0 1,0 1-1,0-2 0,0 1 0,1-1 0,-1 1 0,0-1 0,1-1 0,-1 1 0,1-1 0,-1 0 0,10-1 0,-6-1-172,0 0 0,1 0 0,-1-1 0,0 0 0,0 0 0,-1-1 0,1 0 0,13-10 0,7-7-6661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8.278"/>
    </inkml:context>
    <inkml:brush xml:id="br0">
      <inkml:brushProperty name="width" value="0.05" units="cm"/>
      <inkml:brushProperty name="height" value="0.05" units="cm"/>
      <inkml:brushProperty name="color" value="#663300"/>
    </inkml:brush>
  </inkml:definitions>
  <inkml:trace contextRef="#ctx0" brushRef="#br0">203 1 24575,'-5'0'0,"-9"0"0,-12 0 0,-2 5 0,-2 14 0,4 9 0,7 12 0,6 15 0,0 10 0,2 11 0,3 4 0,3-1 0,2-7 0,1-16-8191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39.711"/>
    </inkml:context>
    <inkml:brush xml:id="br0">
      <inkml:brushProperty name="width" value="0.05" units="cm"/>
      <inkml:brushProperty name="height" value="0.05" units="cm"/>
      <inkml:brushProperty name="color" value="#663300"/>
    </inkml:brush>
  </inkml:definitions>
  <inkml:trace contextRef="#ctx0" brushRef="#br0">0 0 24575,'0'6'0,"0"13"0,11 9 0,5 5 0,-2 9 0,-2 8 0,-4 2 0,3-3 0,-1-9-8191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1.228"/>
    </inkml:context>
    <inkml:brush xml:id="br0">
      <inkml:brushProperty name="width" value="0.05" units="cm"/>
      <inkml:brushProperty name="height" value="0.05" units="cm"/>
      <inkml:brushProperty name="color" value="#663300"/>
    </inkml:brush>
  </inkml:definitions>
  <inkml:trace contextRef="#ctx0" brushRef="#br0">0 1 24575,'0'5'0,"0"9"0,0 12 0,0 8 0,0 9 0,0 3 0,0 6 0,0-2 0,0-2 0,0-5 0,0-3 0,0-3 0,0-2 0,0-7-8191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2.480"/>
    </inkml:context>
    <inkml:brush xml:id="br0">
      <inkml:brushProperty name="width" value="0.05" units="cm"/>
      <inkml:brushProperty name="height" value="0.05" units="cm"/>
      <inkml:brushProperty name="color" value="#663300"/>
    </inkml:brush>
  </inkml:definitions>
  <inkml:trace contextRef="#ctx0" brushRef="#br0">105 1 24575,'-6'0'0,"-7"0"0,-7 5 0,-1 9 0,4 6 0,5 7 0,4 3 0,3 3 0,3 1 0,2 7 0,1 1 0,-1 6 0,1-1 0,0-7-8191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4.270"/>
    </inkml:context>
    <inkml:brush xml:id="br0">
      <inkml:brushProperty name="width" value="0.05" units="cm"/>
      <inkml:brushProperty name="height" value="0.05" units="cm"/>
      <inkml:brushProperty name="color" value="#663300"/>
    </inkml:brush>
  </inkml:definitions>
  <inkml:trace contextRef="#ctx0" brushRef="#br0">53 1 24575,'-12'5'0,"-3"14"0,1 9 0,2 0-8191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5.080"/>
    </inkml:context>
    <inkml:brush xml:id="br0">
      <inkml:brushProperty name="width" value="0.05" units="cm"/>
      <inkml:brushProperty name="height" value="0.05" units="cm"/>
      <inkml:brushProperty name="color" value="#663300"/>
    </inkml:brush>
  </inkml:definitions>
  <inkml:trace contextRef="#ctx0" brushRef="#br0">0 1 24575,'0'5'0,"0"9"0,0 12 0,0 7 0,0 5 0,0-5-8191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5.765"/>
    </inkml:context>
    <inkml:brush xml:id="br0">
      <inkml:brushProperty name="width" value="0.05" units="cm"/>
      <inkml:brushProperty name="height" value="0.05" units="cm"/>
      <inkml:brushProperty name="color" value="#663300"/>
    </inkml:brush>
  </inkml:definitions>
  <inkml:trace contextRef="#ctx0" brushRef="#br0">124 1 24575,'-6'0'0,"-7"0"0,-2 11 0,-4 10 0,2 6 0,3 5 0,-1-3 0,1-1 0,4-5-8191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6.932"/>
    </inkml:context>
    <inkml:brush xml:id="br0">
      <inkml:brushProperty name="width" value="0.05" units="cm"/>
      <inkml:brushProperty name="height" value="0.05" units="cm"/>
      <inkml:brushProperty name="color" value="#663300"/>
    </inkml:brush>
  </inkml:definitions>
  <inkml:trace contextRef="#ctx0" brushRef="#br0">41 0 24575,'0'12'0,"0"14"0,-11 10 0,-4 3 0,0-4-8191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7.771"/>
    </inkml:context>
    <inkml:brush xml:id="br0">
      <inkml:brushProperty name="width" value="0.05" units="cm"/>
      <inkml:brushProperty name="height" value="0.05" units="cm"/>
      <inkml:brushProperty name="color" value="#663300"/>
    </inkml:brush>
  </inkml:definitions>
  <inkml:trace contextRef="#ctx0" brushRef="#br0">21 1 24575,'0'5'0,"0"8"0,0 13 0,-6 14 0,-1 10 0,-1-2-8191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8.630"/>
    </inkml:context>
    <inkml:brush xml:id="br0">
      <inkml:brushProperty name="width" value="0.05" units="cm"/>
      <inkml:brushProperty name="height" value="0.05" units="cm"/>
      <inkml:brushProperty name="color" value="#663300"/>
    </inkml:brush>
  </inkml:definitions>
  <inkml:trace contextRef="#ctx0" brushRef="#br0">40 0 24575,'0'6'0,"0"13"0,0 9 0,-6 5 0,-1 3 0,-6 2 0,-1-7-8191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36.55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18385 4202,'171'120,"-5"8,-5 7,-7 7,-6 6,211 275,-217-226,-8 5,-10 6,-8 5,-11 5,113 332,-172-410,-7 3,-6 0,-6 3,7 156,-20 683,-17-658,3-297,0 0,-3 0,-8 48,8-67,0-1,-1 0,0 0,0-1,-1 1,0-1,-1 0,0 0,0-1,-1 1,0-2,-1 1,-15 12,-5-1,1-1,-2-1,-1-2,0-1,0-1,-1-2,-1-1,-52 10,14-10,0-2,-141-3,155-7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5:49.411"/>
    </inkml:context>
    <inkml:brush xml:id="br0">
      <inkml:brushProperty name="width" value="0.05" units="cm"/>
      <inkml:brushProperty name="height" value="0.05" units="cm"/>
      <inkml:brushProperty name="color" value="#663300"/>
    </inkml:brush>
  </inkml:definitions>
  <inkml:trace contextRef="#ctx0" brushRef="#br0">102 0 24575,'-6'0'0,"-7"0"0,-2 6 0,2 13 0,-3 9 0,2 5 0,3 3 0,3 1 0,3-5-8191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7.060"/>
    </inkml:context>
    <inkml:brush xml:id="br0">
      <inkml:brushProperty name="width" value="0.05" units="cm"/>
      <inkml:brushProperty name="height" value="0.05" units="cm"/>
      <inkml:brushProperty name="color" value="#663300"/>
    </inkml:brush>
  </inkml:definitions>
  <inkml:trace contextRef="#ctx0" brushRef="#br0">1 369 24575,'0'-3'0,"0"-4"0,0-3 0,0-8 0,0-8 0,0-4 0,3-3 0,3-1 0,4 2 0,0 3 0,2 5 0,-2 0 0,-3 1 0,1 2 0,2-1 0,2 3 0,-2 5-8191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7.981"/>
    </inkml:context>
    <inkml:brush xml:id="br0">
      <inkml:brushProperty name="width" value="0.05" units="cm"/>
      <inkml:brushProperty name="height" value="0.05" units="cm"/>
      <inkml:brushProperty name="color" value="#663300"/>
    </inkml:brush>
  </inkml:definitions>
  <inkml:trace contextRef="#ctx0" brushRef="#br0">0 86 24575,'9'3'0,"19"-3"0,16-2 0,18-6 0,10-3 0,6-2 0,-1-3 0,-5 2 0,-10 0 0,-15 3-8191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9.233"/>
    </inkml:context>
    <inkml:brush xml:id="br0">
      <inkml:brushProperty name="width" value="0.05" units="cm"/>
      <inkml:brushProperty name="height" value="0.05" units="cm"/>
      <inkml:brushProperty name="color" value="#663300"/>
    </inkml:brush>
  </inkml:definitions>
  <inkml:trace contextRef="#ctx0" brushRef="#br0">41 0 24575,'2'3'0,"0"0"0,0 0 0,0 0 0,-1 0 0,1 0 0,-1 0 0,0 0 0,0 0 0,0 1 0,0-1 0,-1 1 0,1-1 0,-1 4 0,1 53 0,-1-40 0,2 96 0,-6 173 0,3-280-114,-1 0 1,0 0-1,0-1 0,-1 1 0,0-1 1,-1 0-1,1 0 0,-2 0 0,1-1 1,-1 1-1,-9 9 0,6-6-6712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2:29.965"/>
    </inkml:context>
    <inkml:brush xml:id="br0">
      <inkml:brushProperty name="width" value="0.05" units="cm"/>
      <inkml:brushProperty name="height" value="0.05" units="cm"/>
      <inkml:brushProperty name="color" value="#663300"/>
    </inkml:brush>
  </inkml:definitions>
  <inkml:trace contextRef="#ctx0" brushRef="#br0">466 1 24575,'-4'0'0,"0"0"0,0 0 0,0 0 0,0 1 0,1 0 0,-1-1 0,0 1 0,0 1 0,0-1 0,1 1 0,-1-1 0,0 1 0,-3 3 0,2-1 0,1 0 0,-1 1 0,1 0 0,0 0 0,0 0 0,1 0 0,-5 10 0,0-2 0,-1 0 0,0-1 0,-1 0 0,0 0 0,0-1 0,-1-1 0,-1 0 0,0 0 0,0-1 0,-16 9 0,4-5 0,-1-1 0,-1-1 0,1-1 0,-49 11 0,22-14-1365,38-7-5461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1.035"/>
    </inkml:context>
    <inkml:brush xml:id="br0">
      <inkml:brushProperty name="width" value="0.05" units="cm"/>
      <inkml:brushProperty name="height" value="0.05" units="cm"/>
      <inkml:brushProperty name="color" value="#663300"/>
    </inkml:brush>
  </inkml:definitions>
  <inkml:trace contextRef="#ctx0" brushRef="#br0">0 0 24575,'6'0'0,"2"6"0,-1 24 0,5 24 0,-1 38 0,5 25 0,-2 16 0,9 13 0,6 5 0,-1-6 0,-7-17 0,-5-18 0,-7-23 0,-4-20 0,2-15 0,1-18-8191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6.157"/>
    </inkml:context>
    <inkml:brush xml:id="br0">
      <inkml:brushProperty name="width" value="0.05" units="cm"/>
      <inkml:brushProperty name="height" value="0.05" units="cm"/>
      <inkml:brushProperty name="color" value="#663300"/>
    </inkml:brush>
  </inkml:definitions>
  <inkml:trace contextRef="#ctx0" brushRef="#br0">2 763 24575,'1'0'0,"0"-1"0,0 1 0,1-1 0,-1 1 0,0-1 0,0 0 0,0 1 0,1-1 0,-1 0 0,0 0 0,0 0 0,0 0 0,-1 0 0,1 0 0,0 0 0,0 0 0,0 0 0,-1 0 0,1 0 0,-1 0 0,1-1 0,-1 1 0,1 0 0,-1 0 0,0-1 0,1 1 0,-1 0 0,0-2 0,6-46 0,-6 40 0,3-124 0,-25-236 0,19 331 0,-4-59-1365,6 59-5461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8.148"/>
    </inkml:context>
    <inkml:brush xml:id="br0">
      <inkml:brushProperty name="width" value="0.05" units="cm"/>
      <inkml:brushProperty name="height" value="0.05" units="cm"/>
      <inkml:brushProperty name="color" value="#663300"/>
    </inkml:brush>
  </inkml:definitions>
  <inkml:trace contextRef="#ctx0" brushRef="#br0">0 675 24575,'44'-46'0,"-25"25"0,1 1 0,0 1 0,40-28 0,-15 20 0,-28 18 0,0-1 0,20-17 0,-32 23 0,0-1 0,-1 1 0,1-1 0,-1 0 0,0 0 0,0-1 0,-1 1 0,0-1 0,0 0 0,0 0 0,2-6 0,0-10 0,-1 1 0,-1-1 0,-1 1 0,-1-1 0,-1 0 0,-2-25 0,2-61 0,0 104-49,0 0 1,1 0-1,0 0 0,0 1 0,0-1 1,0 0-1,0 1 0,1-1 0,-1 0 1,1 1-1,0 0 0,0-1 0,1 1 1,-1 0-1,1 0 0,-1 0 0,1 1 1,0-1-1,0 0 0,0 1 0,1 0 1,-1 0-1,0 0 0,1 0 0,-1 1 0,1-1 1,4 0-1,33-9-6777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9.394"/>
    </inkml:context>
    <inkml:brush xml:id="br0">
      <inkml:brushProperty name="width" value="0.05" units="cm"/>
      <inkml:brushProperty name="height" value="0.05" units="cm"/>
      <inkml:brushProperty name="color" value="#663300"/>
    </inkml:brush>
  </inkml:definitions>
  <inkml:trace contextRef="#ctx0" brushRef="#br0">1 34 24575,'74'-13'0,"0"3"0,0 3 0,100 4 0,-113 3 0,-28-1 0,-1 2 0,39 6 0,-59-4 0,1-1 0,-1 1 0,0 1 0,0 1 0,-1-1 0,1 2 0,-1-1 0,20 15 0,19 21 0,-36-28 0,0-1 0,1-1 0,0 0 0,1-1 0,25 11 0,-6-8 0,0-2 0,2-1 0,-1-2 0,1-1 0,39 1 0,191 0 0,-216-8 0,-6 0 0,-12 1 0,-1-1 0,1-1 0,0-2 0,58-13 0,-70 4 0,-20 12 0,-1 0 0,0-1 0,0 1 0,0 0 0,1-1 0,-1 1 0,0-1 0,0 1 0,0-1 0,0 1 0,0 0 0,0-1 0,0 1 0,0-1 0,0 1 0,0-1 0,0 1 0,0 0 0,0-1 0,0 1 0,0-1 0,-1 1 0,1 0 0,0-1 0,0 1 0,0-1 0,-1 1 0,1 0 0,-1-1 0,-1-2 0,-1 1 0,0-1 0,-1 1 0,1 0 0,0 0 0,-1 0 0,1 0 0,-8-2 0,-21-6 0,-1 1 0,0 1 0,-1 2 0,-41-2 0,-141 1 0,175 7 0,-69 1-1365,73-1-5461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9.752"/>
    </inkml:context>
    <inkml:brush xml:id="br0">
      <inkml:brushProperty name="width" value="0.05" units="cm"/>
      <inkml:brushProperty name="height" value="0.05" units="cm"/>
      <inkml:brushProperty name="color" value="#663300"/>
    </inkml:brush>
  </inkml:definitions>
  <inkml:trace contextRef="#ctx0" brushRef="#br0">165 0 24575,'-6'0'0,"-13"0"0,-15 0 0,-18 0 0,-1 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8.32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13446 1986,'531'189,"1942"859,-1578-644,-101 21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0.704"/>
    </inkml:context>
    <inkml:brush xml:id="br0">
      <inkml:brushProperty name="width" value="0.05" units="cm"/>
      <inkml:brushProperty name="height" value="0.05" units="cm"/>
      <inkml:brushProperty name="color" value="#663300"/>
    </inkml:brush>
  </inkml:definitions>
  <inkml:trace contextRef="#ctx0" brushRef="#br0">1 15 24575,'2'-2'0,"0"1"0,0-1 0,0 1 0,0 0 0,1-1 0,-1 1 0,0 0 0,1 1 0,-1-1 0,1 0 0,-1 1 0,1-1 0,-1 1 0,1 0 0,0 0 0,-1 0 0,1 0 0,-1 0 0,1 1 0,-1-1 0,1 1 0,-1-1 0,1 1 0,-1 0 0,0 0 0,1 0 0,-1 1 0,0-1 0,2 2 0,11 6 0,0 0 0,-1 2 0,14 13 0,-18-16 0,114 108 0,-71-63 0,67 50 0,-102-89 0,0-2 0,1 0 0,1 0 0,0-2 0,1-1 0,0 0 0,0-2 0,24 6 0,185 20-1365,-188-29-5461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2.820"/>
    </inkml:context>
    <inkml:brush xml:id="br0">
      <inkml:brushProperty name="width" value="0.05" units="cm"/>
      <inkml:brushProperty name="height" value="0.05" units="cm"/>
      <inkml:brushProperty name="color" value="#663300"/>
    </inkml:brush>
  </inkml:definitions>
  <inkml:trace contextRef="#ctx0" brushRef="#br0">279 1159 24575,'-6'-4'0,"1"-1"0,0 0 0,0 0 0,1 0 0,-1 0 0,1-1 0,0 1 0,0-1 0,1 0 0,0-1 0,-4-9 0,-5-7 0,-35-61 0,4-2 0,-52-143 0,86 192 0,3 1 0,0-1 0,3-1 0,1 1 0,2 0 0,1 0 0,2-1 0,1 1 0,11-38 0,-6 44-227,1 2-1,1-1 1,2 1-1,1 1 1,26-41-1,-17 33-6598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3.724"/>
    </inkml:context>
    <inkml:brush xml:id="br0">
      <inkml:brushProperty name="width" value="0.05" units="cm"/>
      <inkml:brushProperty name="height" value="0.05" units="cm"/>
      <inkml:brushProperty name="color" value="#663300"/>
    </inkml:brush>
  </inkml:definitions>
  <inkml:trace contextRef="#ctx0" brushRef="#br0">1 907 24575,'75'-89'0,"-17"18"0,-46 57 0,37-38 0,-2-3 0,-3-1 0,47-79 0,-83 118 0,0-1 0,-1 1 0,0-1 0,-2-1 0,0 1 0,2-20 0,3-109 0,-7 67 0,1 46-1365,3 5-5461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5.066"/>
    </inkml:context>
    <inkml:brush xml:id="br0">
      <inkml:brushProperty name="width" value="0.05" units="cm"/>
      <inkml:brushProperty name="height" value="0.05" units="cm"/>
      <inkml:brushProperty name="color" value="#663300"/>
    </inkml:brush>
  </inkml:definitions>
  <inkml:trace contextRef="#ctx0" brushRef="#br0">1 422 24575,'0'1'0,"0"0"0,0 0 0,1 0 0,-1 0 0,0 0 0,1 0 0,-1 0 0,1 0 0,-1 0 0,1 0 0,0-1 0,-1 1 0,1 0 0,0 0 0,0 0 0,-1-1 0,1 1 0,0-1 0,0 1 0,0 0 0,0-1 0,0 1 0,1-1 0,27 11 0,-22-9 0,21 7 0,0-1 0,1-2 0,0 0 0,0-2 0,0-2 0,1 0 0,-1-2 0,0-1 0,1-1 0,-1-2 0,0 0 0,-1-3 0,1 0 0,-1-1 0,-1-2 0,1-1 0,-2-1 0,1-2 0,-2 0 0,38-29 0,-23 12 0,-1 2 0,-2-1 0,-1-2 0,-2-1 0,44-54 0,-70 77 0,0 1 0,0 0 0,1 0 0,1 1 0,-1 0 0,1 1 0,0 0 0,1 1 0,0 0 0,0 0 0,12-3 0,-14 5 0,1 1 0,0 0 0,0 1 0,-1 0 0,1 0 0,1 1 0,-1 1 0,0-1 0,0 2 0,0-1 0,0 2 0,0-1 0,19 7 0,39 26-1365,-8 7-5461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4.033"/>
    </inkml:context>
    <inkml:brush xml:id="br0">
      <inkml:brushProperty name="width" value="0.05" units="cm"/>
      <inkml:brushProperty name="height" value="0.05" units="cm"/>
      <inkml:brushProperty name="color" value="#663300"/>
    </inkml:brush>
  </inkml:definitions>
  <inkml:trace contextRef="#ctx0" brushRef="#br0">0 1 24575,'6'0'0,"2"17"0,16 22 0,33 34 0,24 15 0,9 10 0,6 0 0,5-12 0,1-8 0,-10-19 0,-22-29 0,-22-26 0,-19-20 0,-15-12 0,-10-8 0,-11-19 0,-4-2-8191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4.989"/>
    </inkml:context>
    <inkml:brush xml:id="br0">
      <inkml:brushProperty name="width" value="0.05" units="cm"/>
      <inkml:brushProperty name="height" value="0.05" units="cm"/>
      <inkml:brushProperty name="color" value="#663300"/>
    </inkml:brush>
  </inkml:definitions>
  <inkml:trace contextRef="#ctx0" brushRef="#br0">127 666 24575,'6'-5'0,"1"-14"0,1-15 0,-2-12 0,-8-5 0,-3 1 0,-1 3 0,-5-2 0,0 2 0,-5 3 0,1 4 0,-3 2 0,-4 3 0,2 1 0,4 1 0,5 0 0,10 0 0,5 6-8191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6.470"/>
    </inkml:context>
    <inkml:brush xml:id="br0">
      <inkml:brushProperty name="width" value="0.05" units="cm"/>
      <inkml:brushProperty name="height" value="0.05" units="cm"/>
      <inkml:brushProperty name="color" value="#663300"/>
    </inkml:brush>
  </inkml:definitions>
  <inkml:trace contextRef="#ctx0" brushRef="#br0">407 733 24575,'-12'1'0,"-1"-2"0,0 0 0,1 0 0,-1-1 0,1 0 0,-1-2 0,1 1 0,0-1 0,0-1 0,1 0 0,-1-1 0,1 0 0,0 0 0,1-1 0,-1-1 0,1 0 0,1 0 0,0-1 0,-15-18 0,-9-16 0,-39-68 0,63 93 0,0 1 0,1-1 0,1-1 0,1 0 0,1 0 0,0 0 0,-2-29 0,4-12-3,5-68 0,1 54-1356,-2 47-5467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0.119"/>
    </inkml:context>
    <inkml:brush xml:id="br0">
      <inkml:brushProperty name="width" value="0.05" units="cm"/>
      <inkml:brushProperty name="height" value="0.05" units="cm"/>
      <inkml:brushProperty name="color" value="#663300"/>
    </inkml:brush>
  </inkml:definitions>
  <inkml:trace contextRef="#ctx0" brushRef="#br0">486 794 24575,'0'-6'0,"-1"0"0,0 0 0,0 0 0,-1 0 0,1 0 0,-1 0 0,-1 1 0,1-1 0,-1 0 0,0 1 0,0 0 0,0 0 0,-1 0 0,0 0 0,0 1 0,0-1 0,-1 1 0,1 0 0,-1 0 0,0 0 0,0 1 0,0 0 0,-11-5 0,-1 0 0,-1 1 0,0 0 0,0 2 0,0 0 0,-1 1 0,-27-3 0,11 4 0,24 3 0,-1-1 0,1 0 0,-1-1 0,-19-5 0,27 5 0,-1 0 0,1 0 0,0 0 0,0 0 0,1-1 0,-1 0 0,0 0 0,1 0 0,0 0 0,0 0 0,0-1 0,0 1 0,0-1 0,1 0 0,-1 0 0,-1-4 0,-5-13-2,0 0 0,2 0-1,0-1 1,2 0 0,-6-39 0,1-116 94,0-2-1536,4 145-5382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2.235"/>
    </inkml:context>
    <inkml:brush xml:id="br0">
      <inkml:brushProperty name="width" value="0.05" units="cm"/>
      <inkml:brushProperty name="height" value="0.05" units="cm"/>
      <inkml:brushProperty name="color" value="#663300"/>
    </inkml:brush>
  </inkml:definitions>
  <inkml:trace contextRef="#ctx0" brushRef="#br0">0 751 24575,'0'-5'0,"0"-8"0,0-8 0,0-16 0,0-20 0,0-6 0,0 3 0,0 0 0,0 4 0,0-5 0,0-4 0,0 4 0,0 6 0,0 7 0,6 12 0,1 6 0,0 8-8191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43.916"/>
    </inkml:context>
    <inkml:brush xml:id="br0">
      <inkml:brushProperty name="width" value="0.05" units="cm"/>
      <inkml:brushProperty name="height" value="0.05" units="cm"/>
      <inkml:brushProperty name="color" value="#663300"/>
    </inkml:brush>
  </inkml:definitions>
  <inkml:trace contextRef="#ctx0" brushRef="#br0">9 452 24575,'-1'1'0,"1"-1"0,-1 1 0,0-1 0,1 1 0,-1 0 0,1-1 0,-1 1 0,1 0 0,-1 0 0,1-1 0,0 1 0,-1 0 0,1 0 0,0 0 0,-1 0 0,1-1 0,0 1 0,0 0 0,0 0 0,0 0 0,0 0 0,0 0 0,0-1 0,0 1 0,0 0 0,0 0 0,1 1 0,0 0 0,0-1 0,0 1 0,1-1 0,-1 1 0,0-1 0,1 0 0,-1 0 0,0 0 0,1 0 0,-1 0 0,1 0 0,2 1 0,53 14 0,-17-9 0,0-2 0,71 0 0,-100-5 0,1-1 0,-1 0 0,1 0 0,-1-1 0,0-1 0,1 0 0,-1 0 0,0-1 0,-1-1 0,1 1 0,-1-2 0,0 0 0,0 0 0,14-11 0,-22 14 0,0 1 0,1-1 0,-1 0 0,0 0 0,0 0 0,0 0 0,-1 0 0,1 0 0,-1 0 0,0 0 0,0-1 0,0 1 0,0-1 0,0 1 0,-1 0 0,1-1 0,-1 1 0,0-1 0,0 1 0,-1-1 0,1 1 0,-1-1 0,1 1 0,-1-1 0,0 1 0,-2-5 0,-4-7 0,-1 0 0,0 1 0,0 0 0,-17-19 0,7 8 0,-10-12-116,15 22 166,2 0-1,0-1 0,1-1 0,-9-18 0,17 32-107,0-1 1,1 0-1,0 1 1,0-1-1,0 0 1,0 0-1,0 0 1,1 1-1,0-1 1,0 0-1,0 0 1,0 0-1,0 0 1,1 0-1,0 0 1,0 1-1,0-1 1,0 0-1,1 1 1,-1-1-1,1 0 1,0 1-1,0 0 1,0-1-1,4-3 1,14-12-6769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32.46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4299 3420,'32'-55,"38"-54,5 4,5 3,110-110,-56 88,5 5,5 7,259-153,134 1,-277 147,-136 62,2 6,3 6,1 6,238-38,-79 42,339 4,184 16,1208-1,-1724 26,-1 12,0 14,339 88,-406-64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48.648"/>
    </inkml:context>
    <inkml:brush xml:id="br0">
      <inkml:brushProperty name="width" value="0.05" units="cm"/>
      <inkml:brushProperty name="height" value="0.05" units="cm"/>
      <inkml:brushProperty name="color" value="#663300"/>
    </inkml:brush>
  </inkml:definitions>
  <inkml:trace contextRef="#ctx0" brushRef="#br0">512 940 24575,'-24'1'0,"0"-2"0,0-1 0,-37-8 0,49 7 0,0-1 0,0-1 0,0 0 0,0 0 0,1-1 0,0-1 0,0 0 0,-13-10 0,-19-20 0,1-1 0,1-3 0,-36-47 0,70 78 0,0-1 0,1-1 0,0 1 0,0-1 0,1 0 0,1 0 0,0 0 0,1-1 0,0 1 0,1-1 0,-1-15 0,1-22 0,6-80 0,1 45 0,-5 48-118,-1 20 160,1 0 0,1 0 0,0-1 0,1 1 0,7-23 0,-8 36-102,1-1 0,0 1 0,0 0 0,0-1 0,0 1 0,1 1 0,0-1 0,0 0 0,0 1 0,0-1 0,0 1 0,1 0 0,-1 0 0,1 0 1,0 0-1,0 1 0,0 0 0,0 0 0,0 0 0,1 0 0,-1 0 0,1 1 0,-1 0 0,9-1 0,12-2-6766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0.507"/>
    </inkml:context>
    <inkml:brush xml:id="br0">
      <inkml:brushProperty name="width" value="0.05" units="cm"/>
      <inkml:brushProperty name="height" value="0.05" units="cm"/>
      <inkml:brushProperty name="color" value="#663300"/>
    </inkml:brush>
  </inkml:definitions>
  <inkml:trace contextRef="#ctx0" brushRef="#br0">0 846 24575,'8'1'0,"0"-1"0,-1 0 0,1-1 0,0 0 0,0 0 0,-1-1 0,1 0 0,-1 0 0,1-1 0,-1 0 0,0 0 0,0-1 0,0 1 0,-1-2 0,1 1 0,-1-1 0,0 0 0,0 0 0,-1 0 0,0-1 0,0 0 0,0 0 0,0 0 0,-1-1 0,0 0 0,-1 0 0,1 0 0,2-10 0,7-18 0,-3-1 0,-1 0 0,-1-1 0,3-64 0,-8-150 0,-5 130 0,2 110-227,1-1-1,0 0 1,0 1-1,2-1 1,4-16-1,1 7-6598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1.678"/>
    </inkml:context>
    <inkml:brush xml:id="br0">
      <inkml:brushProperty name="width" value="0.05" units="cm"/>
      <inkml:brushProperty name="height" value="0.05" units="cm"/>
      <inkml:brushProperty name="color" value="#663300"/>
    </inkml:brush>
  </inkml:definitions>
  <inkml:trace contextRef="#ctx0" brushRef="#br0">0 705 24575,'25'1'0,"0"-1"0,-1-2 0,1 0 0,0-2 0,-1 0 0,0-2 0,33-12 0,64-37 0,-2-5 0,142-97 0,-244 145 11,0 0-1,-2-1 1,1-1-1,-2-1 1,0 0-1,-1 0 1,0-2-1,11-19 1,4-14-432,34-82 0,-47 96-197,-1 6-6208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1.908"/>
    </inkml:context>
    <inkml:brush xml:id="br0">
      <inkml:brushProperty name="width" value="0.05" units="cm"/>
      <inkml:brushProperty name="height" value="0.05" units="cm"/>
      <inkml:brushProperty name="color" value="#663300"/>
    </inkml:brush>
  </inkml:definitions>
  <inkml:trace contextRef="#ctx0" brushRef="#br0">335 1 24575,'-6'6'0,"-2"12"0,-5 16 0,-11 13 0,-3 4 0,-7 16 0,-4 8 0,-1-3 0,6 3 0,3-5 0,7-3 0,1-8 0,5-2 0,5-5 0,4-12-8191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3.497"/>
    </inkml:context>
    <inkml:brush xml:id="br0">
      <inkml:brushProperty name="width" value="0.05" units="cm"/>
      <inkml:brushProperty name="height" value="0.05" units="cm"/>
      <inkml:brushProperty name="color" value="#663300"/>
    </inkml:brush>
  </inkml:definitions>
  <inkml:trace contextRef="#ctx0" brushRef="#br0">1 35 24575,'6'-6'0,"7"-1"0,13 0 0,8 1 0,15 2 0,16 1 0,20 2 0,13 0 0,6 1 0,9 1 0,1-1 0,-6 0 0,-22 0-8191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4.544"/>
    </inkml:context>
    <inkml:brush xml:id="br0">
      <inkml:brushProperty name="width" value="0.05" units="cm"/>
      <inkml:brushProperty name="height" value="0.05" units="cm"/>
      <inkml:brushProperty name="color" value="#663300"/>
    </inkml:brush>
  </inkml:definitions>
  <inkml:trace contextRef="#ctx0" brushRef="#br0">205 1 24575,'-6'0'0,"-7"0"0,-7 0 0,-1 5 0,-2 14 0,3 15 0,5 7 0,-1 2 0,-4 0 0,3-2 0,3 4 0,4-1 0,5-1 0,2-4 0,2-1 0,1-8-8191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5.135"/>
    </inkml:context>
    <inkml:brush xml:id="br0">
      <inkml:brushProperty name="width" value="0.05" units="cm"/>
      <inkml:brushProperty name="height" value="0.05" units="cm"/>
      <inkml:brushProperty name="color" value="#663300"/>
    </inkml:brush>
  </inkml:definitions>
  <inkml:trace contextRef="#ctx0" brushRef="#br0">20 1 24575,'0'5'0,"0"9"0,0 6 0,0 6 0,0 10 0,0 4 0,0 2 0,0-1 0,0-2 0,0 3 0,0 2 0,0-2 0,0-3 0,0-1 0,-5 3 0,-3 1 0,1-7-8191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5.696"/>
    </inkml:context>
    <inkml:brush xml:id="br0">
      <inkml:brushProperty name="width" value="0.05" units="cm"/>
      <inkml:brushProperty name="height" value="0.05" units="cm"/>
      <inkml:brushProperty name="color" value="#663300"/>
    </inkml:brush>
  </inkml:definitions>
  <inkml:trace contextRef="#ctx0" brushRef="#br0">1 1 24575,'0'5'0,"0"9"0,0 6 0,0 12 0,0 6 0,0 8 0,0 2 0,5-2 0,3 3 0,-1 10 0,5 1 0,0 1 0,-3-9-8191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6.257"/>
    </inkml:context>
    <inkml:brush xml:id="br0">
      <inkml:brushProperty name="width" value="0.05" units="cm"/>
      <inkml:brushProperty name="height" value="0.05" units="cm"/>
      <inkml:brushProperty name="color" value="#663300"/>
    </inkml:brush>
  </inkml:definitions>
  <inkml:trace contextRef="#ctx0" brushRef="#br0">756 1 24575,'-1'1'0,"0"1"0,0 0 0,0-1 0,0 1 0,0-1 0,-1 1 0,1-1 0,0 0 0,-1 1 0,1-1 0,-1 0 0,1 0 0,-1 0 0,0 0 0,1-1 0,-1 1 0,-2 0 0,-3 4 0,-294 159 0,255-145 20,-68 19 0,84-30-220,2 1-1,-1 1 0,1 1 0,1 1 0,0 2 1,-43 29-1,48-25-6625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7.366"/>
    </inkml:context>
    <inkml:brush xml:id="br0">
      <inkml:brushProperty name="width" value="0.05" units="cm"/>
      <inkml:brushProperty name="height" value="0.05" units="cm"/>
      <inkml:brushProperty name="color" value="#663300"/>
    </inkml:brush>
  </inkml:definitions>
  <inkml:trace contextRef="#ctx0" brushRef="#br0">1 0 24575,'0'12'0,"0"9"0,0 6 0,0 5 0,0 3 0,0 0 0,0 7 0,0 1 0,0-1 0,0-8-8191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8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5633 7409,'-14'-1,"-37"-4,-59-14,75 10,0-1,0-2,1-2,1-1,0-1,-50-35,33 15,2-3,2-2,-51-59,-112-155,53 47,9-6,-170-330,281 470,4-2,3-1,3-2,3-1,4 0,4-1,3-1,-2-144,15 95,5 0,6 1,6 0,6 1,75-236,-54 243,-42 115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7.801"/>
    </inkml:context>
    <inkml:brush xml:id="br0">
      <inkml:brushProperty name="width" value="0.05" units="cm"/>
      <inkml:brushProperty name="height" value="0.05" units="cm"/>
      <inkml:brushProperty name="color" value="#663300"/>
    </inkml:brush>
  </inkml:definitions>
  <inkml:trace contextRef="#ctx0" brushRef="#br0">1 0 24575,'5'6'0,"3"7"0,-1 8 0,-1 5 0,-2 10 0,-2 11 0,0 2 0,-2-2 0,0 4 0,0 4 0,0-2 0,-1 1 0,1-2 0,0-5 0,0-10-8191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8.301"/>
    </inkml:context>
    <inkml:brush xml:id="br0">
      <inkml:brushProperty name="width" value="0.05" units="cm"/>
      <inkml:brushProperty name="height" value="0.05" units="cm"/>
      <inkml:brushProperty name="color" value="#663300"/>
    </inkml:brush>
  </inkml:definitions>
  <inkml:trace contextRef="#ctx0" brushRef="#br0">164 1 24575,'0'6'0,"-6"13"0,-1 9 0,-6 16 0,-6 13 0,0 2 0,-3 3 0,4 2 0,-3-11 0,4-7 0,4-7 0,4-9-8191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8.940"/>
    </inkml:context>
    <inkml:brush xml:id="br0">
      <inkml:brushProperty name="width" value="0.05" units="cm"/>
      <inkml:brushProperty name="height" value="0.05" units="cm"/>
      <inkml:brushProperty name="color" value="#663300"/>
    </inkml:brush>
  </inkml:definitions>
  <inkml:trace contextRef="#ctx0" brushRef="#br0">353 0 24575,'-11'0'0,"-16"6"0,-8 7 0,-10 13 0,-3 7 0,2 5 0,2 1 0,3-6 0,8-4 0,11-5-8191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9.440"/>
    </inkml:context>
    <inkml:brush xml:id="br0">
      <inkml:brushProperty name="width" value="0.05" units="cm"/>
      <inkml:brushProperty name="height" value="0.05" units="cm"/>
      <inkml:brushProperty name="color" value="#663300"/>
    </inkml:brush>
  </inkml:definitions>
  <inkml:trace contextRef="#ctx0" brushRef="#br0">283 0 24575,'0'6'0,"-6"2"0,-7 10 0,-7 4 0,-1 2 0,-2 9 0,-3 4 0,-2 2 0,-3 0 0,-1 5 0,-2-6 0,6-3 0,8-7-8191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49.862"/>
    </inkml:context>
    <inkml:brush xml:id="br0">
      <inkml:brushProperty name="width" value="0.05" units="cm"/>
      <inkml:brushProperty name="height" value="0.05" units="cm"/>
      <inkml:brushProperty name="color" value="#663300"/>
    </inkml:brush>
  </inkml:definitions>
  <inkml:trace contextRef="#ctx0" brushRef="#br0">35 0 24575,'0'6'0,"0"13"0,0 9 0,0 11 0,-6 5 0,-7 0 0,-2-7-8191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0.219"/>
    </inkml:context>
    <inkml:brush xml:id="br0">
      <inkml:brushProperty name="width" value="0.05" units="cm"/>
      <inkml:brushProperty name="height" value="0.05" units="cm"/>
      <inkml:brushProperty name="color" value="#663300"/>
    </inkml:brush>
  </inkml:definitions>
  <inkml:trace contextRef="#ctx0" brushRef="#br0">152 0 24575,'0'6'0,"-6"19"0,-1 10 0,-6 1 0,-1 4 0,3 1 0,-9 0 0,0 4 0,-4 0 0,4-2 0,4-8-8191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0.592"/>
    </inkml:context>
    <inkml:brush xml:id="br0">
      <inkml:brushProperty name="width" value="0.05" units="cm"/>
      <inkml:brushProperty name="height" value="0.05" units="cm"/>
      <inkml:brushProperty name="color" value="#663300"/>
    </inkml:brush>
  </inkml:definitions>
  <inkml:trace contextRef="#ctx0" brushRef="#br0">227 1 24575,'-5'5'0,"-8"3"0,-2 4 0,-4 1 0,-4 4 0,-4 5 0,-9-2 0,-9-4 0,2-5-8191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0.921"/>
    </inkml:context>
    <inkml:brush xml:id="br0">
      <inkml:brushProperty name="width" value="0.05" units="cm"/>
      <inkml:brushProperty name="height" value="0.05" units="cm"/>
      <inkml:brushProperty name="color" value="#663300"/>
    </inkml:brush>
  </inkml:definitions>
  <inkml:trace contextRef="#ctx0" brushRef="#br0">0 0 24575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1.294"/>
    </inkml:context>
    <inkml:brush xml:id="br0">
      <inkml:brushProperty name="width" value="0.05" units="cm"/>
      <inkml:brushProperty name="height" value="0.05" units="cm"/>
      <inkml:brushProperty name="color" value="#663300"/>
    </inkml:brush>
  </inkml:definitions>
  <inkml:trace contextRef="#ctx0" brushRef="#br0">1 1 24575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1.807"/>
    </inkml:context>
    <inkml:brush xml:id="br0">
      <inkml:brushProperty name="width" value="0.05" units="cm"/>
      <inkml:brushProperty name="height" value="0.05" units="cm"/>
      <inkml:brushProperty name="color" value="#663300"/>
    </inkml:brush>
  </inkml:definitions>
  <inkml:trace contextRef="#ctx0" brushRef="#br0">1 0 24575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19447 9054,'-329'85,"-511"126,775-194,-125 38,161-45,2 2,-1 0,2 2,-35 22,46-23,1 0,0 1,1 0,0 1,1 1,1 0,-14 25,15-22,-2-2,0 1,0-2,-2 1,-21 19,28-30,0-2,0 1,-1-1,1 0,-1 0,1-1,-1 0,0-1,-1 0,-10 2,-10-1,-50 1,53-4,-977-2,465-2,486 4,-23 1,-141-17,206 14,0 1,0-2,0 0,1 0,-1 0,0-1,1-1,0 0,0 0,-14-12,17 12,1-1,-1 0,2 0,-1-1,0 0,1 1,1-2,-1 1,1 0,0-1,1 1,-1-1,-1-13,0-27,1-1,2 0,3 0,2 0,10-50,3-47,-11 53,-4 1,-4-1,-3 1,-5 0,-4 0,-4 1,-4 1,-43-114,0 46,21 58,4-2,-42-177,54 107,-7-250,35 419,0-22,-2 1,-1 0,0 0,-2 0,-11-32,15 52,-1-1,0 1,-1 0,1 0,-1 0,0 0,0 0,0 0,0 1,0-1,-1 1,0 0,0 0,-6-3,6 4,-1 1,1-1,-1 1,0 0,0 0,0 1,0-1,0 1,0 0,1 1,-1-1,0 1,0 0,0 0,1 0,-1 1,-5 2,-8 4,1 0,0 1,0 1,1 0,-16 15,-77 74,-46 68,7 5,-214 331,346-479,-1 1,0 1,1 1,2 1,-17 44,30-70,0 0,0 1,1-1,-1 0,0 0,1 1,0-1,0 1,0-1,0 0,0 1,0-1,0 0,1 1,-1-1,1 0,0 0,0 1,0-1,0 0,0 0,0 0,0 0,1 0,-1 0,1-1,-1 1,1 0,0-1,0 1,-1-1,1 1,0-1,4 2,1-1,0 0,0 0,0-1,0 0,1 0,-1 0,0-1,0 0,0-1,13-2,9-3,0-1,0-2,53-24,81-52,-134 69,58-31,-2-4,-3-4,94-80,-166 126,0-1,-1 0,0-1,0 0,-1-1,0 1,-1-2,-1 1,0-1,6-16,-7 8,0 0,-2 0,0 0,-1 0,-2-42,1-30,4 0,5 0,30-137,19-129,-51 275,-4 0,-8-115,3 193,0-1,-1 1,0-1,0 1,0-1,-1 1,0 0,0 0,0 0,-1 1,0-1,0 1,0 0,-1 0,0 0,0 1,0 0,0 0,-12-7,-9-3,0 1,0 2,-39-12,27 10,-379-108,7 2,72 6,218 74,108 35,1-1,0 0,0-1,0 0,1-1,0 0,0-1,-14-13,-1-7,-33-45,-11-11,36 50,-1 2,-1 2,-1 1,-64-38,73 51,-2 2,1 1,-2 1,0 1,0 2,-1 1,-53-6,-562-2,452 19,-1269 1,1428-2,0 2,-65 15,10-1,-611 34,84-12,596-36,0 1,0 0,0 1,1 2,0 0,0 1,1 1,-31 20,-5 10,-69 66,121-102,-21 19,1 1,1 2,-30 45,-45 92,85-142,-50 105,-91 266,134-340,-13 55,24-75,-1 0,-1-1,-2-1,-1 0,-1-1,-19 29,-61 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2.293"/>
    </inkml:context>
    <inkml:brush xml:id="br0">
      <inkml:brushProperty name="width" value="0.05" units="cm"/>
      <inkml:brushProperty name="height" value="0.05" units="cm"/>
      <inkml:brushProperty name="color" value="#663300"/>
    </inkml:brush>
  </inkml:definitions>
  <inkml:trace contextRef="#ctx0" brushRef="#br0">0 0 24575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3.259"/>
    </inkml:context>
    <inkml:brush xml:id="br0">
      <inkml:brushProperty name="width" value="0.05" units="cm"/>
      <inkml:brushProperty name="height" value="0.05" units="cm"/>
      <inkml:brushProperty name="color" value="#663300"/>
    </inkml:brush>
  </inkml:definitions>
  <inkml:trace contextRef="#ctx0" brushRef="#br0">66 0 24575,'0'6'0,"0"12"0,0 16 0,0 7 0,0 3 0,-11-1 0,-4-2 0,-5 3 0,0-5-8191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3.918"/>
    </inkml:context>
    <inkml:brush xml:id="br0">
      <inkml:brushProperty name="width" value="0.05" units="cm"/>
      <inkml:brushProperty name="height" value="0.05" units="cm"/>
      <inkml:brushProperty name="color" value="#663300"/>
    </inkml:brush>
  </inkml:definitions>
  <inkml:trace contextRef="#ctx0" brushRef="#br0">1 1 24575,'0'6'0,"0"7"0,0 8 0,0 11 0,0 6 0,0 7 0,0 9 0,0 0 0,0-4 0,0-4 0,0-5 0,0-3 0,0-2 0,0-8-8191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4.806"/>
    </inkml:context>
    <inkml:brush xml:id="br0">
      <inkml:brushProperty name="width" value="0.05" units="cm"/>
      <inkml:brushProperty name="height" value="0.05" units="cm"/>
      <inkml:brushProperty name="color" value="#663300"/>
    </inkml:brush>
  </inkml:definitions>
  <inkml:trace contextRef="#ctx0" brushRef="#br0">1 1 24575,'11'0'0,"16"11"0,8 10 0,4 12 0,1 6 0,0 9 0,-2-5 0,-7-4 0,-3-8 0,0 2 0,-6 1 0,-6-6-8191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5.271"/>
    </inkml:context>
    <inkml:brush xml:id="br0">
      <inkml:brushProperty name="width" value="0.05" units="cm"/>
      <inkml:brushProperty name="height" value="0.05" units="cm"/>
      <inkml:brushProperty name="color" value="#663300"/>
    </inkml:brush>
  </inkml:definitions>
  <inkml:trace contextRef="#ctx0" brushRef="#br0">1 0 24575,'0'6'0,"0"7"0,0 7 0,0 12 0,5 6 0,3 2 0,5-5 0,6 2 0,6 1 0,4-1 0,2 0 0,3-1 0,-5-2 0,-8-5-8191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5.959"/>
    </inkml:context>
    <inkml:brush xml:id="br0">
      <inkml:brushProperty name="width" value="0.05" units="cm"/>
      <inkml:brushProperty name="height" value="0.05" units="cm"/>
      <inkml:brushProperty name="color" value="#663300"/>
    </inkml:brush>
  </inkml:definitions>
  <inkml:trace contextRef="#ctx0" brushRef="#br0">0 1 24575,'6'0'0,"13"0"0,9 0 0,5 0 0,15 0 0,15 0 0,9 0 0,4 0 0,-6 0 0,-9 0 0,-9 0 0,-8 0 0,0 0 0,-2 0 0,-7 0-8191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1.862"/>
    </inkml:context>
    <inkml:brush xml:id="br0">
      <inkml:brushProperty name="width" value="0.05" units="cm"/>
      <inkml:brushProperty name="height" value="0.05" units="cm"/>
      <inkml:brushProperty name="color" value="#663300"/>
    </inkml:brush>
  </inkml:definitions>
  <inkml:trace contextRef="#ctx0" brushRef="#br0">1 173 24575,'0'2'0,"0"-1"0,1 0 0,-1 0 0,1 1 0,-1-1 0,1 0 0,0 0 0,-1 0 0,1 0 0,0 0 0,0 0 0,0 0 0,0 0 0,0 0 0,0 0 0,0-1 0,0 1 0,0 0 0,0 0 0,0-1 0,0 1 0,0-1 0,1 1 0,-1-1 0,0 0 0,0 1 0,3-1 0,41 7 0,-38-7 0,5 1 0,-1-1 0,0 0 0,0-1 0,0-1 0,0 1 0,0-2 0,0 1 0,0-2 0,12-4 0,10-8 0,47-29 0,-52 28 0,1 1 0,41-16 0,-29 18 0,1 2 0,0 2 0,1 2 0,0 2 0,1 1 0,-1 3 0,73 4 0,-106-1 0,0 1 0,0 1 0,0-1 0,0 2 0,0-1 0,-1 1 0,0 1 0,0 0 0,0 0 0,0 0 0,12 11 0,5 8 0,-1 1 0,23 27 0,-14-14 0,-24-25 0,-1 1 0,-1 0 0,0 0 0,0 0 0,-2 1 0,0 0 0,0 0 0,-2 1 0,6 30 0,15 43 0,5-13-1365,-18-44-5461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2.911"/>
    </inkml:context>
    <inkml:brush xml:id="br0">
      <inkml:brushProperty name="width" value="0.05" units="cm"/>
      <inkml:brushProperty name="height" value="0.05" units="cm"/>
      <inkml:brushProperty name="color" value="#663300"/>
    </inkml:brush>
  </inkml:definitions>
  <inkml:trace contextRef="#ctx0" brushRef="#br0">1 1 24575,'7'-1'0,"0"1"0,0 1 0,0-1 0,0 1 0,-1 0 0,1 1 0,0 0 0,0 0 0,-1 0 0,7 4 0,-9-3 0,0-1 0,0 1 0,-1 1 0,1-1 0,-1 0 0,0 1 0,0 0 0,0 0 0,-1 0 0,1 0 0,-1 0 0,0 0 0,0 0 0,0 1 0,2 8 0,25 75 0,4-1 0,84 154 0,-109-228 0,0 0 0,2-1 0,0 0 0,0-1 0,1 0 0,0-1 0,1 0 0,0-1 0,0 0 0,1-1 0,1 0 0,-1-1 0,24 8 0,14 3 0,1-2 0,76 12 0,-108-24 0,63 10-68,-52-10-148,0 1 0,0 1 0,0 2-1,-1 1 1,40 17 0,-41-7-6610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3.903"/>
    </inkml:context>
    <inkml:brush xml:id="br0">
      <inkml:brushProperty name="width" value="0.05" units="cm"/>
      <inkml:brushProperty name="height" value="0.05" units="cm"/>
      <inkml:brushProperty name="color" value="#663300"/>
    </inkml:brush>
  </inkml:definitions>
  <inkml:trace contextRef="#ctx0" brushRef="#br0">3 0 24575,'0'95'0,"-2"20"0,24 203 0,-12-234 0,-8-55 0,2-1 0,1 0 0,1 0 0,16 46 0,-21-71 0,82 181 0,-79-178-82,-2-4 23,0 1 1,0 0 0,-1-1 0,1 1-1,-1 0 1,1 0 0,-1 0-1,0 0 1,0 0 0,-1 0-1,1 0 1,0 0 0,-1 1-1,0-1 1,0 0 0,0 0-1,0 0 1,0 1 0,-1-1 0,0 0-1,0 4 1,-18 19-6768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5.322"/>
    </inkml:context>
    <inkml:brush xml:id="br0">
      <inkml:brushProperty name="width" value="0.05" units="cm"/>
      <inkml:brushProperty name="height" value="0.05" units="cm"/>
      <inkml:brushProperty name="color" value="#663300"/>
    </inkml:brush>
  </inkml:definitions>
  <inkml:trace contextRef="#ctx0" brushRef="#br0">0 0 24575,'3'5'0,"1"-1"0,-2 0 0,1 1 0,0 0 0,-1 0 0,0-1 0,0 1 0,-1 1 0,1-1 0,-1 0 0,1 8 0,3 65 0,-5-53 0,17 164 0,-12-160 0,1-1 0,2-1 0,1 1 0,19 41 0,-13-40 0,0-1 0,3 0 0,0-2 0,31 36 0,-37-48 0,1-1 0,1-1 0,-1 0 0,2 0 0,0-2 0,0 0 0,1 0 0,0-1 0,18 6 0,-42-25 0,-22-12 0,-177-95-1365,87 51-5461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0:20.685"/>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3983 1664,'39'-51,"-13"20,2 1,1 2,38-29,26-16,-13 10,94-57,-138 102,1 1,64-21,16-5,-82 29,1 2,0 1,1 2,0 1,63-4,194 8,-192 5,833 0,-903 0,1 2,0 0,-1 3,0 0,0 2,-1 2,0 0,50 26,-14 1,-3 2,96 77,-19-8,45 33,203 200,-371-321,0 0,-2 1,0 1,-1 0,-1 1,-2 1,0 0,-1 1,9 33,-5-16,4 11,-3 1,16 86,-24-84,-2 0,-3 79,-4-117,0 1,-1-1,-1 1,-1-1,-1 0,0 0,-2-1,1 0,-2 0,-1 0,-13 20,-11 5,-2-2,-2-2,33-34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49.70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19778 8993,'87'-26,"101"-44,203-108,-349 162,1 2,0 1,0 3,1 1,56-3,-54 5,276-21,-7 1,-213 13,560-49,-541 58,223-38,-258 32,110-2,-1 1,-147 7,141-15,226-54,-336 55,-39 11,-1-1,0-2,74-33,-109 42,0 0,0-1,0 1,0-1,0 0,-1 0,1-1,-1 1,0-1,0 0,4-6,-6 8,0 0,0 0,-1 0,1 0,-1-1,1 1,-1 0,0 0,1-1,-1 1,-1 0,1 0,0-1,0 1,-1 0,1 0,-1 0,0-1,0 1,0 0,0 0,0 0,0 0,0 1,0-1,-3-2,-5-7,-1 1,-1 0,1 1,-2 0,1 1,-20-11,-85-36,52 26,-37-19,-2 5,-2 4,-213-48,40 43,-2 13,-525 8,789 23,0 1,0 0,-24 6,34-6,1 1,-1 0,1 1,0-1,0 1,0 0,0 0,0 1,1-1,-1 1,1 0,-6 8,-57 71,21-24,-97 95,-74 32,-139 135,350-314,-30 38,35-44,0 0,0 0,0 1,1-1,-1 1,1-1,-1 1,1-1,-1 1,1-1,0 1,0-1,0 1,0-1,0 1,0-1,0 1,0-1,0 1,1-1,-1 1,1-1,-1 1,1-1,0 1,-1-1,1 0,0 0,0 1,0-1,2 2,3 1,0 0,0 0,0-1,0 0,1 0,0-1,0 1,-1-1,1-1,12 2,87 5,-84-7,111 0,-1-6,224-37,263-90,413-125,-965 236,-67 21,1 0,-1 0,0 0,0 0,0 0,1 0,-1 0,0 0,0 0,0 0,0 0,1 0,-1 0,0-1,0 1,0 0,0 0,1 0,-1 0,0 0,0 0,0-1,0 1,0 0,0 0,0 0,1 0,-1-1,0 1,0 0,0 0,0 0,0-1,0 1,0 0,0 0,0 0,0-1,0 1,0 0,0 0,0 0,0 0,0-1,0 1,0 0,-1-1,-16-3,-53-1,-136 7,-68 19,0 12,-364 93,-537 205,670-180,29-28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6.147"/>
    </inkml:context>
    <inkml:brush xml:id="br0">
      <inkml:brushProperty name="width" value="0.05" units="cm"/>
      <inkml:brushProperty name="height" value="0.05" units="cm"/>
      <inkml:brushProperty name="color" value="#663300"/>
    </inkml:brush>
  </inkml:definitions>
  <inkml:trace contextRef="#ctx0" brushRef="#br0">2 0 24575,'-2'131'0,"5"142"0,2-246 0,0 0 0,2-1 0,1 1 0,1-2 0,14 28 0,3 12 0,-11-29-1365,-2-9-5461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6.927"/>
    </inkml:context>
    <inkml:brush xml:id="br0">
      <inkml:brushProperty name="width" value="0.05" units="cm"/>
      <inkml:brushProperty name="height" value="0.05" units="cm"/>
      <inkml:brushProperty name="color" value="#663300"/>
    </inkml:brush>
  </inkml:definitions>
  <inkml:trace contextRef="#ctx0" brushRef="#br0">0 1 24575,'0'11'0,"1"0"0,0 1 0,1-1 0,0 1 0,1-1 0,0 0 0,1 0 0,0-1 0,0 1 0,1-1 0,7 11 0,-2-7 0,0 0 0,1-1 0,0 0 0,1-1 0,1-1 0,24 18 0,9 0 0,1-2 0,1-2 0,83 29 0,-110-46 0,-17-6 0,35 13 0,71 39 0,-99-47 0,0 0 0,0 1 0,-1 0 0,0 1 0,-1 0 0,0 0 0,0 1 0,-1 0 0,0 1 0,9 17 0,-1 4 0,-2 1 0,-2 0 0,-1 1 0,-1 1 0,8 56 0,-17-63-1365,-3-6-5461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8.734"/>
    </inkml:context>
    <inkml:brush xml:id="br0">
      <inkml:brushProperty name="width" value="0.05" units="cm"/>
      <inkml:brushProperty name="height" value="0.05" units="cm"/>
      <inkml:brushProperty name="color" value="#663300"/>
    </inkml:brush>
  </inkml:definitions>
  <inkml:trace contextRef="#ctx0" brushRef="#br0">0 342 24575,'1'-3'0,"-1"0"0,1-1 0,0 1 0,0 0 0,0 0 0,0 0 0,1 0 0,0 0 0,-1 0 0,1 0 0,0 0 0,0 1 0,0-1 0,1 1 0,-1 0 0,4-4 0,52-36 0,-34 25 0,187-153 0,-202 163 0,-1 1 0,1 0 0,0 1 0,0 0 0,0 0 0,1 1 0,-1 0 0,1 0 0,0 1 0,0 1 0,19-3 0,8 2 0,-1 1 0,39 4 0,-24-1 0,-12-1 0,1 3 0,0 1 0,-1 2 0,59 16 0,-73-14 0,0 1 0,0 2 0,-1 0 0,-1 2 0,0 0 0,0 2 0,35 30 0,-37-27-341,-1 1 0,-1 1-1,26 34 1,-25-23-6485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9.656"/>
    </inkml:context>
    <inkml:brush xml:id="br0">
      <inkml:brushProperty name="width" value="0.05" units="cm"/>
      <inkml:brushProperty name="height" value="0.05" units="cm"/>
      <inkml:brushProperty name="color" value="#663300"/>
    </inkml:brush>
  </inkml:definitions>
  <inkml:trace contextRef="#ctx0" brushRef="#br0">9 0 24575,'0'0'0,"-1"0"0,1 0 0,0 0 0,-1 1 0,1-1 0,-1 0 0,1 0 0,0 0 0,-1 0 0,1 1 0,0-1 0,-1 0 0,1 0 0,0 1 0,-1-1 0,1 0 0,0 0 0,-1 1 0,1-1 0,0 0 0,0 1 0,0-1 0,-1 1 0,1-1 0,0 0 0,0 1 0,0-1 0,0 0 0,0 1 0,0-1 0,0 1 0,0-1 0,0 1 0,0-1 0,0 0 0,0 1 0,0-1 0,0 1 0,0-1 0,0 0 0,0 1 0,0-1 0,1 1 0,9 19 0,0-15 0,0 1 0,0-1 0,0-1 0,1 0 0,0 0 0,0-1 0,0 0 0,0-1 0,17 1 0,-9 0 0,127 13 0,0-6 0,154-10 0,-263 0 0,-22 0 0,1 2 0,-1 0 0,0 1 0,0 0 0,0 1 0,0 1 0,0 0 0,-1 1 0,0 1 0,13 8 0,8 7 0,-1 1 0,47 42 0,-45-29-1365,-10-5-5461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10.854"/>
    </inkml:context>
    <inkml:brush xml:id="br0">
      <inkml:brushProperty name="width" value="0.05" units="cm"/>
      <inkml:brushProperty name="height" value="0.05" units="cm"/>
      <inkml:brushProperty name="color" value="#663300"/>
    </inkml:brush>
  </inkml:definitions>
  <inkml:trace contextRef="#ctx0" brushRef="#br0">0 0 24575,'1'13'0,"0"1"0,1-1 0,0 0 0,1 0 0,0-1 0,1 1 0,1-1 0,9 18 0,7 10 0,32 42 0,-18-29 0,-15-27 0,0-1 0,1-1 0,2-2 0,31 26 0,-30-26 0,-4-6 0,1 0 0,0-2 0,1 0 0,1-1 0,40 16 0,126 35 0,-152-53 0,145 31 0,-119-30 0,91 29 0,-148-39 8,-1 1 0,0-1 0,0 1 0,0 0 0,0 0 0,-1 0 0,1 1 0,-1-1 0,0 1 0,0 0 0,0 1 0,-1-1 0,1 1 0,4 8 0,-6-10-61,-1 0 0,0 0 0,0 0 0,0 0 0,0 0 0,0 0 0,0 0 0,-1 0 0,0 0 0,0 1 0,0-1 0,0 0 0,0 0-1,0 0 1,-1 0 0,1 0 0,-1 1 0,0-1 0,0 0 0,0 0 0,-1-1 0,1 1 0,-1 0 0,1 0 0,-1-1 0,0 1 0,-2 2 0,-20 17-6773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26.941"/>
    </inkml:context>
    <inkml:brush xml:id="br0">
      <inkml:brushProperty name="width" value="0.05" units="cm"/>
      <inkml:brushProperty name="height" value="0.05" units="cm"/>
      <inkml:brushProperty name="color" value="#663300"/>
    </inkml:brush>
  </inkml:definitions>
  <inkml:trace contextRef="#ctx0" brushRef="#br0">0 0 24575,'2'1'0,"-1"-1"0,1 1 0,-1-1 0,1 1 0,-1-1 0,1 1 0,-1 0 0,1 0 0,-1 0 0,0 0 0,1 0 0,-1 0 0,0 0 0,0 0 0,0 0 0,0 1 0,0-1 0,0 0 0,1 3 0,16 33 0,-16-33 0,27 62 0,156 335 0,-153-338 0,-20-33 0,3-1 0,0-1 0,2 0 0,0-1 0,2-1 0,44 46 0,-38-54-1365,-2-4-5461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27.938"/>
    </inkml:context>
    <inkml:brush xml:id="br0">
      <inkml:brushProperty name="width" value="0.05" units="cm"/>
      <inkml:brushProperty name="height" value="0.05" units="cm"/>
      <inkml:brushProperty name="color" value="#663300"/>
    </inkml:brush>
  </inkml:definitions>
  <inkml:trace contextRef="#ctx0" brushRef="#br0">1 1 24575,'6'0'0,"0"1"0,-1 1 0,1-1 0,0 1 0,-1 0 0,1 0 0,-1 1 0,0-1 0,0 1 0,0 0 0,0 1 0,0-1 0,6 8 0,60 62 0,-52-51 0,70 85 0,100 158 0,-76-101 0,-76-111 0,7 11 0,66 72 0,-106-132-47,0-1 0,1 0 0,-1 0 0,1 0 0,-1 0 0,1-1 0,0 1 0,0-1 0,0-1-1,0 1 1,0-1 0,0 1 0,0-2 0,1 1 0,-1 0 0,0-1 0,0 0 0,1 0 0,-1-1 0,0 0 0,1 1 0,-1-2-1,0 1 1,0-1 0,0 1 0,0-1 0,0-1 0,8-5 0,20-12-6779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6.924"/>
    </inkml:context>
    <inkml:brush xml:id="br0">
      <inkml:brushProperty name="width" value="0.05" units="cm"/>
      <inkml:brushProperty name="height" value="0.05" units="cm"/>
      <inkml:brushProperty name="color" value="#663300"/>
    </inkml:brush>
  </inkml:definitions>
  <inkml:trace contextRef="#ctx0" brushRef="#br0">0 1 24575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8.145"/>
    </inkml:context>
    <inkml:brush xml:id="br0">
      <inkml:brushProperty name="width" value="0.05" units="cm"/>
      <inkml:brushProperty name="height" value="0.05" units="cm"/>
      <inkml:brushProperty name="color" value="#663300"/>
    </inkml:brush>
  </inkml:definitions>
  <inkml:trace contextRef="#ctx0" brushRef="#br0">0 1 24575,'12'5'0,"9"3"0,6-1 0,5-2 0,3 0 0,0-3 0,7-1 0,12 0 0,-2-1-8191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8.786"/>
    </inkml:context>
    <inkml:brush xml:id="br0">
      <inkml:brushProperty name="width" value="0.05" units="cm"/>
      <inkml:brushProperty name="height" value="0.05" units="cm"/>
      <inkml:brushProperty name="color" value="#663300"/>
    </inkml:brush>
  </inkml:definitions>
  <inkml:trace contextRef="#ctx0" brushRef="#br0">0 24 24575,'0'6'0,"12"1"0,20 0 0,11-1 0,14-2 0,16-1 0,0-2 0,0 0 0,-2-1 0,-1-1 0,-7-4 0,-8-9 0,-9-1 0,-5 2 0,-11 3-8191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49.70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18866 8777,'-96'95,"56"-50,3 1,1 2,-36 67,33-43,38-71,1 0,-1 0,1 0,0 0,-1 0,1 0,0 0,-1 0,1 1,0-1,0 0,0 0,0 0,0 0,0 0,1 0,-1 0,0 0,0 1,1-1,-1 0,1 0,0 1,1 0,0-1,0 1,0-1,0 0,0 0,1 0,-1 0,0 0,1 0,-1-1,0 1,1-1,2 1,31 1,0-1,0-2,1-1,42-9,-66 9,517-103,-415 71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7:59.768"/>
    </inkml:context>
    <inkml:brush xml:id="br0">
      <inkml:brushProperty name="width" value="0.05" units="cm"/>
      <inkml:brushProperty name="height" value="0.05" units="cm"/>
      <inkml:brushProperty name="color" value="#663300"/>
    </inkml:brush>
  </inkml:definitions>
  <inkml:trace contextRef="#ctx0" brushRef="#br0">494 1 24575,'-6'0'0,"-18"0"0,-23 5 0,-9 3 0,0 4 0,-3 7 0,4 6 0,-1-2 0,10 1 0,6-3 0,11 0 0,10-4-8191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0.622"/>
    </inkml:context>
    <inkml:brush xml:id="br0">
      <inkml:brushProperty name="width" value="0.05" units="cm"/>
      <inkml:brushProperty name="height" value="0.05" units="cm"/>
      <inkml:brushProperty name="color" value="#663300"/>
    </inkml:brush>
  </inkml:definitions>
  <inkml:trace contextRef="#ctx0" brushRef="#br0">684 1 24575,'-11'0'0,"-16"0"0,-8 0 0,-4 0 0,-1 6 0,-12 13 0,-12 9 0,-3 5 0,-5 9 0,-9 3 0,4-6 0,10 1 0,16-6-8191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1.510"/>
    </inkml:context>
    <inkml:brush xml:id="br0">
      <inkml:brushProperty name="width" value="0.05" units="cm"/>
      <inkml:brushProperty name="height" value="0.05" units="cm"/>
      <inkml:brushProperty name="color" value="#663300"/>
    </inkml:brush>
  </inkml:definitions>
  <inkml:trace contextRef="#ctx0" brushRef="#br0">326 0 24575,'0'12'0,"0"8"0,-6 14 0,-7 5 0,-2 9 0,-3 1 0,-11 15 0,-6 2 0,-8 2 0,4 0 0,-4-6 0,6-1 0,9-6 0,9-12-8191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2.649"/>
    </inkml:context>
    <inkml:brush xml:id="br0">
      <inkml:brushProperty name="width" value="0.05" units="cm"/>
      <inkml:brushProperty name="height" value="0.05" units="cm"/>
      <inkml:brushProperty name="color" value="#663300"/>
    </inkml:brush>
  </inkml:definitions>
  <inkml:trace contextRef="#ctx0" brushRef="#br0">0 1 24575,'6'0'0,"7"0"0,8 0 0,5 0 0,10 0 0,4 0 0,13 0 0,14 0 0,2 0 0,6 0 0,7 0 0,-5 0 0,-3 0 0,-15 0-8191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6.669"/>
    </inkml:context>
    <inkml:brush xml:id="br0">
      <inkml:brushProperty name="width" value="0.05" units="cm"/>
      <inkml:brushProperty name="height" value="0.05" units="cm"/>
      <inkml:brushProperty name="color" value="#663300"/>
    </inkml:brush>
  </inkml:definitions>
  <inkml:trace contextRef="#ctx0" brushRef="#br0">1 342 24575,'6'0'0,"12"0"0,10-6 0,6-7 0,13-13 0,5-8 0,0-4 0,-4 5 0,-5 2 0,-3 1 0,-3 0 0,-2-1 0,-2 4 0,0 8 0,0 7 0,5 5 0,8 3 0,-4 4-8191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7.872"/>
    </inkml:context>
    <inkml:brush xml:id="br0">
      <inkml:brushProperty name="width" value="0.05" units="cm"/>
      <inkml:brushProperty name="height" value="0.05" units="cm"/>
      <inkml:brushProperty name="color" value="#663300"/>
    </inkml:brush>
  </inkml:definitions>
  <inkml:trace contextRef="#ctx0" brushRef="#br0">1 1 24575,'2'0'0,"0"1"0,0 0 0,0 0 0,0 1 0,0-1 0,0 0 0,0 1 0,0-1 0,0 1 0,-1-1 0,1 1 0,0 0 0,-1 0 0,0 0 0,1 0 0,1 3 0,12 15 0,1-8 0,1 0 0,-1-1 0,2-1 0,-1-1 0,2 0 0,-1-1 0,1-1 0,0-1 0,21 4 0,8 0 0,1-3 0,79 3 0,85-10 0,-109-3 0,166 18 0,-239-8-1365,-23-2-5461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1:58.901"/>
    </inkml:context>
    <inkml:brush xml:id="br0">
      <inkml:brushProperty name="width" value="0.05" units="cm"/>
      <inkml:brushProperty name="height" value="0.05" units="cm"/>
      <inkml:brushProperty name="color" value="#663300"/>
    </inkml:brush>
  </inkml:definitions>
  <inkml:trace contextRef="#ctx0" brushRef="#br0">1 1 24575,'0'28'0,"2"0"0,1 0 0,1 0 0,1 0 0,2 0 0,15 40 0,-16-52 0,2 0 0,-1 0 0,2-1 0,0 0 0,0-1 0,2 0 0,0-1 0,0 0 0,1 0 0,1-1 0,25 18 0,64 33 0,33 22 0,-94-55 0,59 48 0,-89-69 0,-1 2 0,0-1 0,-1 1 0,0 1 0,-1 0 0,12 22 0,-14-20 0,14 22 0,-20-36 0,1 0-1,-1 1 1,0-1 0,0 0-1,1 0 1,-1 1-1,0-1 1,1 0 0,-1 0-1,0 0 1,1 1-1,-1-1 1,0 0 0,1 0-1,-1 0 1,0 0-1,1 0 1,-1 0 0,1 0-1,-1 0 1,0 0-1,1 0 1,-1 0-1,0 0 1,1 0 0,-1 0-1,0 0 1,1 0-1,-1 0 1,0-1 0,1 1-1,-1 0 1,0 0-1,1 0 1,-1-1 0,0 1-1,1 0 1,-1 0-1,0-1 1,0 1 0,1 0-1,-1 0 1,0-1-1,0 1 1,0 0 0,1-1-1,-1 1 1,0 0-1,0-1 1,0 1 0,0 0-1,0-1 1,7-23-1046,-6 22 748,6-40-6528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00.053"/>
    </inkml:context>
    <inkml:brush xml:id="br0">
      <inkml:brushProperty name="width" value="0.05" units="cm"/>
      <inkml:brushProperty name="height" value="0.05" units="cm"/>
      <inkml:brushProperty name="color" value="#663300"/>
    </inkml:brush>
  </inkml:definitions>
  <inkml:trace contextRef="#ctx0" brushRef="#br0">37 699 24575,'-1'0'0,"0"-1"0,0 1 0,0 0 0,0 0 0,0-1 0,0 1 0,0-1 0,0 1 0,0-1 0,1 1 0,-1-1 0,0 0 0,0 1 0,1-1 0,-1 0 0,0 1 0,1-1 0,-1 0 0,0 0 0,1 0 0,-1 0 0,1 0 0,0 0 0,-1 0 0,1 1 0,0-1 0,-1-2 0,-5-31 0,5 27 0,-7-104 0,7-149 0,3 119 0,-2 131-151,0 1-1,1-1 0,0 0 0,1 0 1,0 1-1,1-1 0,-1 1 1,6-11-1,7-8-6674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3.177"/>
    </inkml:context>
    <inkml:brush xml:id="br0">
      <inkml:brushProperty name="width" value="0.05" units="cm"/>
      <inkml:brushProperty name="height" value="0.05" units="cm"/>
      <inkml:brushProperty name="color" value="#663300"/>
    </inkml:brush>
  </inkml:definitions>
  <inkml:trace contextRef="#ctx0" brushRef="#br0">0 1 24575,'6'0'0,"13"0"0,9 0 0,6 0 0,-3 0-8191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4.500"/>
    </inkml:context>
    <inkml:brush xml:id="br0">
      <inkml:brushProperty name="width" value="0.05" units="cm"/>
      <inkml:brushProperty name="height" value="0.05" units="cm"/>
      <inkml:brushProperty name="color" value="#663300"/>
    </inkml:brush>
  </inkml:definitions>
  <inkml:trace contextRef="#ctx0" brushRef="#br0">450 1 24575,'-6'0'0,"-7"0"0,-8 0 0,-5 5 0,1 9 0,-6 12 0,-4 2 0,-1 2 0,-6-4 0,-2 4 0,-10 4 0,-7 7 0,6-3-8191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49.70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18908 8508,'26'-14,"15"-5,0 1,1 3,75-19,182-19,-244 44,111-13,156-28,-266 38,-1-3,-1-2,88-40,-23 6,156-47,-157 60,182-85,-186 69,2 5,187-52,-184 67,205-61,-265 71,-1-1,74-45,-76 38,1 3,72-26,6 19,-20 7,-69 10,-35 8,-17 2,-30 0,-2 6,1 1,-1 3,-59 7,-118 31,170-30,-456 108,5 23,7 20,-768 367,1184-489,1 3,-92 71,-115 116,250-204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3.562"/>
    </inkml:context>
    <inkml:brush xml:id="br0">
      <inkml:brushProperty name="width" value="0.05" units="cm"/>
      <inkml:brushProperty name="height" value="0.05" units="cm"/>
      <inkml:brushProperty name="color" value="#663300"/>
    </inkml:brush>
  </inkml:definitions>
  <inkml:trace contextRef="#ctx0" brushRef="#br0">0 883 24575,'1'-4'0,"0"1"0,0 0 0,1-1 0,-1 1 0,1 0 0,0 0 0,0 0 0,0 0 0,0 0 0,0 1 0,1-1 0,-1 1 0,1-1 0,3-2 0,1-2 0,20-17 0,0 0 0,2 2 0,57-35 0,99-37 0,-73 40 0,-103 49 0,0-1 0,0 0 0,0-1 0,0 0 0,-1 0 0,-1-1 0,1 0 0,-1 0 0,0-1 0,-1 1 0,0-2 0,0 1 0,-1-1 0,-1 0 0,8-19 0,-7 12 0,-1 0 0,0 1 0,-2-2 0,0 1 0,0 0 0,-2 0 0,0-1 0,-1 1 0,-4-25 0,-1 24-134,0 0 0,-1 1-1,-1 0 1,0 0 0,-1 1-1,-1 0 1,0 1 0,-18-20-1,26 32-21,-28-36-6670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4.962"/>
    </inkml:context>
    <inkml:brush xml:id="br0">
      <inkml:brushProperty name="width" value="0.05" units="cm"/>
      <inkml:brushProperty name="height" value="0.05" units="cm"/>
      <inkml:brushProperty name="color" value="#663300"/>
    </inkml:brush>
  </inkml:definitions>
  <inkml:trace contextRef="#ctx0" brushRef="#br0">717 1069 24575,'1'-60'0,"-3"1"0,-13-78 0,11 118 0,0 0 0,-1 0 0,-1 1 0,-1-1 0,-1 1 0,0 1 0,-1-1 0,-1 2 0,-1-1 0,0 1 0,-14-14 0,20 24 0,0 0 0,0 0 0,1-1 0,0 1 0,0-1 0,1 0 0,0 0 0,0 0 0,0-1 0,1 1 0,-2-15 0,2-1 0,0 0 0,3-37 0,1 36 0,-2 0 0,-4-31 0,3 47 0,0 0 0,-1 0 0,0 0 0,-1 1 0,0-1 0,0 1 0,0 0 0,-1-1 0,0 1 0,-10-12 0,4 9 0,0-1 0,-1 2 0,-1-1 0,1 2 0,-1-1 0,-1 2 0,0-1 0,-19-7 0,-117-36 0,113 40 0,-3 0-682,-72-11-1,68 17-6143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6.610"/>
    </inkml:context>
    <inkml:brush xml:id="br0">
      <inkml:brushProperty name="width" value="0.05" units="cm"/>
      <inkml:brushProperty name="height" value="0.05" units="cm"/>
      <inkml:brushProperty name="color" value="#663300"/>
    </inkml:brush>
  </inkml:definitions>
  <inkml:trace contextRef="#ctx0" brushRef="#br0">1408 815 24575,'-24'-1'0,"1"-1"0,-1-1 0,0-1 0,1-1 0,-37-13 0,-108-53 0,76 29 0,-9 2 0,59 26 0,2-2 0,-72-41 0,105 53 0,1-1 0,-1 0 0,2 0 0,-1-1 0,0 1 0,1-1 0,0-1 0,1 1 0,-1-1 0,1 1 0,0-1 0,1 0 0,0-1 0,0 1 0,0-1 0,1 1 0,0-1 0,-1-14 0,1-8 0,1 0 0,1-1 0,8-50 0,0-3 0,-7 67 0,0 7 0,-1 0 0,0 1 0,0-1 0,-1 0 0,-3-12 0,4 19 0,-1 0 0,0 1 0,0-1 0,0 1 0,-1 0 0,1-1 0,-1 1 0,1 0 0,-1 0 0,0 0 0,1 0 0,-1 0 0,0 0 0,0 0 0,-1 1 0,1-1 0,0 1 0,0-1 0,-1 1 0,1 0 0,-1 0 0,1 0 0,-1 0 0,-3 0 0,-35-6 0,-1 2 0,0 2 0,0 2 0,-60 6 0,18-2 0,83-3-9,-32 1-330,0 0 0,-1 2 0,-38 9 0,45-4-6487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2:58.094"/>
    </inkml:context>
    <inkml:brush xml:id="br0">
      <inkml:brushProperty name="width" value="0.05" units="cm"/>
      <inkml:brushProperty name="height" value="0.05" units="cm"/>
      <inkml:brushProperty name="color" value="#663300"/>
    </inkml:brush>
  </inkml:definitions>
  <inkml:trace contextRef="#ctx0" brushRef="#br0">812 35 24575,'0'-2'0,"-1"1"0,1 0 0,-1 0 0,1 0 0,-1-1 0,1 1 0,-1 0 0,0 0 0,1 0 0,-1 0 0,0 0 0,0 0 0,0 0 0,0 1 0,0-1 0,0 0 0,0 0 0,0 1 0,0-1 0,0 0 0,-1 1 0,1 0 0,0-1 0,0 1 0,0-1 0,-1 1 0,-1 0 0,-43-6 0,39 5 0,-50-3 0,-64 3 0,96 3 0,1 0 0,0 1 0,0 2 0,0 0 0,-29 12 0,37-9 0,1 1 0,1 1 0,0 0 0,0 1 0,1 0 0,0 1 0,1 0 0,-21 29 0,-21 19 0,22-31-682,-57 40-1,29-29-6143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0.543"/>
    </inkml:context>
    <inkml:brush xml:id="br0">
      <inkml:brushProperty name="width" value="0.05" units="cm"/>
      <inkml:brushProperty name="height" value="0.05" units="cm"/>
      <inkml:brushProperty name="color" value="#663300"/>
    </inkml:brush>
  </inkml:definitions>
  <inkml:trace contextRef="#ctx0" brushRef="#br0">1333 890 24575,'-7'-1'0,"-1"0"0,0 0 0,1-1 0,-1 0 0,1 0 0,0-1 0,0 0 0,0 0 0,0-1 0,-12-8 0,-64-54 0,63 48 0,-17-13 0,-47-51 0,72 68 0,1 0 0,1-1 0,0 0 0,1-1 0,0 0 0,1 0 0,-5-18 0,6 19 0,1 0 0,-2 1 0,0 0 0,-1 0 0,0 1 0,-1 0 0,0 1 0,-1 0 0,-1 0 0,0 2 0,-24-18 0,-6-1 0,-2 3 0,-61-28 0,60 32 0,-1 2 0,-1 2 0,0 2 0,-1 2 0,-1 3 0,0 1 0,-94-5 0,136 15 12,0 0 0,1 0 0,-1-1 0,1 0 0,-1 0 0,1-1 0,0 0 0,0 0-1,-10-4 1,12 3-111,0 1 0,1-1 0,-1 0 1,1 0-1,0-1 0,0 1 0,0 0 0,0-1 0,1 0 0,-1 0 0,1 0 0,0 0 0,0 0 0,-2-5 0,-9-31-6727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2.240"/>
    </inkml:context>
    <inkml:brush xml:id="br0">
      <inkml:brushProperty name="width" value="0.05" units="cm"/>
      <inkml:brushProperty name="height" value="0.05" units="cm"/>
      <inkml:brushProperty name="color" value="#663300"/>
    </inkml:brush>
  </inkml:definitions>
  <inkml:trace contextRef="#ctx0" brushRef="#br0">37 735 24575,'5'-6'0,"3"-13"0,-7-20 0,-3-10 0,-6-7 0,-3-6 0,1-4 0,2-1 0,2 4 0,3 7 0,1 8 0,1 7 0,1 3 0,1 4 0,-1 1 0,1 2 0,-1 4-8191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3.238"/>
    </inkml:context>
    <inkml:brush xml:id="br0">
      <inkml:brushProperty name="width" value="0.05" units="cm"/>
      <inkml:brushProperty name="height" value="0.05" units="cm"/>
      <inkml:brushProperty name="color" value="#663300"/>
    </inkml:brush>
  </inkml:definitions>
  <inkml:trace contextRef="#ctx0" brushRef="#br0">1624 85 24575,'-68'-13'0,"-611"-10"0,486 24 0,81-3 0,48 0 0,0 2 0,-94 12 0,148-10 0,0 1 0,1 0 0,-1 1 0,1 0 0,-15 8 0,-24 10 0,44-21 5,1-1-1,-1 1 1,1-1-1,-1 0 1,0 0 0,1 0-1,-1-1 1,1 1-1,-1-1 1,1 1-1,-1-1 1,1 0-1,0-1 1,-1 1-1,1-1 1,0 1 0,0-1-1,-4-3 1,-5-4-405,0 0 0,-19-21 0,28 27 148,-36-39-6574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4.796"/>
    </inkml:context>
    <inkml:brush xml:id="br0">
      <inkml:brushProperty name="width" value="0.05" units="cm"/>
      <inkml:brushProperty name="height" value="0.05" units="cm"/>
      <inkml:brushProperty name="color" value="#663300"/>
    </inkml:brush>
  </inkml:definitions>
  <inkml:trace contextRef="#ctx0" brushRef="#br0">1218 495 24575,'-34'-37'0,"3"-1"0,-39-60 0,-33-41 0,81 113 0,3 3 0,-1 0 0,-1 2 0,-38-30 0,53 46 0,-1 1 0,1 0 0,-1 0 0,0 0 0,0 1 0,0 0 0,0 1 0,0-1 0,-1 1 0,1 1 0,-1-1 0,1 1 0,-1 1 0,0-1 0,0 2 0,1-1 0,-1 1 0,0 0 0,-8 2 0,-3 4 0,-1 2 0,2 0 0,-1 0 0,2 2 0,-1 0 0,1 1 0,-23 22 0,24-20 0,0 0 0,-1-2 0,0 0 0,-1-1 0,0 0 0,-1-2 0,-37 14 0,32-18-136,0-2-1,-1 0 1,1-1-1,-1-2 1,1-1-1,-1 0 1,1-2-1,0-1 0,-43-12 1,13 1-6690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6.402"/>
    </inkml:context>
    <inkml:brush xml:id="br0">
      <inkml:brushProperty name="width" value="0.05" units="cm"/>
      <inkml:brushProperty name="height" value="0.05" units="cm"/>
      <inkml:brushProperty name="color" value="#663300"/>
    </inkml:brush>
  </inkml:definitions>
  <inkml:trace contextRef="#ctx0" brushRef="#br0">1348 558 24575,'-78'-70'0,"-2"5"0,-147-94 0,36 30 0,131 78 0,46 38 0,0 1 0,-1 0 0,-24-14 0,33 23 0,-1 0 0,0 0 0,0 0 0,0 1 0,-1 0 0,1 0 0,0 1 0,-1 0 0,1 1 0,-1-1 0,1 1 0,-11 2 0,-7 2 0,1 2 0,-1 1 0,2 1 0,-1 1 0,1 1 0,-34 21 0,37-19 0,-1-1 0,0-1 0,0-1 0,-1-1 0,-1-1 0,1 0 0,-39 4 0,57-10 6,0-1 0,1 0-1,-1 0 1,0-1 0,0 1-1,1-1 1,-1 0 0,0 0-1,1 0 1,-1 0 0,1-1-1,-1 1 1,1-1 0,0 0 0,-1 0-1,1 0 1,0-1 0,1 1-1,-1-1 1,-4-4 0,3 2-155,0-1 1,0 0-1,1-1 1,0 1-1,0-1 1,0 1-1,1-1 1,0 0-1,-2-12 1,-2-26-6678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7.728"/>
    </inkml:context>
    <inkml:brush xml:id="br0">
      <inkml:brushProperty name="width" value="0.05" units="cm"/>
      <inkml:brushProperty name="height" value="0.05" units="cm"/>
      <inkml:brushProperty name="color" value="#663300"/>
    </inkml:brush>
  </inkml:definitions>
  <inkml:trace contextRef="#ctx0" brushRef="#br0">866 1344 24575,'2'-264'0,"-4"-293"0,-1 522 0,0 1 0,-2-1 0,-2 1 0,-11-34 0,-56-125 0,72 185 0,-1 1 0,0 0 0,0 0 0,-1 1 0,1-1 0,-2 1 0,1 0 0,-1 0 0,0 0 0,0 0 0,-1 1 0,1 0 0,-1 0 0,0 1 0,-1-1 0,1 1 0,-1 1 0,1-1 0,-1 1 0,0 0 0,-1 1 0,1 0 0,0 0 0,-1 0 0,1 1 0,-1 0 0,1 1 0,-1-1 0,-10 2 0,1 0 0,-1 0 0,1 1 0,0 0 0,-1 2 0,1 0 0,1 1 0,-1 0 0,1 2 0,0 0 0,0 1 0,1 0 0,0 1 0,0 1 0,1 0 0,0 1 0,1 1 0,0 0 0,1 1 0,1 0 0,0 0 0,-15 25 0,-110 227 0,65-120 0,58-124-1365,4-12-5461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14.09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17423 8013,'-23'17,"-293"207,217-161,-136 65,215-119,-401 175,207-125,105-32,50-12,-222 65,209-55,-127 61,169-70,-1 1,-28 23,47-30,0 0,0 1,2 0,-1 1,1 0,1 1,-8 14,8-12,1 1,1 1,0 0,2 0,0 0,1 0,-3 19,3 12,1 61,1-19,-13 19,1-12,-18 104,8-64,24-105,0-31,0-1,0 0,0 1,0-1,1 0,-1 1,0-1,0 0,0 1,0-1,1 0,-1 1,0-1,0 0,1 0,-1 1,0-1,1 0,-1 0,0 0,1 1,-1-1,0 0,1 0,-1 0,0 0,1 0,-1 0,0 0,1 0,-1 1,1-1,-1-1,0 1,1 0,-1 0,1 0,4-2,-1-1,1 0,-1 0,0-1,0 1,0-1,-1 0,7-8,34-47,-3-1,-2-2,37-83,19-32,-89 168,-1 1,2 1,-1-1,1 1,0 0,1 1,-1 0,16-9,71-34,-81 43,-7 3,0 0,0 1,0-1,0 1,1 1,-1-1,1 1,0 0,-1 1,1-1,0 1,8 2,-12-1,1 0,-1 0,0 0,0 1,0 0,0 0,0 0,0 0,0 0,0 0,-1 1,1-1,-1 1,0 0,0 0,0 0,0 0,0 0,-1 0,1 0,-1 0,0 1,0-1,0 1,0 3,8 46,-3-1,-2 1,-2 0,-6 55,2-33,-1-3,-3 1,-4-1,-2 0,-4-1,-35 100,30-127,21-44,-1 1,1-1,0 0,0 0,-1 1,1-1,0 0,0 0,-1 0,1 1,0-1,-1 0,1 0,0 0,-1 0,1 0,0 1,-1-1,1 0,0 0,-1 0,1 0,0 0,-1 0,1 0,-1 0,1 0,0 0,-1-1,1 1,0 0,-1 0,1 0,0 0,0 0,-1-1,1 1,0 0,-1 0,1-1,0 1,0 0,-1 0,1-1,0 1,0 0,0-1,0 1,-1 0,1 0,0-1,0 1,0-1,0 1,0 0,0-1,0 1,0 0,0-1,-4-17,2-1,0 1,1-1,1 1,0-1,1 0,8-36,-3 18,9-84,5 1,51-172,-50 226,4 1,2 1,3 2,2 0,42-57,-71 115,0 0,-1 0,2 1,-1 0,0 0,1-1,-1 2,1-1,0 0,5-2,-8 5,0 0,1 0,-1-1,0 1,0 0,0 0,1 0,-1 0,0 0,0 0,1 1,-1-1,0 0,0 1,0-1,1 1,-1-1,0 1,0-1,0 1,0 0,0 0,0-1,0 1,0 0,-1 0,1 0,0 0,0 0,-1 0,1 0,0 0,-1 0,0 1,1-1,-1 0,1 0,-1 0,0 1,0-1,0 1,12 61,-10-51,-1 1,2-1,0 1,6 16,8 11,-2 1,-2 0,-2 1,9 70,-19-104,0 0,0 0,1 0,0 0,1 0,-1 0,1-1,1 1,0-1,4 7,-4-9,1 0,-1 0,1-1,0 0,0 0,1 0,-1 0,1-1,0 0,-1 0,1-1,1 0,6 2,21 5,0-2,1-2,61 3,112-11,-113 0,410-24,13 7,10-1,979-215,-1061 168,-66 12,-114 12,318-13,203-16,-573 43,403-74,-510 84,156-9,-236 27,201-26,44-3,-161 23,1 6,0 4,-1 5,117 23,307 64,-466-84,-53-6,-20-2,-28 0,31-2,-227 3,-622 30,45 71,770-99,-531 79,321-40,212-35,1 2,-1 1,2 1,0 2,-38 23,22-7,-1-3,-2-2,0-1,-106 33,-626 124,648-159,-243 10,-135-33,307-3,144 2,-188 5,209-1,0 2,0 2,1 2,-45 15,-5 9,5-1,-135 31,-449 59,530-98,67-13,-71 20,0 16,112-37,1 1,-49 26,-2 1,57-27,1 0,0 2,1 1,0 0,1 2,0 0,-20 23,26-25,1 2,0-1,1 2,1-1,1 2,0-1,1 2,1-1,-9 31,16-45,0-1,0 0,0 1,1-1,-1 1,1-1,0 1,0-1,0 1,0-1,1 1,-1-1,1 0,0 1,0-1,0 0,1 1,-1-1,1 0,0 0,4 5,-2-4,0-1,0 0,1 0,0 0,-1-1,1 0,0 0,0 0,0 0,1-1,-1 0,0 0,10 0,70 5,125-9,-85 0,-9 0,156 3,-272 0,0 0,1 0,-1 0,0 0,1 0,-1 0,0 0,1 0,-1-1,0 1,1 0,-1 1,0-1,1 0,-1 0,0 0,0 0,1 0,-1 0,0 0,1 0,-1 1,0-1,1 0,-1 0,0 0,0 0,1 1,-1-1,0 0,0 0,0 1,1-1,-1 0,0 1,0-1,0 0,0 1,0-1,1 0,-1 0,0 1,0-1,0 0,0 1,0-1,0 0,0 1,-16 14,-28 10,24-16,-1-1,1-1,-1-1,0-1,-25 3,67-12,-1-1,28-11,11-3,75-17,270-86,-128 15,-4 25,-84 29,-69 14,177-51,-252 82,0 1,55-1,32-4,-13 0,234 8,-183 7,32 0,253-7,-416 0,-1-3,0 0,0-3,38-15,-40 13,1 1,1 1,-1 2,48-4,-65 11,6-1,0 1,-1 1,1 1,42 8,-61-8,1 1,-1 0,-1 0,1 0,0 1,-1 0,1 0,-1 0,0 1,0 0,0 0,0 0,-1 0,0 1,1 0,-2 0,1 0,-1 0,0 1,0-1,0 1,-1 0,4 11,-3-4,0-1,-1 1,-1 0,0-1,0 1,-1 0,-1 0,0-1,-1 1,0-1,-1 1,-1-1,0 0,0 0,-1 0,-1 0,0-1,0 0,-1 0,-1-1,0 0,0 0,-1-1,0 0,0-1,-1 1,0-2,-1 0,-21 11,-7 1,0-3,-2-1,0-1,-55 9,-177 19,183-31,-26-2,-181-7,152-4,103 1,-592-20,364 1,-269-35,529 54,0-1,0 0,0-1,0 0,1-1,-1 0,1 0,0-1,0 0,0 0,1-1,0 0,0-1,1 0,-1 0,1-1,1 0,0 0,0 0,-9-18,-27-42,-3 1,-3 3,-3 2,-3 2,-2 2,-106-84,-367-243,403 298,102 71,0-1,2-1,0-1,1-1,0-1,2 0,1-2,-27-42,41 58,-1 1,0-1,0 1,-1 0,0 0,0 1,0-1,-1 1,0 1,0-1,0 1,0 0,-1 1,1 0,-1 0,0 1,0-1,0 2,-12-2,-14 0,-1 2,1 1,-49 7,31-3,-258 31,-16 1,310-35,-1-1,0-1,0 0,0-1,0-1,-29-10,5-2,-53-29,81 38,-9-4,-1 1,-1 1,-36-7,-24-7,80 21,0-1,1 1,-1-1,1 1,-1-1,1 0,-1 0,1-1,0 1,0-1,1 0,-1 1,0-1,1 0,-1-1,-1-2,3 4,1-1,-1 1,1 0,-1 0,1-1,0 1,0 0,0-1,0 1,0 0,0 0,1-1,-1 1,1 0,-1 0,1-1,0 1,0 0,0 0,0 0,0 0,1 0,-1 1,1-1,-1 0,1 0,0 1,1-2,16-13,-1 1,2 2,0-1,1 2,40-17,119-38,-168 63,119-33,243-36,44-9,-350 65,0 4,91-6,139 8,91-9,-348 13,-20 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09.320"/>
    </inkml:context>
    <inkml:brush xml:id="br0">
      <inkml:brushProperty name="width" value="0.05" units="cm"/>
      <inkml:brushProperty name="height" value="0.05" units="cm"/>
      <inkml:brushProperty name="color" value="#663300"/>
    </inkml:brush>
  </inkml:definitions>
  <inkml:trace contextRef="#ctx0" brushRef="#br0">998 1353 24575,'-1'-76'0,"-2"1"0,-18-97 0,13 133 0,-1 1 0,-2 0 0,-2 1 0,-2 0 0,-1 1 0,-23-38 0,-34-41 0,35 58 0,-56-114 0,88 153 0,0 0 0,1 0 0,1-1 0,-2-26 0,-7-26 0,13 68 0,-1 0 0,1 1 0,-1-1 0,1 0 0,-1 1 0,0-1 0,0 1 0,0-1 0,0 1 0,-1-1 0,1 1 0,-1 0 0,1 0 0,-1 0 0,0 0 0,0 0 0,0 0 0,0 0 0,0 1 0,0-1 0,0 1 0,-1-1 0,1 1 0,-1 0 0,1 0 0,-1 0 0,1 0 0,-1 0 0,0 1 0,1-1 0,-1 1 0,0 0 0,1-1 0,-1 1 0,0 1 0,1-1 0,-1 0 0,0 1 0,1-1 0,-5 2 0,-4 2 0,1 0 0,0 1 0,0 0 0,0 1 0,1 0 0,-1 0 0,1 1 0,-12 12 0,-73 82 0,66-67 0,-2-2 0,-1-2 0,-50 39 0,17-18 0,64-51 0,-1 1 0,1-1 0,0 0 0,0 1 0,-1-1 0,1 1 0,0-1 0,0 0 0,-1 1 0,1-1 0,-1 0 0,1 1 0,0-1 0,-1 0 0,1 1 0,-1-1 0,1 0 0,0 0 0,-1 0 0,1 1 0,-1-1 0,1 0 0,-1 0 0,1 0 0,-1 0 0,1 0 0,-1 0 0,1 0 0,-1 0 0,1 0 0,-1 0 0,1 0 0,-1-1 0,7-16 0,22-30 0,40-40 0,126-127 0,-105 122 0,-86 88 0,0 1 0,0-1 0,0 1 0,0-1 0,-1 0 0,1 0 0,2-7 0,-5 10 0,1 0 0,-1 0 0,0 0 0,0 0 0,0 0 0,0 0 0,-1 0 0,1 1 0,0-1 0,0 0 0,0 0 0,-1 0 0,1 0 0,0 0 0,-1 0 0,1 1 0,-1-1 0,1 0 0,-1 0 0,1 1 0,-1-1 0,0 0 0,1 1 0,-1-1 0,0 0 0,0 1 0,1-1 0,-1 1 0,0-1 0,0 1 0,0 0 0,0-1 0,1 1 0,-1 0 0,0-1 0,0 1 0,0 0 0,0 0 0,0 0 0,0 0 0,0 0 0,-1 0 0,-37-4 0,-1 1 0,1 1 0,-1 3 0,-41 6 0,-19-1 0,0-4-1365,61-1-5461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3:43:10.535"/>
    </inkml:context>
    <inkml:brush xml:id="br0">
      <inkml:brushProperty name="width" value="0.05" units="cm"/>
      <inkml:brushProperty name="height" value="0.05" units="cm"/>
      <inkml:brushProperty name="color" value="#663300"/>
    </inkml:brush>
  </inkml:definitions>
  <inkml:trace contextRef="#ctx0" brushRef="#br0">2114 313 24575,'-4'3'0,"-1"0"0,1-1 0,0 0 0,-1 1 0,1-1 0,-1-1 0,0 1 0,1-1 0,-1 0 0,0 0 0,0 0 0,0 0 0,-6-1 0,-25 5 0,5 5 0,-47 22 0,49-19 0,-1-1 0,-49 13 0,70-23 0,0 0 0,0-1 0,0 0 0,-1 0 0,1-1 0,0-1 0,-1 1 0,1-1 0,0-1 0,0 0 0,0 0 0,0-1 0,-12-5 0,8 1 0,0-1 0,0-1 0,0 0 0,1 0 0,0-1 0,-17-20 0,-57-78 0,73 90 0,11 15 0,0 0 0,-1 0 0,1 0 0,-1 1 0,1-1 0,-1 1 0,0 0 0,0 0 0,0 0 0,0 0 0,-1 0 0,1 1 0,0-1 0,-1 1 0,1 0 0,0 0 0,-1 0 0,0 1 0,1-1 0,-1 1 0,1 0 0,-1 0 0,0 0 0,1 0 0,-1 1 0,1 0 0,-1-1 0,1 1 0,-1 0 0,1 1 0,-1-1 0,1 1 0,0-1 0,0 1 0,-4 3 0,-13 8 0,1 1 0,1 0 0,0 2 0,-22 23 0,19-18 0,9-9 0,-1 2 0,-1-1 0,-1 0 0,-31 20 0,42-31 0,0 1 0,-1-1 0,0 0 0,0 0 0,1 0 0,-1-1 0,0 0 0,0 0 0,-1 0 0,1 0 0,0-1 0,0 0 0,0 0 0,0 0 0,0-1 0,0 0 0,0 0 0,0 0 0,0 0 0,-5-3 0,-17-10 0,2-2 0,0-1 0,0-1 0,2-1 0,0 0 0,-37-44 0,-26-21 0,59 60 0,-1 2 0,-54-33 0,67 47 0,0 0 0,-1 1 0,0 1 0,0 0 0,0 1 0,-1 1 0,0 0 0,-20-1 0,-169 5-264,153 2-837,-45 1-5725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0.206"/>
    </inkml:context>
    <inkml:brush xml:id="br0">
      <inkml:brushProperty name="width" value="0.05" units="cm"/>
      <inkml:brushProperty name="height" value="0.05" units="cm"/>
      <inkml:brushProperty name="color" value="#663300"/>
    </inkml:brush>
  </inkml:definitions>
  <inkml:trace contextRef="#ctx0" brushRef="#br0">1 1 24575,'6'0'0,"7"0"0,19 6 0,9 1 0,10 1 0,1 3 0,-2 1 0,-4-2 0,1-3 0,4-3 0,0-1 0,2-2 0,-3-1 0,3 0 0,-9-1-8191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6.119"/>
    </inkml:context>
    <inkml:brush xml:id="br0">
      <inkml:brushProperty name="width" value="0.05" units="cm"/>
      <inkml:brushProperty name="height" value="0.05" units="cm"/>
      <inkml:brushProperty name="color" value="#663300"/>
    </inkml:brush>
  </inkml:definitions>
  <inkml:trace contextRef="#ctx0" brushRef="#br0">1 1 24575,'11'0'0,"15"11"0,10 10 0,3 18 0,1 20 0,-6 5 0,-9 3 0,-3-4 0,-5 5 0,-6 7 0,2-3 0,3-9 0,5-2 0,5-2 0,4-10 0,1-8 0,-3-10-8191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7.178"/>
    </inkml:context>
    <inkml:brush xml:id="br0">
      <inkml:brushProperty name="width" value="0.05" units="cm"/>
      <inkml:brushProperty name="height" value="0.05" units="cm"/>
      <inkml:brushProperty name="color" value="#663300"/>
    </inkml:brush>
  </inkml:definitions>
  <inkml:trace contextRef="#ctx0" brushRef="#br0">1 204 24575,'5'0'0,"9"-11"0,6-4 0,7 0 0,3 4 0,15 2 0,10 4 0,7-3 0,5-7 0,-3 0 0,-8 3 0,-1-3 0,-4-5 0,0 2 0,-3 4 0,-4 3 0,2 5 0,-6 3-8191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8.315"/>
    </inkml:context>
    <inkml:brush xml:id="br0">
      <inkml:brushProperty name="width" value="0.05" units="cm"/>
      <inkml:brushProperty name="height" value="0.05" units="cm"/>
      <inkml:brushProperty name="color" value="#663300"/>
    </inkml:brush>
  </inkml:definitions>
  <inkml:trace contextRef="#ctx0" brushRef="#br0">1 0 24575,'11'0'0,"10"0"0,18 0 0,8 0 0,14 0 0,7 6 0,-2 1 0,-1 0 0,-6-1 0,-7-2 0,-7-1 0,0 4 0,-7 1-8191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09.239"/>
    </inkml:context>
    <inkml:brush xml:id="br0">
      <inkml:brushProperty name="width" value="0.05" units="cm"/>
      <inkml:brushProperty name="height" value="0.05" units="cm"/>
      <inkml:brushProperty name="color" value="#663300"/>
    </inkml:brush>
  </inkml:definitions>
  <inkml:trace contextRef="#ctx0" brushRef="#br0">0 36 24575,'0'5'0,"6"3"0,13 0 0,14-3 0,31-6 0,15-4 0,6-1 0,5-5 0,5-1 0,-8 2 0,-8 3 0,-6 2 0,-9 2 0,-11 2 0,-13 1-8191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1.047"/>
    </inkml:context>
    <inkml:brush xml:id="br0">
      <inkml:brushProperty name="width" value="0.05" units="cm"/>
      <inkml:brushProperty name="height" value="0.05" units="cm"/>
      <inkml:brushProperty name="color" value="#663300"/>
    </inkml:brush>
  </inkml:definitions>
  <inkml:trace contextRef="#ctx0" brushRef="#br0">0 1 24575,'6'11'0,"19"10"0,10 6 0,12 5 0,8 8 0,1-2 0,-3-3 0,0-1 0,-3-1 0,-4 0 0,-5-6 0,-3-7 0,9-7 0,2-7 0,-7-3-8191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1.983"/>
    </inkml:context>
    <inkml:brush xml:id="br0">
      <inkml:brushProperty name="width" value="0.05" units="cm"/>
      <inkml:brushProperty name="height" value="0.05" units="cm"/>
      <inkml:brushProperty name="color" value="#663300"/>
    </inkml:brush>
  </inkml:definitions>
  <inkml:trace contextRef="#ctx0" brushRef="#br0">0 0 24575,'0'6'0,"0"13"0,0 9 0,6 11 0,1 10 0,0 3 0,5-2 0,-1-4 0,-1 2 0,3-7 0,-1 0 0,4 5 0,4 1 0,-1-9-8191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2.932"/>
    </inkml:context>
    <inkml:brush xml:id="br0">
      <inkml:brushProperty name="width" value="0.05" units="cm"/>
      <inkml:brushProperty name="height" value="0.05" units="cm"/>
      <inkml:brushProperty name="color" value="#663300"/>
    </inkml:brush>
  </inkml:definitions>
  <inkml:trace contextRef="#ctx0" brushRef="#br0">0 0 24575,'0'6'0,"0"13"0,6 14 0,2 14 0,-1 4 0,-1 5 0,4-8 0,6-5 0,0-11-8191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49.71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17473 7591,'1080'-312,"-517"155,388-83,291 40,-1006 166,237-28,4 37,-461 25,-9 0,1-1,0 1,-1 0,1 1,-1-1,1 2,-1-1,1 1,-1 0,0 1,0-1,0 1,13 8,-19-10,0 0,-1 0,1 0,0 0,0 0,0 0,-1 0,1 0,0 0,-1 0,1 0,-1 1,1-1,-1 0,0 0,1 1,-1-1,0 0,0 1,0-1,0 0,0 0,0 1,-1-1,1 0,0 0,-1 2,-1 1,0-1,0 1,0-1,0 0,-1 0,1 0,-1 0,0 0,0-1,-4 3,-26 17,-2-3,0 0,-1-3,-63 21,73-28,-1029 315,666-214,223-62,-858 214,637-203,108-19,-123 18,-193 33,495-71,-6 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3.494"/>
    </inkml:context>
    <inkml:brush xml:id="br0">
      <inkml:brushProperty name="width" value="0.05" units="cm"/>
      <inkml:brushProperty name="height" value="0.05" units="cm"/>
      <inkml:brushProperty name="color" value="#663300"/>
    </inkml:brush>
  </inkml:definitions>
  <inkml:trace contextRef="#ctx0" brushRef="#br0">110 1 24575,'6'6'0,"2"7"0,-1 13 0,-7 8 0,-9 4 0,-9 6 0,-1 2 0,-4-1 0,-8 3 0,0-7-8191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5.246"/>
    </inkml:context>
    <inkml:brush xml:id="br0">
      <inkml:brushProperty name="width" value="0.05" units="cm"/>
      <inkml:brushProperty name="height" value="0.05" units="cm"/>
      <inkml:brushProperty name="color" value="#663300"/>
    </inkml:brush>
  </inkml:definitions>
  <inkml:trace contextRef="#ctx0" brushRef="#br0">1 242 24575,'0'-6'0,"0"-7"0,17-13 0,28-8 0,30-4 0,18 0 0,0 5 0,1 9 0,-11 8 0,-12 7 0,-14 5 0,-10 4 0,-2 0 0,-3 2 0,-3 0 0,-2-1 0,-8 0-8191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6.055"/>
    </inkml:context>
    <inkml:brush xml:id="br0">
      <inkml:brushProperty name="width" value="0.05" units="cm"/>
      <inkml:brushProperty name="height" value="0.05" units="cm"/>
      <inkml:brushProperty name="color" value="#663300"/>
    </inkml:brush>
  </inkml:definitions>
  <inkml:trace contextRef="#ctx0" brushRef="#br0">1 0 24575,'11'0'0,"10"0"0,12 0 0,7 6 0,2 2 0,-6 5 0,2 11 0,0 9 0,5 8 0,1 5 0,10-1 0,2-3 0,-3-2 0,-6-2 0,-4-8 0,-9-9-8191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6.851"/>
    </inkml:context>
    <inkml:brush xml:id="br0">
      <inkml:brushProperty name="width" value="0.05" units="cm"/>
      <inkml:brushProperty name="height" value="0.05" units="cm"/>
      <inkml:brushProperty name="color" value="#663300"/>
    </inkml:brush>
  </inkml:definitions>
  <inkml:trace contextRef="#ctx0" brushRef="#br0">0 0 24575,'6'12'0,"7"14"0,7 15 0,1 12 0,-4 2 0,-5-3 0,-4-3 0,8 0 0,1-2 0,4-9 0,-3-11-8191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7.703"/>
    </inkml:context>
    <inkml:brush xml:id="br0">
      <inkml:brushProperty name="width" value="0.05" units="cm"/>
      <inkml:brushProperty name="height" value="0.05" units="cm"/>
      <inkml:brushProperty name="color" value="#663300"/>
    </inkml:brush>
  </inkml:definitions>
  <inkml:trace contextRef="#ctx0" brushRef="#br0">139 1 24575,'-12'0'0,"-3"5"0,-5 14 0,1 9 0,-2 11 0,2 5 0,5 6 0,5 6 0,3 5 0,3-3 0,3-4 0,0-7 0,1-5 0,0-5 0,0-2 0,11 4 0,9 1 0,1-6-8191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8.625"/>
    </inkml:context>
    <inkml:brush xml:id="br0">
      <inkml:brushProperty name="width" value="0.05" units="cm"/>
      <inkml:brushProperty name="height" value="0.05" units="cm"/>
      <inkml:brushProperty name="color" value="#663300"/>
    </inkml:brush>
  </inkml:definitions>
  <inkml:trace contextRef="#ctx0" brushRef="#br0">1 8 24575,'0'-1'0,"0"1"0,0 0 0,0-1 0,0 1 0,0 0 0,0-1 0,0 1 0,0 0 0,0-1 0,1 1 0,-1 0 0,0 0 0,0-1 0,0 1 0,1 0 0,-1 0 0,0-1 0,0 1 0,1 0 0,-1 0 0,0 0 0,0-1 0,1 1 0,-1 0 0,0 0 0,1 0 0,-1 0 0,0 0 0,1 0 0,-1 0 0,0 0 0,0 0 0,1-1 0,-1 1 0,0 1 0,1-1 0,-1 0 0,0 0 0,1 0 0,-1 0 0,0 0 0,1 0 0,0 0 0,21 7 0,-18-5 0,416 188 0,-324-142 0,-14-9 0,-36-19 0,0 2 0,-1 3 0,-2 1 0,59 46 0,-92-62 0,0 1 0,-1 1 0,0 0 0,-1 0 0,-1 0 0,0 1 0,-1 0 0,0 1 0,6 20 0,18 37 0,71 111 0,-20-38 0,-49-86-1365,-5-11-5461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19.357"/>
    </inkml:context>
    <inkml:brush xml:id="br0">
      <inkml:brushProperty name="width" value="0.05" units="cm"/>
      <inkml:brushProperty name="height" value="0.05" units="cm"/>
      <inkml:brushProperty name="color" value="#663300"/>
    </inkml:brush>
  </inkml:definitions>
  <inkml:trace contextRef="#ctx0" brushRef="#br0">0 1 24575,'0'11'0,"0"10"0,0 18 0,0 14 0,0 9 0,0 0 0,0 12 0,0 5 0,0-6 0,6 2 0,7-11 0,2-12 0,4-8 0,-2-12-8191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0.276"/>
    </inkml:context>
    <inkml:brush xml:id="br0">
      <inkml:brushProperty name="width" value="0.05" units="cm"/>
      <inkml:brushProperty name="height" value="0.05" units="cm"/>
      <inkml:brushProperty name="color" value="#663300"/>
    </inkml:brush>
  </inkml:definitions>
  <inkml:trace contextRef="#ctx0" brushRef="#br0">1 35 24575,'5'0'0,"20"0"0,11-6 0,5-1 0,1-1 0,-1 3 0,4 1 0,6 1 0,5 2 0,0 0 0,-5 1 0,-6 0 0,-9 1-8191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1.446"/>
    </inkml:context>
    <inkml:brush xml:id="br0">
      <inkml:brushProperty name="width" value="0.05" units="cm"/>
      <inkml:brushProperty name="height" value="0.05" units="cm"/>
      <inkml:brushProperty name="color" value="#663300"/>
    </inkml:brush>
  </inkml:definitions>
  <inkml:trace contextRef="#ctx0" brushRef="#br0">0 0 24575,'12'6'0,"9"1"0,23 12 0,17 2 0,14 3 0,11-2 0,3 0 0,-8-3 0,-12 1 0,-13 3 0,-15-3-8191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2.147"/>
    </inkml:context>
    <inkml:brush xml:id="br0">
      <inkml:brushProperty name="width" value="0.05" units="cm"/>
      <inkml:brushProperty name="height" value="0.05" units="cm"/>
      <inkml:brushProperty name="color" value="#663300"/>
    </inkml:brush>
  </inkml:definitions>
  <inkml:trace contextRef="#ctx0" brushRef="#br0">1 91 24575,'22'-6'0,"31"-7"0,12-8 0,11-5 0,-6 1-8191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14.09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17145 6991,'1020'-297,"-568"163,363-133,-348 109,104-14,7 49,-539 117,1-1,-1 2,1 1,74 4,-110 0,-1 0,0 0,0 1,1 0,-1 0,0-1,0 2,0-1,0 0,0 1,0-1,0 1,0 0,-1 0,5 4,-7-6,1 1,-1 0,0 0,1-1,-1 1,0 0,1 0,-1 0,0-1,0 1,0 0,0 0,0 0,0 0,0 0,0-1,0 1,0 0,0 0,0 0,-1 0,1-1,-1 2,0 1,-1-1,1 0,-1 1,0-1,0 0,0 0,0 0,-1 0,1 0,-4 2,-24 13,-2-1,0-1,0-1,-61 15,67-20,-842 208,-19-60,-267 21,254-42,759-116,67-12,-1 4,-116 34,-298 76,32-11,391-88,1 3,-119 67,-104 95,250-161,1 1,2 1,-59 66,82-81,1 0,0 1,2 1,-1-1,2 2,0-1,1 1,1 0,0 1,2-1,0 1,-4 33,5-3,3-1,1 1,2-1,16 81,-18-123,1 0,0 0,1 1,-1-1,1 0,0-1,0 1,0 0,1-1,0 0,0 0,0 0,0 0,0-1,1 1,0-1,-1-1,1 1,0 0,1-1,-1 0,0 0,1-1,9 2,12 1,0-1,0-1,53-3,-40-1,45 0,0-3,0-5,-1-3,144-42,141-68,246-70,-494 162,73-22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2.930"/>
    </inkml:context>
    <inkml:brush xml:id="br0">
      <inkml:brushProperty name="width" value="0.05" units="cm"/>
      <inkml:brushProperty name="height" value="0.05" units="cm"/>
      <inkml:brushProperty name="color" value="#663300"/>
    </inkml:brush>
  </inkml:definitions>
  <inkml:trace contextRef="#ctx0" brushRef="#br0">1 126 24575,'5'0'0,"20"0"0,27-12 0,11-3 0,1-5 0,-5-5 0,-2 2 0,-4 5 0,-11 5-8191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4.049"/>
    </inkml:context>
    <inkml:brush xml:id="br0">
      <inkml:brushProperty name="width" value="0.05" units="cm"/>
      <inkml:brushProperty name="height" value="0.05" units="cm"/>
      <inkml:brushProperty name="color" value="#663300"/>
    </inkml:brush>
  </inkml:definitions>
  <inkml:trace contextRef="#ctx0" brushRef="#br0">1 417 24575,'6'0'0,"7"0"0,13 0 0,8-11 0,15-10 0,11-12 0,0-1 0,2-6 0,1 4 0,-9 2 0,-3 2 0,-5 0 0,2 0 0,4 0 0,4-1 0,-1 6 0,-11 8-8191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4.502"/>
    </inkml:context>
    <inkml:brush xml:id="br0">
      <inkml:brushProperty name="width" value="0.05" units="cm"/>
      <inkml:brushProperty name="height" value="0.05" units="cm"/>
      <inkml:brushProperty name="color" value="#663300"/>
    </inkml:brush>
  </inkml:definitions>
  <inkml:trace contextRef="#ctx0" brushRef="#br0">1 148 24575,'11'-12'0,"21"-3"0,33 1 0,40 2 0,25-2 0,24-4 0,4-6 0,-10 3 0,-28 3-8191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5.359"/>
    </inkml:context>
    <inkml:brush xml:id="br0">
      <inkml:brushProperty name="width" value="0.05" units="cm"/>
      <inkml:brushProperty name="height" value="0.05" units="cm"/>
      <inkml:brushProperty name="color" value="#663300"/>
    </inkml:brush>
  </inkml:definitions>
  <inkml:trace contextRef="#ctx0" brushRef="#br0">1 34 24575,'0'-6'0,"6"-2"0,12 1 0,10 1 0,12 2 0,-2 1-8191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6.130"/>
    </inkml:context>
    <inkml:brush xml:id="br0">
      <inkml:brushProperty name="width" value="0.05" units="cm"/>
      <inkml:brushProperty name="height" value="0.05" units="cm"/>
      <inkml:brushProperty name="color" value="#663300"/>
    </inkml:brush>
  </inkml:definitions>
  <inkml:trace contextRef="#ctx0" brushRef="#br0">0 0 24575,'6'6'0,"7"2"0,24-1 0,29-1 0,43-2 0,48-1 0,32-2 0,6 0 0,-13-1 0,-37 0-8191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6.872"/>
    </inkml:context>
    <inkml:brush xml:id="br0">
      <inkml:brushProperty name="width" value="0.05" units="cm"/>
      <inkml:brushProperty name="height" value="0.05" units="cm"/>
      <inkml:brushProperty name="color" value="#663300"/>
    </inkml:brush>
  </inkml:definitions>
  <inkml:trace contextRef="#ctx0" brushRef="#br0">1 60 24575,'5'0'0,"54"-6"0,50-1 0,41-6 0,12-1 0,-10 3 0,-31 3-8191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9.322"/>
    </inkml:context>
    <inkml:brush xml:id="br0">
      <inkml:brushProperty name="width" value="0.05" units="cm"/>
      <inkml:brushProperty name="height" value="0.05" units="cm"/>
      <inkml:brushProperty name="color" value="#663300"/>
    </inkml:brush>
  </inkml:definitions>
  <inkml:trace contextRef="#ctx0" brushRef="#br0">1 33 24575,'5'0'0,"14"0"0,9 0 0,6 0 0,2 0 0,1-6 0,22-1 0,19 0 0,7 1 0,-5 2 0,-16 1-8191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7.640"/>
    </inkml:context>
    <inkml:brush xml:id="br0">
      <inkml:brushProperty name="width" value="0.05" units="cm"/>
      <inkml:brushProperty name="height" value="0.05" units="cm"/>
      <inkml:brushProperty name="color" value="#663300"/>
    </inkml:brush>
  </inkml:definitions>
  <inkml:trace contextRef="#ctx0" brushRef="#br0">0 181 24575,'6'0'0,"13"-6"0,9-8 0,11-6 0,11-6 0,7-5 0,7-2 0,2 4 0,-9 8-8191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28.464"/>
    </inkml:context>
    <inkml:brush xml:id="br0">
      <inkml:brushProperty name="width" value="0.05" units="cm"/>
      <inkml:brushProperty name="height" value="0.05" units="cm"/>
      <inkml:brushProperty name="color" value="#663300"/>
    </inkml:brush>
  </inkml:definitions>
  <inkml:trace contextRef="#ctx0" brushRef="#br0">0 258 24575,'11'-6'0,"39"-19"0,55-10 0,33 0 0,16-6 0,-2 0 0,-20 0 0,-34 7-8191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0.290"/>
    </inkml:context>
    <inkml:brush xml:id="br0">
      <inkml:brushProperty name="width" value="0.05" units="cm"/>
      <inkml:brushProperty name="height" value="0.05" units="cm"/>
      <inkml:brushProperty name="color" value="#663300"/>
    </inkml:brush>
  </inkml:definitions>
  <inkml:trace contextRef="#ctx0" brushRef="#br0">0 328 24575,'17'0'0,"17"-11"0,20-21 0,24-17 0,15-10 0,9-2 0,4-2 0,-16 10-8191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14.09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16078 7273,'750'-190,"-621"153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1.037"/>
    </inkml:context>
    <inkml:brush xml:id="br0">
      <inkml:brushProperty name="width" value="0.05" units="cm"/>
      <inkml:brushProperty name="height" value="0.05" units="cm"/>
      <inkml:brushProperty name="color" value="#663300"/>
    </inkml:brush>
  </inkml:definitions>
  <inkml:trace contextRef="#ctx0" brushRef="#br0">0 1 24575,'6'0'0,"7"0"0,2 5 0,4 9 0,4 12 0,-2 8 0,2 9 0,-4-2-8191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1.991"/>
    </inkml:context>
    <inkml:brush xml:id="br0">
      <inkml:brushProperty name="width" value="0.05" units="cm"/>
      <inkml:brushProperty name="height" value="0.05" units="cm"/>
      <inkml:brushProperty name="color" value="#663300"/>
    </inkml:brush>
  </inkml:definitions>
  <inkml:trace contextRef="#ctx0" brushRef="#br0">0 281 24575,'12'0'0,"14"-6"0,21-18 0,30-18 0,14-11 0,-3-4 0,0 3 0,-15 10-8191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2.875"/>
    </inkml:context>
    <inkml:brush xml:id="br0">
      <inkml:brushProperty name="width" value="0.05" units="cm"/>
      <inkml:brushProperty name="height" value="0.05" units="cm"/>
      <inkml:brushProperty name="color" value="#663300"/>
    </inkml:brush>
  </inkml:definitions>
  <inkml:trace contextRef="#ctx0" brushRef="#br0">0 281 24575,'12'-6'0,"14"-13"0,9-3 0,10-9 0,9 0 0,6 0 0,-1 5 0,0-4 0,2 3 0,-3 6 0,-7 1 0,-12 4-8191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3.419"/>
    </inkml:context>
    <inkml:brush xml:id="br0">
      <inkml:brushProperty name="width" value="0.05" units="cm"/>
      <inkml:brushProperty name="height" value="0.05" units="cm"/>
      <inkml:brushProperty name="color" value="#663300"/>
    </inkml:brush>
  </inkml:definitions>
  <inkml:trace contextRef="#ctx0" brushRef="#br0">1 144 24575,'0'-6'0,"0"-13"0,0-9 0,6-17 0,1 0-8191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4.028"/>
    </inkml:context>
    <inkml:brush xml:id="br0">
      <inkml:brushProperty name="width" value="0.05" units="cm"/>
      <inkml:brushProperty name="height" value="0.05" units="cm"/>
      <inkml:brushProperty name="color" value="#663300"/>
    </inkml:brush>
  </inkml:definitions>
  <inkml:trace contextRef="#ctx0" brushRef="#br0">39 1 24575,'0'11'0,"0"10"0,0 12 0,0 7 0,0 7 0,-5 2 0,-3-2 0,-4 3 0,-1-8-8191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4.636"/>
    </inkml:context>
    <inkml:brush xml:id="br0">
      <inkml:brushProperty name="width" value="0.05" units="cm"/>
      <inkml:brushProperty name="height" value="0.05" units="cm"/>
      <inkml:brushProperty name="color" value="#663300"/>
    </inkml:brush>
  </inkml:definitions>
  <inkml:trace contextRef="#ctx0" brushRef="#br0">107 0 24575,'-11'0'0,"-16"6"0,-8 8 0,2 0-8191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5.489"/>
    </inkml:context>
    <inkml:brush xml:id="br0">
      <inkml:brushProperty name="width" value="0.05" units="cm"/>
      <inkml:brushProperty name="height" value="0.05" units="cm"/>
      <inkml:brushProperty name="color" value="#663300"/>
    </inkml:brush>
  </inkml:definitions>
  <inkml:trace contextRef="#ctx0" brushRef="#br0">0 1 24575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6.392"/>
    </inkml:context>
    <inkml:brush xml:id="br0">
      <inkml:brushProperty name="width" value="0.05" units="cm"/>
      <inkml:brushProperty name="height" value="0.05" units="cm"/>
      <inkml:brushProperty name="color" value="#663300"/>
    </inkml:brush>
  </inkml:definitions>
  <inkml:trace contextRef="#ctx0" brushRef="#br0">110 1 24575,'-5'0'0,"-8"0"0,-8 0 0,-5 0 0,1 6 0,5 1-8191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7.350"/>
    </inkml:context>
    <inkml:brush xml:id="br0">
      <inkml:brushProperty name="width" value="0.05" units="cm"/>
      <inkml:brushProperty name="height" value="0.05" units="cm"/>
      <inkml:brushProperty name="color" value="#663300"/>
    </inkml:brush>
  </inkml:definitions>
  <inkml:trace contextRef="#ctx0" brushRef="#br0">0 0 24575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8.020"/>
    </inkml:context>
    <inkml:brush xml:id="br0">
      <inkml:brushProperty name="width" value="0.05" units="cm"/>
      <inkml:brushProperty name="height" value="0.05" units="cm"/>
      <inkml:brushProperty name="color" value="#663300"/>
    </inkml:brush>
  </inkml:definitions>
  <inkml:trace contextRef="#ctx0" brushRef="#br0">197 0 24575,'6'0'0,"-10"0"0,-10 0 0,-30 6 0,-26 7 0,0 2-8191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36.54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17732 5222,'239'-64,"649"-73,-755 119,287-12,-1 33,-25-1,-337-4,-36 0,0 1,0 1,0 1,31 5,-52-6,1 0,0 0,-1 0,1 0,-1 0,1 0,-1 0,1 0,-1 0,1 1,0-1,-1 0,1 0,-1 1,1-1,-1 0,0 0,1 1,-1-1,1 1,-1-1,1 0,-1 1,0-1,1 1,-1-1,0 1,0-1,1 1,-1-1,0 1,0-1,0 1,0-1,1 1,-1 0,0-1,0 1,0-1,0 1,0-1,0 1,-1 0,1-1,0 1,0-1,0 1,0-1,-1 1,1-1,-1 1,-6 8,-2-1,1 0,-1 0,0-1,0-1,-1 1,0-1,0-1,-1 0,-11 4,-13 8,-359 171,-3 0,-720 405,913-486,-5-9,-409 131,418-170,-535 172,585-170,-279 160,5-1,315-176,-62 29,116-45,27-15,0 1,0 2,2 0,-50 41,67-45,12-6,31-8,166-46,-136 30,507-126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8.704"/>
    </inkml:context>
    <inkml:brush xml:id="br0">
      <inkml:brushProperty name="width" value="0.05" units="cm"/>
      <inkml:brushProperty name="height" value="0.05" units="cm"/>
      <inkml:brushProperty name="color" value="#663300"/>
    </inkml:brush>
  </inkml:definitions>
  <inkml:trace contextRef="#ctx0" brushRef="#br0">7 0 24575,'-6'0'0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39.456"/>
    </inkml:context>
    <inkml:brush xml:id="br0">
      <inkml:brushProperty name="width" value="0.05" units="cm"/>
      <inkml:brushProperty name="height" value="0.05" units="cm"/>
      <inkml:brushProperty name="color" value="#663300"/>
    </inkml:brush>
  </inkml:definitions>
  <inkml:trace contextRef="#ctx0" brushRef="#br0">495 0 24575,'-6'0'0,"-13"6"0,-9 2 0,-11-1 0,-22 16 0,-6 4 0,3 3 0,1 2 0,5-5 0,7-6 0,12-7-8191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0.034"/>
    </inkml:context>
    <inkml:brush xml:id="br0">
      <inkml:brushProperty name="width" value="0.05" units="cm"/>
      <inkml:brushProperty name="height" value="0.05" units="cm"/>
      <inkml:brushProperty name="color" value="#663300"/>
    </inkml:brush>
  </inkml:definitions>
  <inkml:trace contextRef="#ctx0" brushRef="#br0">47 0 24575,'-6'0'0,"-12"0"0,-5 0-8191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0.750"/>
    </inkml:context>
    <inkml:brush xml:id="br0">
      <inkml:brushProperty name="width" value="0.05" units="cm"/>
      <inkml:brushProperty name="height" value="0.05" units="cm"/>
      <inkml:brushProperty name="color" value="#663300"/>
    </inkml:brush>
  </inkml:definitions>
  <inkml:trace contextRef="#ctx0" brushRef="#br0">0 22 24575,'6'0'0,"1"-6"0,6-2 0,0 1-8191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2.391"/>
    </inkml:context>
    <inkml:brush xml:id="br0">
      <inkml:brushProperty name="width" value="0.05" units="cm"/>
      <inkml:brushProperty name="height" value="0.05" units="cm"/>
      <inkml:brushProperty name="color" value="#663300"/>
    </inkml:brush>
  </inkml:definitions>
  <inkml:trace contextRef="#ctx0" brushRef="#br0">1 1 24575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3.233"/>
    </inkml:context>
    <inkml:brush xml:id="br0">
      <inkml:brushProperty name="width" value="0.05" units="cm"/>
      <inkml:brushProperty name="height" value="0.05" units="cm"/>
      <inkml:brushProperty name="color" value="#663300"/>
    </inkml:brush>
  </inkml:definitions>
  <inkml:trace contextRef="#ctx0" brushRef="#br0">1 1 24575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4.729"/>
    </inkml:context>
    <inkml:brush xml:id="br0">
      <inkml:brushProperty name="width" value="0.05" units="cm"/>
      <inkml:brushProperty name="height" value="0.05" units="cm"/>
      <inkml:brushProperty name="color" value="#663300"/>
    </inkml:brush>
  </inkml:definitions>
  <inkml:trace contextRef="#ctx0" brushRef="#br0">996 36 24575,'-11'0'0,"-5"-5"0,-4-3 0,-4 1 0,-5 1 0,-13 1 0,-29 3 0,-25 0 0,-18 2 0,-2 0 0,13 0 0,8 0 0,13 1 0,11-1 0,10 0 0,16 0-8191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5.607"/>
    </inkml:context>
    <inkml:brush xml:id="br0">
      <inkml:brushProperty name="width" value="0.05" units="cm"/>
      <inkml:brushProperty name="height" value="0.05" units="cm"/>
      <inkml:brushProperty name="color" value="#663300"/>
    </inkml:brush>
  </inkml:definitions>
  <inkml:trace contextRef="#ctx0" brushRef="#br0">0 16 24575,'0'-6'0,"6"-1"0,7 5 0,13 9 0,8 10 0,-2 6 0,-7 1-8191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6.743"/>
    </inkml:context>
    <inkml:brush xml:id="br0">
      <inkml:brushProperty name="width" value="0.05" units="cm"/>
      <inkml:brushProperty name="height" value="0.05" units="cm"/>
      <inkml:brushProperty name="color" value="#663300"/>
    </inkml:brush>
  </inkml:definitions>
  <inkml:trace contextRef="#ctx0" brushRef="#br0">0 3 24575,'198'-2'0,"212"5"0,-398-2-85,0 1 0,-1 0-1,1 1 1,-1 0 0,1 1-1,-1 0 1,0 1 0,0 1-1,-1-1 1,0 1 0,0 1-1,0 0 1,-1 1 0,0-1-1,9 12 1,5 1-6741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7.649"/>
    </inkml:context>
    <inkml:brush xml:id="br0">
      <inkml:brushProperty name="width" value="0.05" units="cm"/>
      <inkml:brushProperty name="height" value="0.05" units="cm"/>
      <inkml:brushProperty name="color" value="#663300"/>
    </inkml:brush>
  </inkml:definitions>
  <inkml:trace contextRef="#ctx0" brushRef="#br0">1 0 24575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18.44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16693 6018,'-258'83,"224"-74,-404 113,328-85,-203 97,273-112,11-6,-1-1,-50 17,-414 99,426-115,51-11,6-2,0 0,0-1,-1 0,-13 0,22-2,0 0,1 0,-1-1,0 1,1 0,-1-1,0 0,1 0,-1 0,1 0,-1 0,1 0,0-1,-1 1,1-1,0 0,0 1,0-1,0 0,0 0,1 0,-1 0,-1-3,-1-4,0 1,1-1,0 1,0-1,1 0,0 0,-1-17,2-68,1 65,2-13,2 1,2-1,1 1,2 0,2 0,2 1,1 1,3 0,1 1,1 1,2 0,2 2,44-54,-41 59,-1 0,43-39,-58 60,1 0,0 1,1 1,0-1,0 2,1 0,26-9,-2 6,1 1,0 1,40 0,121 2,-135 4,258 3,79-2,-330-4,0-3,87-19,135-49,-234 59,304-92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8.310"/>
    </inkml:context>
    <inkml:brush xml:id="br0">
      <inkml:brushProperty name="width" value="0.05" units="cm"/>
      <inkml:brushProperty name="height" value="0.05" units="cm"/>
      <inkml:brushProperty name="color" value="#663300"/>
    </inkml:brush>
  </inkml:definitions>
  <inkml:trace contextRef="#ctx0" brushRef="#br0">1 1 24575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49.287"/>
    </inkml:context>
    <inkml:brush xml:id="br0">
      <inkml:brushProperty name="width" value="0.05" units="cm"/>
      <inkml:brushProperty name="height" value="0.05" units="cm"/>
      <inkml:brushProperty name="color" value="#663300"/>
    </inkml:brush>
  </inkml:definitions>
  <inkml:trace contextRef="#ctx0" brushRef="#br0">1 35 24575,'1'-1'0,"0"-1"0,0 1 0,0-1 0,0 1 0,0 0 0,1 0 0,-1-1 0,0 1 0,1 0 0,-1 0 0,1 0 0,-1 1 0,1-1 0,-1 0 0,1 0 0,0 1 0,-1-1 0,1 1 0,0 0 0,-1-1 0,1 1 0,0 0 0,2 0 0,-1-1 0,22-4 0,1 1 0,-1 2 0,34-1 0,-52 3 0,0 0 0,-1 1 0,1-1 0,0 1 0,-1 1 0,1-1 0,-1 1 0,0 0 0,1 1 0,-1 0 0,0 0 0,0 0 0,-1 0 0,1 1 0,-1 0 0,1 0 0,-1 1 0,7 7 0,-2 5 15,-1 0 0,0 1-1,-1 0 1,-1 0 0,-1 1 0,0 0-1,-1 0 1,3 36 0,-4-32-265,0 0 1,1-1-1,1 0 0,1 0 1,18 38-1,-7-32-6576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50.280"/>
    </inkml:context>
    <inkml:brush xml:id="br0">
      <inkml:brushProperty name="width" value="0.05" units="cm"/>
      <inkml:brushProperty name="height" value="0.05" units="cm"/>
      <inkml:brushProperty name="color" value="#663300"/>
    </inkml:brush>
  </inkml:definitions>
  <inkml:trace contextRef="#ctx0" brushRef="#br0">0 0 24575,'0'671'0,"2"-634"0,2 1 0,10 43 0,-1-4 0,-11-65-97,0 0-1,1-1 1,1 1-1,0-1 1,0 0-1,1 0 1,0-1-1,1 1 1,0-1-1,1 0 1,0-1-1,0 1 0,13 11 1,9 0-6729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50.875"/>
    </inkml:context>
    <inkml:brush xml:id="br0">
      <inkml:brushProperty name="width" value="0.05" units="cm"/>
      <inkml:brushProperty name="height" value="0.05" units="cm"/>
      <inkml:brushProperty name="color" value="#663300"/>
    </inkml:brush>
  </inkml:definitions>
  <inkml:trace contextRef="#ctx0" brushRef="#br0">1 0 24575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52.441"/>
    </inkml:context>
    <inkml:brush xml:id="br0">
      <inkml:brushProperty name="width" value="0.05" units="cm"/>
      <inkml:brushProperty name="height" value="0.05" units="cm"/>
      <inkml:brushProperty name="color" value="#663300"/>
    </inkml:brush>
  </inkml:definitions>
  <inkml:trace contextRef="#ctx0" brushRef="#br0">1 15 24575,'0'-5'0,"5"-3"0,9 7 0,6 2 0,6 14 0,-2 9 0,-4 6 0,-6 5 0,0-5 0,10-7 0,5-7 0,-1-13 0,0-12 0,-5-4-8191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53.100"/>
    </inkml:context>
    <inkml:brush xml:id="br0">
      <inkml:brushProperty name="width" value="0.05" units="cm"/>
      <inkml:brushProperty name="height" value="0.05" units="cm"/>
      <inkml:brushProperty name="color" value="#663300"/>
    </inkml:brush>
  </inkml:definitions>
  <inkml:trace contextRef="#ctx0" brushRef="#br0">0 0 24575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14:08:55.676"/>
    </inkml:context>
    <inkml:brush xml:id="br0">
      <inkml:brushProperty name="width" value="0.05" units="cm"/>
      <inkml:brushProperty name="height" value="0.05" units="cm"/>
      <inkml:brushProperty name="color" value="#663300"/>
    </inkml:brush>
  </inkml:definitions>
  <inkml:trace contextRef="#ctx0" brushRef="#br0">0 29 24575,'1'-1'0,"0"-1"0,-1 1 0,1-1 0,0 1 0,-1 0 0,1-1 0,0 1 0,0 0 0,0 0 0,0 0 0,0 0 0,0 0 0,1 0 0,-1 0 0,0 0 0,0 0 0,1 0 0,-1 1 0,0-1 0,1 1 0,-1-1 0,1 1 0,-1-1 0,1 1 0,-1 0 0,1 0 0,-1-1 0,3 1 0,45-4 0,-49 4 0,7 1 0,1 0 0,-1 0 0,0 1 0,0 0 0,0 0 0,0 0 0,-1 1 0,1 0 0,-1 0 0,1 1 0,-1 0 0,0 0 0,-1 0 0,10 10 0,9 9 0,40 52 0,-35-41 0,-13-14 0,1-1 0,1-1 0,1-1 0,30 22 0,-39-32 0,1-2 0,-1 1 0,1-2 0,0 1 0,0-1 0,0-1 0,1 0 0,-1-1 0,1 0 0,0 0 0,-1-1 0,13-1 0,3-1-124,0-1 0,-1-2 0,0 0 0,0-2 0,0-1 0,-1 0-1,1-2 1,-2-1 0,0-1 0,27-17 0,-20 6-6702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36.55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18209 4587,'192'-29,"415"-58,-375 57,433 1,113 32,-767-3,-1 0,1 1,0 0,-1 0,1 1,-1 0,1 1,-1 0,0 1,0 0,-1 1,1 0,-1 0,0 1,0 0,-1 1,1-1,-1 2,12 14,92 132,-49-61,-30-42,-2 2,45 109,9 17,-50-117,83 163,-107-203,1 0,0-2,2 1,0-2,2 0,0 0,1-2,0 0,2-1,0 0,39 23,-16-16,1-1,1-2,0-3,2-1,49 10,-46-13,0-3,1-1,83 2,700-13,-807 2,50-2,-71 2,1-1,-1 0,0 0,0-1,0 0,0 1,-1-1,1-1,0 1,-1-1,7-4,-11 6,1 1,0-1,0 1,-1-1,1 0,0 1,-1-1,1 0,0 0,-1 1,1-1,-1 0,1 0,-1 0,0 0,1 0,-1 0,0 0,0 0,0 1,0-1,0 0,0 0,0 0,0 0,0 0,0 0,0 0,0 0,-1 0,1 0,0 0,-1 0,1 0,-1 1,1-1,-1 0,1 0,-1 0,1 1,-1-1,0 0,0 1,1-1,-1 1,0-1,0 1,0-1,1 1,-3-1,-4-3,-1 0,0 1,0-1,-12-2,-38-4,-1 1,1 3,-1 3,-84 6,42-1,-1166 2,1225-6,1-3,0-1,0-2,-47-16,15 5,-1231-230,763 207,-7 60,428-6,2 5,-183 51,195-37,-682 208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0:20.684"/>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3 816,'1'-136,"0"123,0 1,1-1,0 0,1 1,1 0,0 0,0 0,1 0,1 0,0 1,0 0,1 1,1-1,15-16,11-7,1 1,62-45,-58 48,-13 12,1 2,0 0,2 2,43-15,23-12,118-55,-182 81,2 2,0 1,0 2,1 1,0 2,62-5,216 8,-161 7,563-3,-642 4,132 23,-27-1,-127-22,235 29,-212-20,133 39,-176-40,-1 1,-1 2,53 36,-5-3,-59-39,0 1,-1 1,0 1,0 0,-1 1,-1 0,-1 1,0 1,0 0,15 25,-10-12,-1 0,-1 1,-2 1,0 1,-2 0,9 41,-7-8,4 22,-2 1,5 129,-21-181,-2 179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36.55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18156 4595,'29'-4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4:36.55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18791 3849,'1106'-310,"-974"268,120-30,-14 42,-176 24,-54 6,0-1,-1 0,1 0,0-1,0 0,-1-1,0 1,12-7,-19 9,1 0,-1-1,1 1,-1 0,1 0,-1 0,1-1,-1 1,1 0,-1-1,1 1,-1-1,0 1,1 0,-1-1,0 1,1-1,-1 1,0-1,0 1,1-1,-1 1,0-1,0 1,0-1,0 1,0-1,0 1,0-1,0 0,0 1,0-1,0 1,0-1,0 0,-20-10,-38 1,-508-4,382 15,-2667 2,2595-2,-328 43,489-30,1 4,1 4,1 4,1 4,1 4,-148 80,183-78,2 2,1 3,2 2,1 2,3 2,2 2,-53 77,77-98,0 2,2 0,-24 56,35-66,0 1,1-1,2 1,0 0,1 1,1-1,1 32,-1 94,-6 0,-32 175,33-287,-22 63,18-66,-13 62,23-92,1-1,-1 0,1 1,0-1,0 0,0 1,0-1,0 0,0 1,0-1,0 0,0 1,1-1,-1 0,1 0,-1 1,1-1,-1 0,1 0,-1 0,1 1,0-1,0 0,0 0,0 0,0 0,0-1,0 1,0 0,0 0,0 0,0-1,0 1,1-1,-1 1,0-1,0 1,1-1,-1 0,0 0,1 1,-1-1,0 0,1 0,2-1,8 0,0 0,0-1,1-1,16-6,286-96,203-58,805-104,-1155 238,472-69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9.26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13622 3879,'220'4,"-166"-3,-14-2,0 1,0 3,-1 1,67 16,-97-17,1 0,-1 1,0 0,-1 1,1 0,-1 0,0 1,0 0,0 0,-1 1,0 0,0 0,-1 1,0-1,0 2,-1-1,6 12,0 6,-2-1,-1 2,0-1,-2 1,2 30,13 145,-9 338,-13-404,-17 1672,18-1729,0-18,-11 103,10-159,1-1,-1 0,0 1,-1-1,1 0,-1 0,0 0,0 0,-2 4,3-7,1-1,-1 1,1 0,-1-1,0 1,1-1,-1 1,0 0,0-1,1 0,-1 1,0-1,0 1,0-1,1 0,-1 0,0 1,0-1,0 0,0 0,0 0,0 0,0 0,1 0,-1 0,-2-1,-1-1,-1-1,1 0,0 0,0 0,0 0,0-1,0 1,1-1,-1 0,1 0,0 0,-2-5,-27-43,2-1,3-2,-38-108,-31-187,67 208,7 0,-6-247,29 186,37-269,-26 346,-6 53,20-91,-7 96,-17 63,-1 1,1-1,0 1,0-1,0 1,1 0,-1 0,1 0,0 0,7-6,-9 10,0-1,0 1,0 0,-1-1,1 1,0 0,0 0,0 0,0 0,0 0,0 0,-1 0,1 0,0 0,0 0,0 1,0-1,0 0,-1 1,1-1,0 0,0 1,-1-1,1 1,0-1,0 1,-1-1,1 1,-1 0,2 1,9 10,0 1,-1 0,0 1,-1 0,-1 1,0 0,6 18,-2-8,128 278,-14 7,99 369,-170-466,-10 1,-9 3,-10 1,-1 299,-34 111,8-558,-4 0,-2-1,-4 1,-36 126,28-141,-1-1,-3-2,-3 0,-1-1,-3-1,-47 59,47-70,5-5,-2 0,-2-2,-36 31,62-60,-1 0,-1-1,1 1,0-1,-1 0,1 0,-1-1,1 1,-1-1,0 0,1 0,-1-1,0 1,0-1,0 0,0-1,1 1,-1-1,0 0,0 0,1 0,-1-1,1 1,-1-1,1 0,-8-5,-3-3,0 0,1-1,0 0,1-1,0 0,-15-20,4 1,1-2,1-1,2 0,2-2,1 0,-20-60,23 48,1-1,3 0,2-1,2 0,0-50,7 65,2 0,1 1,2-1,1 1,1 0,2 0,16-34,7-3,2 0,48-68,-68 114,-1 0,-2 0,14-36,-23 52,0-1,0 1,-1-1,0 1,-1-1,0 0,0 0,-1 1,0-1,-1 0,0 0,-4-16,5 26,0-1,0 1,-1-1,1 1,0-1,0 1,0-1,-1 1,1 0,0-1,0 1,-1-1,1 1,0 0,-1-1,1 1,-1 0,1-1,0 1,-1 0,1 0,-1-1,1 1,-1 0,1 0,0 0,-1 0,1 0,-1 0,1 0,-1-1,1 1,-1 0,1 1,-1-1,1 0,-1 0,1 0,-1 0,1 0,-1 0,1 1,-1-1,1 0,0 0,-1 1,1-1,-1 0,1 0,0 1,-1-1,1 1,0-1,-1 0,1 1,0 0,-22 26,22-26,-17 28,1 0,2 2,-15 43,-25 106,27-83,6-30,21-66,-7 24,18-47,44-102,-5-1,-7-3,-4-2,-7-1,-5-2,17-240,-39-539,-11 518,4 246,-2 45,4-1,26-181,85-197,-72 349,25-107,-40 128,5 2,4 1,6 1,4 2,4 2,109-174,-132 247,0 0,2 1,2 2,0 1,2 1,41-27,-69 50,1 1,-1 1,1-1,0 0,0 1,0-1,0 1,0 0,0 0,6-1,-9 2,1 0,0 0,0 0,0 0,0 0,0 1,0-1,0 0,0 0,-1 1,1-1,0 0,0 1,0-1,-1 1,1-1,0 1,0 0,-1-1,1 1,-1 0,1-1,0 1,-1 0,1 0,1 5,0 0,-1 0,1 0,-1 0,-1 0,1 0,-1 0,0 1,0-1,-2 7,-5 46,-3 0,-33 110,-57 114,73-213,-33 95,52-133,8-31,0 0,-1-1,1 1,0 0,0-1,0 1,0 0,1-1,-1 1,0 0,0-1,0 1,0-1,1 1,-1 0,0-1,1 1,-1 0,0-1,1 1,-1-1,1 1,2-1,-1 0,1 0,-1 0,1-1,-1 0,0 1,1-1,-1 0,0 0,1 0,-1 0,0 0,0-1,0 1,0-1,0 1,0-1,3-3,148-126,74-55,231-112,-243 164,-180 109,58-53,-57 46,40-28,-45 44,1 0,0 2,1 1,0 2,69-14,-73 18,133-25,1 6,0 7,248 4,555 18,-888-8,-1-3,-1-4,120-35,-52 13,781-123,-820 142,-86 13,31-6,-48 7,1 1,-1-1,0 0,1 0,-1 1,0-2,0 1,0 0,1 0,-1-1,-1 1,1-1,0 1,2-4,-4 5,1-1,-1 1,0-1,0 1,0-1,0 1,0-1,0 1,0-1,0 1,0-1,0 1,0-1,0 1,0-1,-1 1,1-1,0 1,0 0,0-1,-1 1,1-1,0 1,0 0,-1-1,1 1,0-1,-1 1,1 0,-1 0,1-1,0 1,-1 0,1 0,-1-1,1 1,-1 0,1 0,-1 0,1 0,-1-1,-14-3,1-1,-1 2,0 0,0 1,0 0,-17 1,15 0,-128-4,0 6,-193 27,-289 74,424-65,-196 19,28-5,108-2,2 12,-491 183,653-201,-187 112,224-114,2 2,2 3,-96 98,-212 321,26-30,313-408,-19 21,43-45,1 1,-1-1,1 0,0 1,0-1,0 1,1-1,-1 1,1 0,0 0,0 0,-1 4,2-7,0-1,0 1,0 0,1 0,-1-1,0 1,0 0,0-1,1 1,-1 0,0 0,1-1,-1 1,0-1,1 1,-1 0,1-1,-1 1,1-1,0 1,-1-1,1 1,-1-1,1 0,0 1,-1-1,1 0,0 1,-1-1,1 0,0 0,1 0,12 2,0 0,0-1,0-1,0-1,0 0,0 0,0-1,23-8,6 1,1468-289,-1235 240,987-232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31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8490 4302,'76'-299,"-51"229,2 0,3 2,4 1,2 2,3 1,3 2,2 2,66-68,-81 100,0 1,2 2,1 1,1 2,1 1,52-24,-35 23,1 3,1 2,108-20,-60 23,135-3,101 19,-192 0,-44-2,178 9,-248-5,1 1,-1 2,-1 1,1 1,-2 1,52 26,-14 6,-2 1,111 100,29 21,-136-118,2-4,1-2,2-3,79 26,-110-47,9 4,1-1,0-3,2-3,99 13,308-14,-207-8,-36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8161 6635,'111'-627,"-32"-85,-30 245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8002 8579,'-6'-6,"-2"-2,1 1,1-1,0-1,0 1,0-1,1 0,1 0,-1-1,2 1,-1-1,1 0,1 0,0 0,-2-18,1-13,2-1,7-65,-3 63,4-87,-1-2,31-180,34-43,-17 50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8671 4829,'-17'92,"-5"64,-1 179,23-316,2 0,0-1,0 1,2-1,0 1,2-1,0 0,0-1,2 0,0 0,1 0,1-1,0 0,1-1,19 20,-13-22,0 0,0-1,1-1,1-1,0 0,38 13,-43-18,28 10,1-3,1-2,0-1,0-3,49 2,36 5,125-2,-176-11,110 14,-161-7,1 1,-1 0,-1 2,0 2,0 0,-1 1,-1 2,42 32,-60-42,0 0,-1 0,1 0,-1 1,0 0,-1 0,1 0,-1 1,-1-1,1 1,-1 0,0 0,-1 0,1 0,-2 1,3 14,-1 7,-2 0,-2 0,-4 36,2-32,2 51,3-66,1 1,1-1,0 0,2 0,0 0,1-1,1 0,0 0,20 28,-20-31,0 1,-1 0,-1 0,0 0,-1 1,5 26,-3 2,0 50,-4-46,13 65,-9-71,2 58,-9 329,0-409,-1 1,-1 0,-1 0,0-1,-2 0,0 0,-1 0,-1 0,-1-1,-14 25,-31 46,-48 75,70-115,3 1,-39 92,16-28,45-105,-1 1,0-1,0-1,-1 1,-1-1,1-1,-1 1,-1-1,0-1,0 0,-12 6,0 0,-2-2,0 0,0-1,-30 7,-263 46,172-47,-1-6,0-7,0-6,-258-39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31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13271 3321,'-474'1,"345"2,0 5,-206 42,-262 98,475-120,-195 71,139-29,-3-8,-3-7,-308 49,238-70,-186 30,47-8,384-55,-1 1,1 1,0 0,0 0,0 1,0 0,0 0,1 1,0 0,0 0,0 1,1 0,0 1,0 0,0 0,1 0,-7 11,-3 7,0 1,2 0,1 1,-12 35,15-34,-27 67,37-93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5:46.84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13569 3773,'310'-83,"347"-63,-360 88,-278 54,62-16,-77 18,0 1,1-1,-1 0,0 0,0 0,0-1,0 1,-1-1,1 0,-1 0,1-1,-1 1,0-1,3-4,-6 7,1 0,-1 0,0 0,1-1,-1 1,0 0,0 0,0-1,1 1,-1 0,-1 0,1-1,0 1,0 0,0 0,-1-1,1 1,-1 0,1 0,-1 0,1-1,-1 1,1 0,-1 0,0 0,0 0,0 0,0 0,0 1,0-1,0 0,0 0,0 1,0-1,0 0,0 1,0-1,0 1,-1 0,1-1,-2 1,-60-18,57 17,-131-17,0 5,-142 7,198 5,-598 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31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9170 4654,'40'-37,"0"8,1 1,1 2,2 3,78-32,200-46,11 36,13 26,-172 22,1701-250,-1327 182,-339 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19:52.531"/>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7 1084,'-1'-22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8295 6635,'0'-376,"1"328,1-1,3 1,1 0,3 0,2 1,2 0,2 1,2 1,2 0,41-71,252-401,-270 445,3 2,3 2,-10 19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8298 8455,'-3'-280,"3"-961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12.27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9318 8395,'-34'68,"19"-45,0-1,-2 0,0-1,-2-1,0-1,-40 30,-5-4,-71 37,89-57,0 1,3 3,0 2,-69 65,79-58,2 2,2 2,1 0,-33 73,25-49,-59 83,88-140,-1-1,0 0,0 0,-1-1,0 0,-13 7,19-11,-1-1,1 0,-1 0,0 0,0 0,1 0,-1-1,-1 0,1 0,0 0,0 0,0-1,0 1,-1-1,1 0,0 0,0-1,0 1,-5-2,7 0,0 1,1 0,-1-1,1 1,-1-1,1 1,0-1,-1 0,1 1,0-1,0 0,0 0,0 0,1 0,-1 0,1 0,-1 0,1 0,-1 0,1 0,0 0,0 0,0 0,0 0,1 0,-1-1,1 1,-1 0,2-3,2-9,0-1,14-26,-15 33,38-74,-29 60,0 0,-2 0,0-1,-1-1,-2 0,0 0,-2 0,0-1,0-24,-6-281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12.27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9477 8146,'51'-184,"-31"140,1 1,2 1,2 2,45-56,-33 45,53-92,-82 122,0 1,-1-1,-1-1,-1 1,-1-1,-1 0,0 0,-2 0,-1 0,-1 0,0 0,-6-22,7 43,0 0,0 0,0 0,0 0,0 1,0-1,-1 0,1 0,0 0,-1 0,1 0,0 0,-1 1,1-1,-1 0,0 0,1 1,-1-1,0 0,-1 0,2 1,-1 0,0 0,1 0,-1 0,0 0,1 0,-1 0,1 0,-1 0,0 0,1 1,-1-1,0 0,1 1,-1-1,1 0,-1 1,1-1,-1 1,1-1,-1 1,0 0,-26 42,-129 363,74-169,21-83,6-44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12.28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8257 8772,'3'172,"-3"153,-3-302,-1 0,-1 0,-1-1,-1 0,-16 34,12-30,1 1,-12 51,22-75,-1-1,1 1,0 0,0 0,0 0,0-1,1 1,-1 0,1 0,0-1,-1 1,1 0,0-1,1 1,-1-1,0 1,1-1,-1 0,1 0,0 0,0 1,0-1,0-1,0 1,0 0,1-1,-1 1,0-1,1 1,-1-1,4 1,9 3,-1 0,1-1,0 0,22 1,-32-4,72 7,0-3,142-9,-205 3,1-1,0 0,-1-1,0-1,0 0,0-1,0 0,-1-2,0 1,0-1,-1-1,23-18,-20 12,0-1,-2-1,1 0,-2-1,0 0,-1-1,-1 0,13-32,28-69,74-182,-93 209,30-130,-52 186,2 0,2 0,31-58,-8 11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8990 6786,'10'-17,"-8"13,1 1,0-1,0 1,0 0,1 0,-1 0,5-3,-8 5,1 1,-1 0,0 0,1 0,-1 0,0-1,1 1,-1 0,0 0,1 0,-1 0,1 0,-1 0,0 0,1 0,-1 0,0 0,1 0,-1 0,1 0,-1 0,0 1,1-1,-1 0,0 0,1 0,-1 0,0 1,1-1,-1 0,0 0,1 1,3 22,-6-2,-1 0,-1 0,0-1,-2 0,-10 28,-52 101,45-102,-188 347,111-217,-94 231,86-98,93-257,7-16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7825 8614,'2'-4,"46"-65,2 3,101-103,-84 96,-4-2,-3-3,74-128,114-275,-199 379,95-142,-81 131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12.28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7414 9321,'26'-38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12.28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7561 9213,'-80'125,"-3"-3,59-83,-2-1,-1-1,-2-2,-59 57,42-47,35-33,-1 0,-1 0,0-1,-1 0,-20 11,34-22,0 0,1-1,-1 1,0 0,0 0,0-1,0 1,0 0,0 0,0-1,0 1,0 0,0-1,0 1,0 0,0 0,0-1,0 1,0 0,0-1,-1 1,1 0,0 0,0-1,0 1,0 0,0 0,-1 0,1-1,0 1,0 0,0 0,-1 0,1-1,0 1,0 0,-1 0,1 0,0 0,0 0,-1 0,1 0,0 0,-1-1,1 1,0 0,0 0,-1 0,1 0,0 0,-1 1,1-1,0 0,0 0,-1 0,1 0,0 0,0 0,-1 0,1 0,0 1,0-1,-1 0,1 0,0 0,0 0,-1 1,13-26,7-6,1 1,41-46,-5 8,61-86,-61 73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2"/>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8525 6668,'7'-15,"4"-7,1-1,2 2,0-1,32-36,100-103,36-45,-169 192,1 1,1 0,0 1,0 0,1 2,1 0,-1 0,2 2,-1 0,33-10,-8 6,0 2,0 1,74-4,-106 12,0 0,0 1,1 0,-1 1,0 0,1 1,18 5,-25-6,-1 1,0 0,0 0,0 0,0 0,0 1,0-1,-1 1,1-1,-1 1,1 0,-1 0,0 0,0 1,-1-1,1 0,-1 1,1-1,-1 1,0-1,-1 1,1-1,0 1,-1 0,0 4,1 46,-3-1,-2 0,-21 105,-4 33,26 109,2-29,0-258,-1 0,-1-1,0 1,-1-1,0 0,-1 0,-1 0,1-1,-2 1,0-2,0 1,-1-1,-15 17,-11 6,-1-1,-56 37,51-39,-65 49,-180 100,181-123,-227 130,269-147,3 3,2 2,-64 63,92-78,15-17,0 2,0 0,1 0,1 2,1-1,0 1,1 1,-15 31,19-30,-59 161,61-170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1:16.287"/>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5636 10598,'106'54,"-78"-43,0-2,0-1,1-1,-1-1,2-2,-1-1,0-1,1-1,-1-2,0-1,1-1,53-13,-8-5,-1-3,0-4,111-58,-130 56,-1-3,64-51,89-90,-19 15,360-318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15.941"/>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6877 9319,'17'-57,"14"-38,70-142,-98 231,42-87,4 3,69-95,-47 92,5 3,3 4,4 4,118-91,68-40,-231 176,-1-2,-1-1,-3-2,32-51,-4 7,-36 49,-2-1,-1-1,-2-1,-2 0,-2-2,-2 0,-1 0,-2-1,-2-1,-2 0,0-53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3.42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5789 6453,'-359'-3,"-282"41,430-6,2 10,-283 94,376-94,-132 68,-66 25,314-134,-1-1,0 1,1-1,-1 1,0-1,0 0,0 1,1-1,-1 0,0 1,0-1,0 0,0 0,1 0,-1 0,0 0,0 0,0 0,0 0,0 0,1 0,-1 0,0-1,0 1,0 0,0-1,1 1,-2-1,4-2,0 0,1 1,-1-1,1 1,-1-1,1 1,0 0,0 0,0 0,5-1,72-39,159-58,-183 79,379-142,683-284,-1098 438,21-9,-1-1,-2-1,61-44,-96 62,0 0,-1 0,1 0,-1-1,1 1,-1-1,0 1,0-1,0 0,0 0,-1 0,1 0,0-3,-2 4,0 1,0-1,-1 1,1-1,0 1,-1-1,0 1,1 0,-1-1,0 1,1 0,-1 0,0-1,0 1,0 0,0 0,0 0,-1 0,1 0,0 0,0 1,-1-1,1 0,0 0,-1 1,1-1,-1 1,1 0,0-1,-1 1,-1 0,-29-8,1 1,-1 2,0 2,0 0,-34 3,23-1,-213-2,-107 5,-101 15,-806 127,896-72,-489 159,717-181,-175 86,301-127,0 2,-35 25,54-36,0 1,0-1,1 1,-1-1,1 1,-1-1,1 1,-1 0,1-1,-1 1,1 0,-1-1,1 1,0 0,-1 0,1-1,0 1,0 0,-1 0,1 0,0 1,0-1,1-1,0 1,-1-1,1 1,-1-1,1 1,-1-1,1 1,0-1,-1 1,1-1,0 0,0 0,-1 1,1-1,0 0,0 0,-1 0,1 0,0 1,0-1,0-1,18 2,0-2,0-1,32-6,576-152,-423 102,3 0,876-263,-862 240,-345 147,-237 124,-303 170,490-254,-268 213,370-253,62-47,10-19,0 1,0-1,0 1,1-1,-1 0,0 1,0-1,0 1,1-1,-1 0,0 1,0-1,1 0,-1 1,0-1,1 0,-1 0,1 1,-1-1,0 0,1 0,-1 0,1 1,-1-1,0 0,1 0,-1 0,1 0,-1 0,1 0,-1 0,1 0,17 0,-1-1,0-1,24-5,940-211,-911 201,56-14,528-144,-635 170,-1-2,1 0,24-14,-42 21,-1 0,0 0,0 0,1 0,-1 0,0 0,0 0,1-1,-1 1,0 0,0 0,0 0,1 0,-1 0,0-1,0 1,0 0,1 0,-1 0,0-1,0 1,0 0,0 0,0 0,0-1,0 1,1 0,-1 0,0-1,0 1,0 0,0 0,0-1,0 1,0 0,0 0,0-1,0 1,0 0,0-1,-1 1,1 0,0 0,0 0,0-1,0 1,0 0,0 0,0-1,-1 1,1 0,0 0,0 0,-1-1,-27-2,-41 10,1 2,-109 30,99-20,-1258 327,976-239,21 26,331-130,1 0,0 1,0 0,0 0,1 1,-1 0,1 0,0 0,1 1,-1 0,1 0,0 0,1 1,-1 0,1-1,1 2,-1-1,1 0,0 1,-2 12,-39 103,60-140,1 0,0 0,1 2,1 0,0 1,1 1,1 1,0 1,1 1,0 0,45-12,18 0,166-19,-12 15,1 11,397 27,-588-8,-1 2,64 17,-89-17,0 2,-1 1,0 0,0 2,-1 0,31 23,51 49,-69-53,1-1,1-2,64 35,-32-33,1-4,1-3,133 25,-119-30,-1 3,94 37,-170-55,-1 1,1 0,-1 0,0 1,0-1,0 1,-1 1,1-1,-1 1,0 0,0 0,-1 1,1-1,-1 1,5 11,-6-10,-1 0,0 0,0 0,-1 1,0-1,0 1,-1-1,0 0,0 1,-1-1,0 1,0-1,-1 0,-4 13,-2 2,-1 0,-1-1,-1 0,-1 0,0-1,-2-1,-16 19,-122 116,67-80,-2-5,-4-3,-174 95,-314 113,697-317,-10 6,1095-393,-1172 420,1 0,45-6,-74 15,0 1,0-1,0 1,0-1,0 1,0 0,0 0,0 1,0-1,0 0,0 1,0 0,0 0,0 0,-1 0,1 0,0 1,0-1,-1 1,1-1,-1 1,3 3,-4-2,1 0,-1 0,0 0,-1 0,1 0,0 1,-1-1,0 0,0 1,0-1,0 0,0 0,-1 1,1-1,-1 0,0 0,0 1,-3 5,-5 11,0 1,-1-1,-1 0,-21 28,-68 75,-3-13,-201 169,-149 55,435-321,-11 7,0 0,-1-2,-1-2,-54 22,81-37,1 0,0 0,-1 0,1-1,-1 1,1-1,-1 0,1 0,-1 0,1 0,-1-1,1 1,-4-2,5 1,0 1,1-1,-1 0,1 0,-1 0,1-1,-1 1,1 0,0 0,0-1,-1 1,1-1,0 1,0-1,0 1,1-1,-1 0,-1-2,1-4,-1 0,1 0,1 0,0 0,0 0,0 0,1 0,0 0,4-12,3-18,3 1,1-1,2 2,2 0,1 1,1 0,2 1,36-45,-41 60,0 2,1 0,1 1,0 0,1 2,1 0,0 1,1 1,0 0,1 2,0 0,1 2,0 0,0 1,39-6,-58 13,0-1,0 0,0 1,0 0,0 0,0 0,0 0,0 0,0 0,0 1,0-1,0 1,0 0,0 0,0 0,-1 1,1-1,0 0,-1 1,1 0,-1 0,0 0,1 0,-1 0,0 0,0 0,0 1,0-1,-1 1,1-1,-1 1,0 0,1 0,-1 0,0-1,-1 1,1 0,0 0,-1 0,0 0,1 0,-1 0,-1 6,0 11,-1 0,-1 0,-1 0,-1-1,-12 33,-28 62,-60 108,-74 102,149-270,-11 23,41-76,-1-1,1 1,0-1,-1 1,1-1,0 1,-1 0,1-1,0 1,-1-1,1 1,0 0,0-1,0 1,0-1,0 1,0 0,0-1,0 1,0 0,0-1,0 1,0 0,0-1,1 1,-1-1,0 1,0 0,1-1,-1 1,0-1,1 1,-1-1,1 1,-1-1,0 1,1-1,-1 1,1-1,-1 0,1 1,0-1,-1 0,1 1,-1-1,1 0,0 0,-1 0,1 1,-1-1,1 0,0 0,-1 0,1 0,1 0,10-2,1-1,-1 0,1-1,-1 0,13-6,750-326,298-53,-640 241,-350 122,-72 28,-16 10,-41 41,-2-2,-3-2,-92 68,24-29,-3-6,-4-5,-3-5,-3-6,-3-7,-2-5,-231 58,353-108,2 1,-1-2,0 0,-1-1,-16 1,29-2,1-1,-1 0,0 0,0 0,0 0,1 0,-1-1,0 1,0-1,1 1,-1-1,0 1,1-1,-1 0,0 0,1 0,-1 0,1 0,0 0,-1 0,1 0,0-1,0 1,-1 0,1-1,0 1,0-1,1 1,-1-1,0 0,0 1,1-1,-1 0,1 0,0 1,-1-1,1 0,0 0,0 1,0-4,1-3,1 0,-1 0,1 0,0 0,1 1,0-1,0 1,1 0,7-11,50-65,-58 79,76-86,3 3,141-113,-221 199,21-20,1 1,1 1,0 2,2 0,0 2,35-14,-59 27,0 1,0 0,0 0,0 0,1 0,-1 1,0-1,1 1,-1 0,0 0,1 0,-1 0,0 1,0-1,1 1,-1 0,0 0,0 0,0 0,0 1,0-1,0 1,0 0,0 0,-1 0,1 0,-1 0,1 1,-1-1,0 1,0-1,0 1,0 0,0 0,-1 0,1 0,0 3,3 10,-1-1,0 1,-1 0,-1 0,-1 0,0 21,-2 42,-3 0,-3 0,-4-1,-26 95,24-132,-32 67,27-69,-23 76,36-96,-4 17,-1 0,-26 57,-104 226,133-283,7-35,0 0,0-1,0 1,0 0,0-1,0 1,0 0,1-1,-1 1,0-1,0 1,1 0,-1-1,0 1,1-1,-1 1,1-1,-1 1,0-1,1 1,-1-1,1 1,-1-1,1 0,0 1,0-1,3 0,0 0,-1 0,1 0,0-1,-1 0,1 0,0 0,-1 0,1 0,-1-1,0 0,1 1,-1-1,4-3,61-42,-1-2,-3-3,-2-3,-3-2,100-125,0-51,-117 163,4 2,73-84,7 22,7 6,185-135,-269 220,-2-2,-2-1,71-88,93-161,-147 200,59-70,-105 136,-26 31,-38 45,-483 636,31 36,484-700,-1-1,-1 0,-1-2,-1 0,-1-1,-1 0,0-2,-2-1,1-1,-2-1,0-1,-27 10,29-14,1 2,0 0,1 1,0 1,1 1,1 1,0 1,1 0,-19 23,36-38,0-1,1 0,-1 1,0-1,1 1,-1-1,1 1,-1-1,1 1,-1 0,1-1,-1 1,1 0,0-1,-1 1,1 0,0-1,-1 1,1 0,0 0,0-1,0 1,0 0,0 0,0-1,0 1,0 0,0 0,0-1,0 1,1 0,-1 0,0-1,0 1,1 0,-1-1,0 1,1 0,-1-1,1 1,-1 0,1-1,-1 1,1-1,0 1,-1-1,1 1,-1-1,1 0,0 1,-1-1,1 0,0 1,0-1,-1 0,1 0,0 0,1 0,4 1,1 0,-1 0,1-1,0 0,-1-1,8-1,90-20,164-58,16-5,-219 71,88-24,-137 32,0 0,-1-1,0 0,0-2,0 1,-1-2,16-14,169-128,-130 103,62-56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3.42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7029 6638,'-4'-4,"-16"-10,0 1,-1 0,0 2,-1 0,-38-12,-5 3,-1 3,0 2,-105-8,-115 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6:21.18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3710 2275,'-738'57,"704"-53,-106 19,125-20,0 1,1 1,-1 0,1 1,0 0,-16 11,28-16,0 1,0-1,0 0,0 0,1 1,-1-1,0 1,1 0,-1-1,1 1,0 0,0 0,0 0,0 0,0 0,0 0,0 0,-1 5,2-6,1 1,-1 0,0 0,1 0,-1 0,1-1,-1 1,1 0,0 0,0-1,0 1,0 0,0-1,0 1,0-1,0 0,3 3,6 4,0-1,0 0,1 0,0-1,13 5,-19-9,47 22,-8-4,68 41,-98-52,-1 0,-1 1,0 1,0 0,-1 1,0 0,-1 0,17 28,-7-1,-2 1,-1 1,-3 0,19 83,11 179,-26-131,-7 0,-17 245,3-385,-1-1,-2 0,-1 0,-2 0,0-1,-2 0,-2-1,0 0,-2-1,-1-1,-2 0,-33 40,-232 212,132-139,87-82,-2-3,-3-3,-126 73,-239 94,335-172,-147 58,-11 5,203-83,1 2,-76 56,68-34,61-51,0 1,-1-1,1 1,0-1,0 0,-1 1,1-1,0 0,-1 1,1-1,0 0,-1 0,1 1,0-1,-1 0,1 0,-1 0,1 1,0-1,-1 0,1 0,-1 0,1 0,-1 0,1 0,0 0,-1 0,1 0,-1 0,1 0,-1 0,1 0,0 0,-1 0,1-1,-1 1,1 0,0 0,-1-1,1 1,-1 0,1 0,0-1,-1 1,1 0,0-1,0 1,-1 0,1-1,0 1,-2-32,10-50,29-138,39-81,-71 283,18-63,24-112,-46 187,0 0,0 0,0 0,-1 0,0 0,-1 0,-1-8,2 12,0 1,-1-1,0 1,1 0,-1 0,0-1,0 1,1 0,-1 0,0 0,0 0,0 0,-1 0,1 0,0 0,0 0,0 0,-1 1,1-1,0 1,-1-1,1 1,0-1,-1 1,1 0,-1-1,1 1,-1 0,1 0,-1 0,1 0,-1 1,1-1,-2 1,-10 1,0 1,0 1,1 0,0 1,0 1,0-1,0 2,1 0,0 0,-11 10,-3 4,1 0,1 2,-22 28,21-19,2 0,1 2,2 0,1 2,2 0,1 0,2 2,2 0,1 0,2 1,1 0,3 0,1 0,2 43,10 1032,-11-693,5-389,0 1,2-1,2 0,10 33,-2-6,5 5,2-1,3-1,39 69,-22-45,-38-78,0 1,1-1,-1-1,2 1,-1-1,1 1,0-2,1 1,-1-1,1 0,12 8,-7-8,-1 0,2-1,-1 0,0-1,1-1,0 0,-1-1,16 1,386 16,9-34,-268 7,1704-49,-1717 59,320-9,-423-1,-38 8,-1 0,0 0,0-1,0 1,0 0,1 0,-1 0,0-1,0 1,0 0,0 0,0-1,0 1,0 0,0 0,0-1,0 1,0 0,0 0,0-1,0 1,0 0,0 0,0-1,0 1,0 0,0 0,0 0,0-1,-1 1,1 0,0 0,0-1,0 1,0 0,0 0,-1 0,1 0,0-1,0 1,0 0,-1 0,1 0,0 0,0 0,-1 0,1 0,0-1,0 1,-1 0,1 0,0 0,0 0,-1 0,1 0,0 0,-1 0,-68-18,-498-63,361 56,-47 3,-310 15,174 7,387 0,-93-5,87 4,-1 0,0 0,0-1,1-1,-1 1,1-1,-10-5,18 8,-1-1,0 1,1 0,-1 0,1-1,-1 1,0 0,1-1,-1 1,1-1,-1 1,1 0,0-1,-1 1,1-1,-1 0,1 1,0-1,-1 1,1-1,0 0,0 1,0-1,-1 1,1-1,0 0,0 1,0-1,0 0,0 1,0-1,0 0,0 1,0-1,1 0,-1 1,0-1,0 1,0-1,1 0,-1 1,0-1,1 1,-1-1,1 1,-1-1,0 1,1-1,-1 1,1-1,-1 1,1 0,0-1,-1 1,1 0,0-1,13-6,0 0,0 1,1 1,0 1,15-4,209-42,167-16,168-12,-187 28,711-97,-463 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4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3974 2334,'840'-1,"-479"-18,-287 4,-57 5,-23 4,-40-2,-427-6,321 14,-463 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42"/>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3710 2336,'-907'-6,"796"7,28 0,75-1,17 0,130 1,115 0,243 0,-287-1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4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4019 2487,'32'-5,"73"-15,-70 14,174-39,-200 43,-1 0,0-1,0 0,0-1,10-6,-18 10,1 0,-1-1,0 1,1 0,-1-1,0 1,1 0,-1 0,0-1,1 1,-1-1,0 1,0 0,0-1,1 1,-1 0,0-1,0 1,0-1,0 1,0-1,0 1,0 0,0-1,0 1,0-1,0 1,0-1,-14-9,-12 3,0 1,-1 1,1 1,-1 1,-51 3,8-2,-126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4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3876 2161,'-1'-56,"1"-144,0 158,1 4,-2 0,-1 0,-13-69,14 103,-1-1,1 0,-1 1,0-1,0 1,0-1,-1 1,0 0,-4-5,6 7,-1 1,1-1,-1 1,0 0,1-1,-1 1,0 0,0 0,0 0,0 1,0-1,0 0,0 1,0-1,0 1,-4 0,1 0,-1 1,1 1,0-1,0 1,0 0,0 0,0 0,0 1,0-1,1 1,-1 1,1-1,0 0,0 1,0 0,-4 6,-24 26,1 3,-47 79,-39 100,56-100,42-83,-16 29,-48 122,82-182,-10 41,11-43,0 0,0 0,1-1,-1 1,0 0,1 0,-1 0,1-1,0 1,-1 0,1-1,0 1,0-1,0 1,0-1,0 1,1-1,-1 1,0-1,1 0,-1 0,1 0,2 2,4 1,1 0,0-1,0 1,1-2,-1 1,1-1,13 0,79 2,42-12,0-6,-136 13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4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4005 3480,'-2'-1,"0"-1,-4-2,0-3,1 0,-1-1,1 0,1 0,0 0,0 0,0-1,1 1,-3-15,-13-62,4 0,-3-124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2"/>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4483 3560,'63'-198,"34"-108,-95 300,2-8,-1-1,0 1,2-26,-4 39,-1-1,0 1,0 0,0-1,1 1,-1 0,0-1,-1 1,1 0,0-1,0 1,-1 0,1-1,0 1,-1 0,0 0,1-1,-1 1,0 0,1 0,-1 0,0 0,0 0,0 0,0 0,0 0,0 0,0 0,0 1,0-1,-1 0,1 1,0-1,0 1,-1-1,1 1,0 0,-1 0,1-1,0 1,-1 0,1 0,0 0,-1 0,1 1,0-1,-1 0,1 0,0 1,0-1,-1 1,0 0,-10 3,1 1,-1 1,2 0,-1 0,0 1,1 0,1 1,-12 11,-71 84,55-60,-38 46,32-41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21:28.556"/>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265 6143,'-162'300,"162"-300,-72 180,64-154,1 1,2 0,0 0,-1 55,12 449,-6-493,2 1,1-1,2 0,1-1,3 1,0-1,3-1,1 0,22 44,167 271,-156-283,3-3,112 118,-132-156,2-2,0-1,1-1,1-2,1-1,1-1,1-3,53 18,-41-20,1-2,0-2,1-2,0-2,0-3,62-3,-46-3,0-2,0-3,-1-3,0-3,-1-3,120-48,-42-2,235-151,-332 186,42-41,-50 39,75-49,-111 81,1 1,-1 0,1 0,-1 0,1 0,0 1,-1-1,1 0,0 1,-1-1,1 1,0 0,0-1,0 1,-1 0,4 0,-5 1,1-1,-1 0,1 1,-1-1,1 1,-1-1,0 1,1-1,-1 1,0 0,1-1,-1 1,0-1,0 1,1 0,-1-1,0 1,0 0,0-1,0 1,0 0,0-1,0 1,0-1,0 1,0 0,-1-1,1 2,-3 9,0 0,-1 0,-10 18,-7 9,-1 0,-2-2,-37 43,-96 94,47-56,-218 240,270-299,28-31,2 2,1 1,1 2,-30 48,36-46,2 0,1 1,2 1,1 0,2 1,2 1,1 0,2 0,-4 73,11-101,-3 93,14 139,-7-219,1-1,1-1,1 1,1-1,0 0,2-1,1 0,13 19,9 10,74 80,-74-95,2-2,2-1,1-2,1-1,1-2,53 25,269 101,-305-131,-20-6,0-3,0-1,2-1,-1-2,1-2,0-2,52-1,-74-3,0-2,0 0,0-1,0-1,-1 0,0-2,1 0,-2 0,1-2,-1 0,0 0,0-1,-1-1,-1-1,0 0,0-1,-1 0,20-26,118-187,32-42,-93 150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3"/>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4473 3593,'6'-19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9"/>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4608 3860,'-119'150,"102"-124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3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4634 3826,'-22'28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09.310"/>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5590 3125,'37'-71,"-35"67,0-1,0 1,0-1,-1 1,1-1,-1 0,-1 0,1 0,0 0,-1 0,0 1,-1-1,1 0,-2-6,2 10,-1 0,1-1,-1 1,0 0,0 0,0 0,1 0,-1 0,0 0,0 0,-1 0,1 0,0 0,0 0,0 1,0-1,-1 0,1 1,0-1,-2 1,-2-1,1 0,0 1,-1 0,1 0,0 0,-1 0,1 1,0 0,-6 1,-11 4,1 1,1 1,0 1,0 1,-24 16,-94 75,23-5,50-37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7"/>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5314 3569,'7'-10,"0"0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6"/>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4561 4678,'49'-67,"-18"24,627-933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5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4312 4745,'-21'179,"20"-176,1 0,0 0,1 0,-1 0,0 0,1 0,0 0,0 0,0-1,1 4,-1-5,-1 0,0-1,1 1,-1-1,1 1,-1-1,1 0,-1 1,1-1,-1 1,1-1,-1 0,1 0,-1 1,1-1,0 0,-1 0,1 1,0-1,-1 0,1 0,0 0,-1 0,1 0,0 0,-1 0,1 0,-1-1,2 1,4-3,0 0,-4 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5"/>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4562 3893,'-70'225,"53"-169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4:07:22.024"/>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4438 3992,'82'-99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3:34:24.258"/>
    </inkml:context>
    <inkml:brush xml:id="br0">
      <inkml:brushProperty name="width" value="0.5" units="cm"/>
      <inkml:brushProperty name="height" value="1" units="cm"/>
      <inkml:brushProperty name="color" value="#66FF33"/>
      <inkml:brushProperty name="tip" value="rectangle"/>
      <inkml:brushProperty name="rasterOp" value="maskPen"/>
      <inkml:brushProperty name="ignorePressure" value="1"/>
    </inkml:brush>
  </inkml:definitions>
  <inkml:trace contextRef="#ctx0" brushRef="#br0">4395 5512,'-25'39,"-27"49,50-84,0 0,-1 0,1-1,-1 1,0-1,0 1,0-1,0 0,-5 3,7-5,1-1,-1 0,1 0,-1 0,1 1,-1-1,1 0,-1 0,1 0,-1 0,1 0,-1 0,1 0,-1 0,0 0,1 0,-1 0,1-1,-1 1,1 0,-1 0,1 0,-1-1,1 1,0 0,-1-1,1 1,-1 0,1-1,-1 1,1-1,0 1,-1 0,1-1,0 1,0-1,-1 1,1-1,0 0,-3-9,0 0,1 0,0 0,1-1,0-18,-15-1027,17 1021,0 0,0 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041B03-57DD-4A37-A3E7-6A7ED17FF340}" type="datetimeFigureOut">
              <a:rPr lang="en-US" smtClean="0"/>
              <a:t>3/30/2022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CF171A-81D0-45EB-BEBA-95D10422DF70}" type="slidenum">
              <a:rPr lang="en-US" smtClean="0"/>
              <a:t>‹#›</a:t>
            </a:fld>
            <a:endParaRPr lang="en-US" dirty="0"/>
          </a:p>
        </p:txBody>
      </p:sp>
    </p:spTree>
    <p:extLst>
      <p:ext uri="{BB962C8B-B14F-4D97-AF65-F5344CB8AC3E}">
        <p14:creationId xmlns:p14="http://schemas.microsoft.com/office/powerpoint/2010/main" val="143139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2A877-5019-41C0-AFE8-2CFA5193DA75}" type="slidenum">
              <a:rPr lang="en-US" smtClean="0"/>
              <a:t>5</a:t>
            </a:fld>
            <a:endParaRPr lang="en-US" dirty="0"/>
          </a:p>
        </p:txBody>
      </p:sp>
    </p:spTree>
    <p:extLst>
      <p:ext uri="{BB962C8B-B14F-4D97-AF65-F5344CB8AC3E}">
        <p14:creationId xmlns:p14="http://schemas.microsoft.com/office/powerpoint/2010/main" val="150518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E80C-39E1-4183-ACCD-DA5183E69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1F4DA-503C-4BDF-9113-9C8FE1200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42A8C-2093-41AD-BDCC-7928036E736A}"/>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11D2F438-2FA7-43F0-9BBA-44BA2CD6F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A21CA1-318C-4435-92C0-E1247F8A32E6}"/>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219387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7784-6671-4133-9CE7-C34213FD52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2063A-4F35-4046-ABD2-F658D5A85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26399-9548-4054-ACE6-DE7AD30DD457}"/>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BC9340EE-BB5C-40E5-BB0B-7B6AE08F71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E34ED-DD98-47F4-95A3-CCD3ED22FE26}"/>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88759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601CB-4BF1-41CF-A864-74FC43726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11446-BB3B-4A31-B5FF-BB5AD6E6F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7278E-29E3-441C-9D7A-9B04E6B0A506}"/>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4CF351C0-0083-411B-A6C2-3DFFA0597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0A11F2-7B59-4E3A-8BD9-7F49C323E7BE}"/>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354554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A369-2E3D-4AED-BAAA-2A5D016F5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EFA073-A279-42B3-B578-BE14E7D18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0357B-30A3-4431-9DF0-ABF6411A889A}"/>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124B0C02-60E1-4144-B544-6E30289CF3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2DEA4-B310-4FCC-A1E0-37347B4FE3DC}"/>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204126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43A2-D76A-423D-AB90-D6E45C3DAD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B6350-5D3A-425B-9FDC-A9C536428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A1DA34-C0E7-42BA-AD08-10E35CD13F06}"/>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89715651-D22F-4772-93A8-C726334F71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41E48-08FD-400E-8189-36FA6A98DBC7}"/>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211028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282C-50BC-4145-AD4E-0639511B5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B9F65-9BD2-47F7-8038-36399E2699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D5F73-ABD2-48FD-89F4-506C6C4D3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D3C56-D420-4F4A-9354-D20850683F33}"/>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6" name="Footer Placeholder 5">
            <a:extLst>
              <a:ext uri="{FF2B5EF4-FFF2-40B4-BE49-F238E27FC236}">
                <a16:creationId xmlns:a16="http://schemas.microsoft.com/office/drawing/2014/main" id="{510E2222-BC54-4AA6-B8E6-0C6705200D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800EA2-954A-4F0F-BE12-8141F5D8ECA2}"/>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224510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346E-E631-4655-8B8F-03A3D888E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E1796-A3D6-4EA8-8CA3-86A0747D3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B1C79-E953-4541-BF6C-130BDAA73D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01753-DD11-428F-B96A-95559DB563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65D54-C7AB-486B-B084-D9E771ABD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C6757-D7F4-4104-BEC0-249053C00EDA}"/>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8" name="Footer Placeholder 7">
            <a:extLst>
              <a:ext uri="{FF2B5EF4-FFF2-40B4-BE49-F238E27FC236}">
                <a16:creationId xmlns:a16="http://schemas.microsoft.com/office/drawing/2014/main" id="{18978E5A-2DAD-4AD1-B778-5188A7B538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9F0A59-F3D0-498A-968C-1BAC757A4F9C}"/>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400583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AD20-F11F-4B63-8742-28DC45C5C9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D22325-7976-4331-9C1E-236DAA54B91C}"/>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4" name="Footer Placeholder 3">
            <a:extLst>
              <a:ext uri="{FF2B5EF4-FFF2-40B4-BE49-F238E27FC236}">
                <a16:creationId xmlns:a16="http://schemas.microsoft.com/office/drawing/2014/main" id="{45D311B7-685D-49F7-B9C6-03383F84CB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B2E29D-D2DE-4870-B808-C9CD3D8BB2AC}"/>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344384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4DC83-70C1-4E17-AA39-6D16678895FB}"/>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3" name="Footer Placeholder 2">
            <a:extLst>
              <a:ext uri="{FF2B5EF4-FFF2-40B4-BE49-F238E27FC236}">
                <a16:creationId xmlns:a16="http://schemas.microsoft.com/office/drawing/2014/main" id="{58E2726C-8122-4FDC-830C-99E74848B7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8BBD6F-A5CD-4A22-8E0E-0A4C84835BE0}"/>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72833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AA1-6377-49E8-9A52-16B689249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14189-3184-499D-8438-E89028C00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4CE5A-7D4D-4010-80CD-E199626F8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9ACC9-6F3D-48A5-A11C-195928327DB0}"/>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6" name="Footer Placeholder 5">
            <a:extLst>
              <a:ext uri="{FF2B5EF4-FFF2-40B4-BE49-F238E27FC236}">
                <a16:creationId xmlns:a16="http://schemas.microsoft.com/office/drawing/2014/main" id="{4CB8FAF5-C2CC-4B2C-9A81-F16C1014C1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D1B864-9F25-44EC-B505-00BA02636911}"/>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41124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19EB-93B6-47F6-B4A9-A9DB33445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B91FA9-803E-46AC-9BBA-C7551E2AD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855CD2-D765-43A7-908F-7BA801ABF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B2BB5-4B31-447B-B7FE-AA4D464163B7}"/>
              </a:ext>
            </a:extLst>
          </p:cNvPr>
          <p:cNvSpPr>
            <a:spLocks noGrp="1"/>
          </p:cNvSpPr>
          <p:nvPr>
            <p:ph type="dt" sz="half" idx="10"/>
          </p:nvPr>
        </p:nvSpPr>
        <p:spPr/>
        <p:txBody>
          <a:bodyPr/>
          <a:lstStyle/>
          <a:p>
            <a:fld id="{5DD91E17-7193-495C-BE35-235E0EA22FCD}" type="datetimeFigureOut">
              <a:rPr lang="en-US" smtClean="0"/>
              <a:t>3/30/2022</a:t>
            </a:fld>
            <a:endParaRPr lang="en-US" dirty="0"/>
          </a:p>
        </p:txBody>
      </p:sp>
      <p:sp>
        <p:nvSpPr>
          <p:cNvPr id="6" name="Footer Placeholder 5">
            <a:extLst>
              <a:ext uri="{FF2B5EF4-FFF2-40B4-BE49-F238E27FC236}">
                <a16:creationId xmlns:a16="http://schemas.microsoft.com/office/drawing/2014/main" id="{9B0B7114-411A-4525-BE89-A8F82A0E00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3F975C-1432-4D57-B308-7C23A845E6A5}"/>
              </a:ext>
            </a:extLst>
          </p:cNvPr>
          <p:cNvSpPr>
            <a:spLocks noGrp="1"/>
          </p:cNvSpPr>
          <p:nvPr>
            <p:ph type="sldNum" sz="quarter" idx="12"/>
          </p:nvPr>
        </p:nvSpPr>
        <p:spPr/>
        <p:txBody>
          <a:bodyPr/>
          <a:lstStyle/>
          <a:p>
            <a:fld id="{3E4FE58B-4BA9-48D0-9E0C-ACF29A09BE47}" type="slidenum">
              <a:rPr lang="en-US" smtClean="0"/>
              <a:t>‹#›</a:t>
            </a:fld>
            <a:endParaRPr lang="en-US" dirty="0"/>
          </a:p>
        </p:txBody>
      </p:sp>
    </p:spTree>
    <p:extLst>
      <p:ext uri="{BB962C8B-B14F-4D97-AF65-F5344CB8AC3E}">
        <p14:creationId xmlns:p14="http://schemas.microsoft.com/office/powerpoint/2010/main" val="402533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2A0F7-9F15-41FA-9BAC-61B90FFD9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7FB77-6797-4665-8CB8-1A0A25B24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5A693-1E8F-413F-B704-DE99FC118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91E17-7193-495C-BE35-235E0EA22FCD}" type="datetimeFigureOut">
              <a:rPr lang="en-US" smtClean="0"/>
              <a:t>3/30/2022</a:t>
            </a:fld>
            <a:endParaRPr lang="en-US" dirty="0"/>
          </a:p>
        </p:txBody>
      </p:sp>
      <p:sp>
        <p:nvSpPr>
          <p:cNvPr id="5" name="Footer Placeholder 4">
            <a:extLst>
              <a:ext uri="{FF2B5EF4-FFF2-40B4-BE49-F238E27FC236}">
                <a16:creationId xmlns:a16="http://schemas.microsoft.com/office/drawing/2014/main" id="{442FDC72-9245-4FC3-9E87-EB74A9AAC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73BFF4-26D3-49DC-B3BA-68C0907AF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FE58B-4BA9-48D0-9E0C-ACF29A09BE47}" type="slidenum">
              <a:rPr lang="en-US" smtClean="0"/>
              <a:t>‹#›</a:t>
            </a:fld>
            <a:endParaRPr lang="en-US" dirty="0"/>
          </a:p>
        </p:txBody>
      </p:sp>
    </p:spTree>
    <p:extLst>
      <p:ext uri="{BB962C8B-B14F-4D97-AF65-F5344CB8AC3E}">
        <p14:creationId xmlns:p14="http://schemas.microsoft.com/office/powerpoint/2010/main" val="119024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xhere.com/en/photo/1099569" TargetMode="External"/><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inspiks.com/inspirational-christian-art-archive/" TargetMode="External"/><Relationship Id="rId5" Type="http://schemas.openxmlformats.org/officeDocument/2006/relationships/image" Target="../media/image3.jpg"/><Relationship Id="rId4" Type="http://schemas.openxmlformats.org/officeDocument/2006/relationships/hyperlink" Target="https://www.pexels.com/photo/person-walking-3138977/"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Deuteronomy+6%3A1-7&amp;version=AMP#fen-AMP-5090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KJVVersionWholeBibleInPicturesAndWallpapers43TheBookOfJohn"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thegoodheart.blogspot.com/2013/05/love-is-his-meaning.html"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in5d.com/2020-eyesight-100-free-holistic-and-natural-the-bates-method-of-vision-education/" TargetMode="External"/><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hyperlink" Target="http://vimeo.com/35750329"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archive.org/details/BBEVersionWholeBibleInPicturesAndWallpapers46TheBookOf1Corinthians" TargetMode="External"/><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1+Corinthians+3%3A1-3&amp;version=AMP#fen-AMP-28414b" TargetMode="External"/><Relationship Id="rId2" Type="http://schemas.openxmlformats.org/officeDocument/2006/relationships/hyperlink" Target="https://www.biblegateway.com/passage/?search=1+Corinthians+3%3A1-3&amp;version=AMP#fen-AMP-28412a" TargetMode="External"/><Relationship Id="rId1" Type="http://schemas.openxmlformats.org/officeDocument/2006/relationships/slideLayout" Target="../slideLayouts/slideLayout6.xml"/><Relationship Id="rId4" Type="http://schemas.openxmlformats.org/officeDocument/2006/relationships/hyperlink" Target="https://www.biblegateway.com/passage/?search=1+Corinthians+3%3A1-3&amp;version=AMP#fen-AMP-28414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peter.baumgartner.name/2014/05/23/double-blind-review-ein-fallbeispiel/" TargetMode="External"/><Relationship Id="rId7" Type="http://schemas.openxmlformats.org/officeDocument/2006/relationships/hyperlink" Target="http://picpedia.org/highway-signs/r/review.html"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http://spengler.io/blog/performance-review-parte-1-como-estruturar-uma-avaliacao-de-performance/time-for-review-the-phrase-is-written-on-multi-colored-stickers-on-a-brown-wooden-background-business-concept-strategy-plan-planning/" TargetMode="External"/><Relationship Id="rId4" Type="http://schemas.openxmlformats.org/officeDocument/2006/relationships/image" Target="../media/image6.jpg"/><Relationship Id="rId9" Type="http://schemas.openxmlformats.org/officeDocument/2006/relationships/hyperlink" Target="http://www.thebluediamondgallery.com/handwriting/r/review.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blegateway.com/passage/?search=Romans+8%3A1-17&amp;version=AMP#fen-AMP-28129a"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biblegateway.com/passage/?search=Romans+8%3A1-17&amp;version=AMP#fen-AMP-28132b"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Romans+8%3A24-28&amp;version=AMP#fen-AMP-28144a"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on-of-encouragement.blogspot.com/2011_10_01_archive.html" TargetMode="External"/><Relationship Id="rId7" Type="http://schemas.openxmlformats.org/officeDocument/2006/relationships/hyperlink" Target="http://www.randolphbrown.com/2008_01_01_archive.html" TargetMode="External"/><Relationship Id="rId12"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18.jpg"/><Relationship Id="rId11" Type="http://schemas.openxmlformats.org/officeDocument/2006/relationships/hyperlink" Target="https://angdakilangpangako.blogspot.com/2018/04/what-does-bible-say-about-spiritual.html" TargetMode="External"/><Relationship Id="rId5" Type="http://schemas.openxmlformats.org/officeDocument/2006/relationships/hyperlink" Target="http://vimeo.com/51395856" TargetMode="External"/><Relationship Id="rId10" Type="http://schemas.openxmlformats.org/officeDocument/2006/relationships/image" Target="../media/image20.jpg"/><Relationship Id="rId4" Type="http://schemas.openxmlformats.org/officeDocument/2006/relationships/image" Target="../media/image17.jpg"/><Relationship Id="rId9" Type="http://schemas.openxmlformats.org/officeDocument/2006/relationships/hyperlink" Target="https://www.prayeriswarfare.com/seven-weapons-of-spiritual-warfar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egateway.com/passage/?search=Ephesians+6%3A11-17&amp;version=AMP#fen-AMP-29353b" TargetMode="External"/><Relationship Id="rId2" Type="http://schemas.openxmlformats.org/officeDocument/2006/relationships/hyperlink" Target="https://www.biblegateway.com/passage/?search=Ephesians+6%3A11-17&amp;version=AMP#fen-AMP-29352a" TargetMode="External"/><Relationship Id="rId1" Type="http://schemas.openxmlformats.org/officeDocument/2006/relationships/slideLayout" Target="../slideLayouts/slideLayout6.xml"/><Relationship Id="rId4" Type="http://schemas.openxmlformats.org/officeDocument/2006/relationships/hyperlink" Target="https://www.biblegateway.com/passage/?search=Ephesians+6%3A11-17&amp;version=AMP#fen-AMP-29354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on-of-encouragement.blogspot.com/2012/10/roots-of-warlike-christian-zionism-or.html" TargetMode="External"/><Relationship Id="rId7" Type="http://schemas.openxmlformats.org/officeDocument/2006/relationships/hyperlink" Target="http://vimeo.com/47869505" TargetMode="External"/><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hyperlink" Target="https://www.exposingsatanism.org/heretic-paula-white-says-the-white-house-is-holy-ground-because-she-stands-on-it/" TargetMode="External"/><Relationship Id="rId4" Type="http://schemas.openxmlformats.org/officeDocument/2006/relationships/image" Target="../media/image23.jpg"/><Relationship Id="rId9" Type="http://schemas.openxmlformats.org/officeDocument/2006/relationships/hyperlink" Target="https://authorterricelestinebrunson.blogspot.com/2018/01/the-sheep-that-cried-wolf.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77601953@N03/9510887665" TargetMode="External"/><Relationship Id="rId7" Type="http://schemas.openxmlformats.org/officeDocument/2006/relationships/hyperlink" Target="https://attycortes.com/2013/07/24/truth-is-a-gift/" TargetMode="External"/><Relationship Id="rId2" Type="http://schemas.openxmlformats.org/officeDocument/2006/relationships/image" Target="../media/image26.jpg"/><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hyperlink" Target="http://echoofrestorationtruths.blogspot.com/2015/03/what-is-truth.html" TargetMode="Externa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lisahallwilson/8663049023" TargetMode="External"/><Relationship Id="rId2" Type="http://schemas.openxmlformats.org/officeDocument/2006/relationships/image" Target="../media/image29.jpg"/><Relationship Id="rId1" Type="http://schemas.openxmlformats.org/officeDocument/2006/relationships/slideLayout" Target="../slideLayouts/slideLayout6.xml"/><Relationship Id="rId5" Type="http://schemas.openxmlformats.org/officeDocument/2006/relationships/hyperlink" Target="https://www.flickr.com/photos/28648582@N02/11260081624" TargetMode="Externa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hyperlink" Target="https://eprayercircle.com/ignorance-is-the-hardest-thing-to-beat-it-separates-people-from-god-it-is-unholy/" TargetMode="External"/><Relationship Id="rId2" Type="http://schemas.openxmlformats.org/officeDocument/2006/relationships/image" Target="../media/image31.jpg"/><Relationship Id="rId1" Type="http://schemas.openxmlformats.org/officeDocument/2006/relationships/slideLayout" Target="../slideLayouts/slideLayout6.xml"/><Relationship Id="rId5" Type="http://schemas.openxmlformats.org/officeDocument/2006/relationships/hyperlink" Target="https://www.flickr.com/photos/lex-photographic/48393738952/" TargetMode="Externa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mom2momflorida.com/practical-lessons/the-ten-commandments/"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hyperlink" Target="https://satisfyingretirement.blogspot.com/2018/01/the-10-commandments-of-retirement.html" TargetMode="Externa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hyperlink" Target="https://www.biblegateway.com/passage/?search=Deuteronomy+6%3A1-7&amp;version=AMP#fen-AMP-5094b"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rhemalogy.com/2020/01/13/can-you-see-anything-in-2020/" TargetMode="External"/><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www.biblegateway.com/passage/?search=Deuteronomy+4%3A1-10&amp;version=AMP#fen-AMP-5013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biblegateway.com/passage/?search=Matthew+15%3A12-14&amp;version=AMP#fen-AMP-23648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1" Type="http://schemas.openxmlformats.org/officeDocument/2006/relationships/image" Target="../media/image541.png"/><Relationship Id="rId170" Type="http://schemas.openxmlformats.org/officeDocument/2006/relationships/customXml" Target="../ink/ink84.xml"/><Relationship Id="rId268" Type="http://schemas.openxmlformats.org/officeDocument/2006/relationships/customXml" Target="../ink/ink133.xml"/><Relationship Id="rId475" Type="http://schemas.openxmlformats.org/officeDocument/2006/relationships/image" Target="../media/image752.png"/><Relationship Id="rId682" Type="http://schemas.openxmlformats.org/officeDocument/2006/relationships/customXml" Target="../ink/ink364.xml"/><Relationship Id="rId128" Type="http://schemas.openxmlformats.org/officeDocument/2006/relationships/customXml" Target="../ink/ink63.xml"/><Relationship Id="rId335" Type="http://schemas.openxmlformats.org/officeDocument/2006/relationships/image" Target="../media/image692.png"/><Relationship Id="rId542" Type="http://schemas.openxmlformats.org/officeDocument/2006/relationships/customXml" Target="../ink/ink281.xml"/><Relationship Id="rId987" Type="http://schemas.openxmlformats.org/officeDocument/2006/relationships/image" Target="../media/image976.png"/><Relationship Id="rId402" Type="http://schemas.openxmlformats.org/officeDocument/2006/relationships/customXml" Target="../ink/ink200.xml"/><Relationship Id="rId847" Type="http://schemas.openxmlformats.org/officeDocument/2006/relationships/image" Target="../media/image913.png"/><Relationship Id="rId1032" Type="http://schemas.openxmlformats.org/officeDocument/2006/relationships/customXml" Target="../ink/ink541.xml"/><Relationship Id="rId707" Type="http://schemas.openxmlformats.org/officeDocument/2006/relationships/image" Target="../media/image844.png"/><Relationship Id="rId914" Type="http://schemas.openxmlformats.org/officeDocument/2006/relationships/customXml" Target="../ink/ink480.xml"/><Relationship Id="rId43" Type="http://schemas.openxmlformats.org/officeDocument/2006/relationships/image" Target="../media/image551.png"/><Relationship Id="rId192" Type="http://schemas.openxmlformats.org/officeDocument/2006/relationships/customXml" Target="../ink/ink95.xml"/><Relationship Id="rId497" Type="http://schemas.openxmlformats.org/officeDocument/2006/relationships/image" Target="../media/image763.png"/><Relationship Id="rId357" Type="http://schemas.openxmlformats.org/officeDocument/2006/relationships/image" Target="../media/image703.png"/><Relationship Id="rId217" Type="http://schemas.openxmlformats.org/officeDocument/2006/relationships/image" Target="../media/image634.png"/><Relationship Id="rId564" Type="http://schemas.openxmlformats.org/officeDocument/2006/relationships/image" Target="../media/image782.png"/><Relationship Id="rId771" Type="http://schemas.openxmlformats.org/officeDocument/2006/relationships/image" Target="../media/image876.png"/><Relationship Id="rId869" Type="http://schemas.openxmlformats.org/officeDocument/2006/relationships/image" Target="../media/image924.png"/><Relationship Id="rId424" Type="http://schemas.openxmlformats.org/officeDocument/2006/relationships/customXml" Target="../ink/ink211.xml"/><Relationship Id="rId631" Type="http://schemas.openxmlformats.org/officeDocument/2006/relationships/customXml" Target="../ink/ink335.xml"/><Relationship Id="rId729" Type="http://schemas.openxmlformats.org/officeDocument/2006/relationships/image" Target="../media/image855.png"/><Relationship Id="rId1054" Type="http://schemas.openxmlformats.org/officeDocument/2006/relationships/customXml" Target="../ink/ink552.xml"/><Relationship Id="rId936" Type="http://schemas.openxmlformats.org/officeDocument/2006/relationships/image" Target="../media/image952.png"/><Relationship Id="rId65" Type="http://schemas.openxmlformats.org/officeDocument/2006/relationships/image" Target="../media/image562.png"/><Relationship Id="rId281" Type="http://schemas.openxmlformats.org/officeDocument/2006/relationships/image" Target="../media/image665.png"/><Relationship Id="rId141" Type="http://schemas.openxmlformats.org/officeDocument/2006/relationships/image" Target="../media/image600.png"/><Relationship Id="rId379" Type="http://schemas.openxmlformats.org/officeDocument/2006/relationships/image" Target="../media/image714.png"/><Relationship Id="rId586" Type="http://schemas.openxmlformats.org/officeDocument/2006/relationships/image" Target="../media/image790.png"/><Relationship Id="rId793" Type="http://schemas.openxmlformats.org/officeDocument/2006/relationships/image" Target="../media/image887.png"/><Relationship Id="rId7" Type="http://schemas.openxmlformats.org/officeDocument/2006/relationships/image" Target="../media/image534.png"/><Relationship Id="rId239" Type="http://schemas.openxmlformats.org/officeDocument/2006/relationships/image" Target="../media/image645.png"/><Relationship Id="rId446" Type="http://schemas.openxmlformats.org/officeDocument/2006/relationships/image" Target="../media/image740.png"/><Relationship Id="rId653" Type="http://schemas.openxmlformats.org/officeDocument/2006/relationships/customXml" Target="../ink/ink346.xml"/><Relationship Id="rId1076" Type="http://schemas.openxmlformats.org/officeDocument/2006/relationships/customXml" Target="../ink/ink563.xml"/><Relationship Id="rId306" Type="http://schemas.openxmlformats.org/officeDocument/2006/relationships/customXml" Target="../ink/ink152.xml"/><Relationship Id="rId860" Type="http://schemas.openxmlformats.org/officeDocument/2006/relationships/customXml" Target="../ink/ink453.xml"/><Relationship Id="rId958" Type="http://schemas.openxmlformats.org/officeDocument/2006/relationships/image" Target="../media/image963.png"/><Relationship Id="rId87" Type="http://schemas.openxmlformats.org/officeDocument/2006/relationships/image" Target="../media/image573.png"/><Relationship Id="rId513" Type="http://schemas.openxmlformats.org/officeDocument/2006/relationships/image" Target="../media/image771.png"/><Relationship Id="rId720" Type="http://schemas.openxmlformats.org/officeDocument/2006/relationships/customXml" Target="../ink/ink383.xml"/><Relationship Id="rId818" Type="http://schemas.openxmlformats.org/officeDocument/2006/relationships/customXml" Target="../ink/ink432.xml"/><Relationship Id="rId1003" Type="http://schemas.openxmlformats.org/officeDocument/2006/relationships/image" Target="../media/image984.png"/><Relationship Id="rId14" Type="http://schemas.openxmlformats.org/officeDocument/2006/relationships/customXml" Target="../ink/ink6.xml"/><Relationship Id="rId317" Type="http://schemas.openxmlformats.org/officeDocument/2006/relationships/image" Target="../media/image683.png"/><Relationship Id="rId524" Type="http://schemas.openxmlformats.org/officeDocument/2006/relationships/image" Target="../media/image774.png"/><Relationship Id="rId731" Type="http://schemas.openxmlformats.org/officeDocument/2006/relationships/image" Target="../media/image856.png"/><Relationship Id="rId98" Type="http://schemas.openxmlformats.org/officeDocument/2006/relationships/customXml" Target="../ink/ink48.xml"/><Relationship Id="rId163" Type="http://schemas.openxmlformats.org/officeDocument/2006/relationships/image" Target="../media/image610.png"/><Relationship Id="rId370" Type="http://schemas.openxmlformats.org/officeDocument/2006/relationships/customXml" Target="../ink/ink184.xml"/><Relationship Id="rId829" Type="http://schemas.openxmlformats.org/officeDocument/2006/relationships/image" Target="../media/image905.png"/><Relationship Id="rId1014" Type="http://schemas.openxmlformats.org/officeDocument/2006/relationships/customXml" Target="../ink/ink532.xml"/><Relationship Id="rId230" Type="http://schemas.openxmlformats.org/officeDocument/2006/relationships/customXml" Target="../ink/ink114.xml"/><Relationship Id="rId468" Type="http://schemas.openxmlformats.org/officeDocument/2006/relationships/customXml" Target="../ink/ink241.xml"/><Relationship Id="rId675" Type="http://schemas.openxmlformats.org/officeDocument/2006/relationships/image" Target="../media/image828.png"/><Relationship Id="rId882" Type="http://schemas.openxmlformats.org/officeDocument/2006/relationships/customXml" Target="../ink/ink464.xml"/><Relationship Id="rId1098" Type="http://schemas.openxmlformats.org/officeDocument/2006/relationships/customXml" Target="../ink/ink576.xml"/><Relationship Id="rId25" Type="http://schemas.openxmlformats.org/officeDocument/2006/relationships/image" Target="../media/image543.png"/><Relationship Id="rId328" Type="http://schemas.openxmlformats.org/officeDocument/2006/relationships/customXml" Target="../ink/ink163.xml"/><Relationship Id="rId535" Type="http://schemas.openxmlformats.org/officeDocument/2006/relationships/customXml" Target="../ink/ink277.xml"/><Relationship Id="rId742" Type="http://schemas.openxmlformats.org/officeDocument/2006/relationships/customXml" Target="../ink/ink394.xml"/><Relationship Id="rId174" Type="http://schemas.openxmlformats.org/officeDocument/2006/relationships/customXml" Target="../ink/ink86.xml"/><Relationship Id="rId381" Type="http://schemas.openxmlformats.org/officeDocument/2006/relationships/image" Target="../media/image715.png"/><Relationship Id="rId602" Type="http://schemas.openxmlformats.org/officeDocument/2006/relationships/image" Target="../media/image798.png"/><Relationship Id="rId1025" Type="http://schemas.openxmlformats.org/officeDocument/2006/relationships/image" Target="../media/image995.png"/><Relationship Id="rId241" Type="http://schemas.openxmlformats.org/officeDocument/2006/relationships/image" Target="../media/image646.png"/><Relationship Id="rId479" Type="http://schemas.openxmlformats.org/officeDocument/2006/relationships/image" Target="../media/image754.png"/><Relationship Id="rId686" Type="http://schemas.openxmlformats.org/officeDocument/2006/relationships/customXml" Target="../ink/ink366.xml"/><Relationship Id="rId893" Type="http://schemas.openxmlformats.org/officeDocument/2006/relationships/image" Target="../media/image935.png"/><Relationship Id="rId907" Type="http://schemas.openxmlformats.org/officeDocument/2006/relationships/image" Target="../media/image942.png"/><Relationship Id="rId36" Type="http://schemas.openxmlformats.org/officeDocument/2006/relationships/customXml" Target="../ink/ink17.xml"/><Relationship Id="rId339" Type="http://schemas.openxmlformats.org/officeDocument/2006/relationships/image" Target="../media/image694.png"/><Relationship Id="rId546" Type="http://schemas.openxmlformats.org/officeDocument/2006/relationships/customXml" Target="../ink/ink284.xml"/><Relationship Id="rId753" Type="http://schemas.openxmlformats.org/officeDocument/2006/relationships/image" Target="../media/image867.png"/><Relationship Id="rId101" Type="http://schemas.openxmlformats.org/officeDocument/2006/relationships/image" Target="../media/image580.png"/><Relationship Id="rId185" Type="http://schemas.openxmlformats.org/officeDocument/2006/relationships/image" Target="../media/image620.png"/><Relationship Id="rId406" Type="http://schemas.openxmlformats.org/officeDocument/2006/relationships/customXml" Target="../ink/ink202.xml"/><Relationship Id="rId960" Type="http://schemas.openxmlformats.org/officeDocument/2006/relationships/image" Target="../media/image964.png"/><Relationship Id="rId1036" Type="http://schemas.openxmlformats.org/officeDocument/2006/relationships/customXml" Target="../ink/ink543.xml"/><Relationship Id="rId392" Type="http://schemas.openxmlformats.org/officeDocument/2006/relationships/customXml" Target="../ink/ink195.xml"/><Relationship Id="rId613" Type="http://schemas.openxmlformats.org/officeDocument/2006/relationships/customXml" Target="../ink/ink323.xml"/><Relationship Id="rId697" Type="http://schemas.openxmlformats.org/officeDocument/2006/relationships/image" Target="../media/image839.png"/><Relationship Id="rId820" Type="http://schemas.openxmlformats.org/officeDocument/2006/relationships/customXml" Target="../ink/ink433.xml"/><Relationship Id="rId918" Type="http://schemas.openxmlformats.org/officeDocument/2006/relationships/customXml" Target="../ink/ink482.xml"/><Relationship Id="rId252" Type="http://schemas.openxmlformats.org/officeDocument/2006/relationships/customXml" Target="../ink/ink125.xml"/><Relationship Id="rId1103" Type="http://schemas.openxmlformats.org/officeDocument/2006/relationships/image" Target="../media/image1030.png"/><Relationship Id="rId47" Type="http://schemas.openxmlformats.org/officeDocument/2006/relationships/image" Target="../media/image553.png"/><Relationship Id="rId112" Type="http://schemas.openxmlformats.org/officeDocument/2006/relationships/customXml" Target="../ink/ink55.xml"/><Relationship Id="rId557" Type="http://schemas.openxmlformats.org/officeDocument/2006/relationships/customXml" Target="../ink/ink292.xml"/><Relationship Id="rId764" Type="http://schemas.openxmlformats.org/officeDocument/2006/relationships/customXml" Target="../ink/ink405.xml"/><Relationship Id="rId971" Type="http://schemas.openxmlformats.org/officeDocument/2006/relationships/image" Target="../media/image969.png"/><Relationship Id="rId196" Type="http://schemas.openxmlformats.org/officeDocument/2006/relationships/customXml" Target="../ink/ink97.xml"/><Relationship Id="rId417" Type="http://schemas.openxmlformats.org/officeDocument/2006/relationships/image" Target="../media/image733.png"/><Relationship Id="rId624" Type="http://schemas.openxmlformats.org/officeDocument/2006/relationships/image" Target="../media/image807.png"/><Relationship Id="rId831" Type="http://schemas.openxmlformats.org/officeDocument/2006/relationships/image" Target="../media/image906.png"/><Relationship Id="rId1047" Type="http://schemas.openxmlformats.org/officeDocument/2006/relationships/image" Target="../media/image1006.png"/><Relationship Id="rId263" Type="http://schemas.openxmlformats.org/officeDocument/2006/relationships/image" Target="../media/image656.png"/><Relationship Id="rId470" Type="http://schemas.openxmlformats.org/officeDocument/2006/relationships/customXml" Target="../ink/ink242.xml"/><Relationship Id="rId929" Type="http://schemas.openxmlformats.org/officeDocument/2006/relationships/image" Target="../media/image444.png"/><Relationship Id="rId1114" Type="http://schemas.openxmlformats.org/officeDocument/2006/relationships/customXml" Target="../ink/ink586.xml"/><Relationship Id="rId58" Type="http://schemas.openxmlformats.org/officeDocument/2006/relationships/customXml" Target="../ink/ink28.xml"/><Relationship Id="rId123" Type="http://schemas.openxmlformats.org/officeDocument/2006/relationships/image" Target="../media/image591.png"/><Relationship Id="rId330" Type="http://schemas.openxmlformats.org/officeDocument/2006/relationships/customXml" Target="../ink/ink164.xml"/><Relationship Id="rId568" Type="http://schemas.openxmlformats.org/officeDocument/2006/relationships/customXml" Target="../ink/ink298.xml"/><Relationship Id="rId775" Type="http://schemas.openxmlformats.org/officeDocument/2006/relationships/image" Target="../media/image878.png"/><Relationship Id="rId982" Type="http://schemas.openxmlformats.org/officeDocument/2006/relationships/customXml" Target="../ink/ink516.xml"/><Relationship Id="rId428" Type="http://schemas.openxmlformats.org/officeDocument/2006/relationships/customXml" Target="../ink/ink213.xml"/><Relationship Id="rId635" Type="http://schemas.openxmlformats.org/officeDocument/2006/relationships/customXml" Target="../ink/ink337.xml"/><Relationship Id="rId842" Type="http://schemas.openxmlformats.org/officeDocument/2006/relationships/customXml" Target="../ink/ink444.xml"/><Relationship Id="rId1058" Type="http://schemas.openxmlformats.org/officeDocument/2006/relationships/customXml" Target="../ink/ink554.xml"/><Relationship Id="rId274" Type="http://schemas.openxmlformats.org/officeDocument/2006/relationships/customXml" Target="../ink/ink136.xml"/><Relationship Id="rId481" Type="http://schemas.openxmlformats.org/officeDocument/2006/relationships/image" Target="../media/image755.png"/><Relationship Id="rId702" Type="http://schemas.openxmlformats.org/officeDocument/2006/relationships/customXml" Target="../ink/ink374.xml"/><Relationship Id="rId69" Type="http://schemas.openxmlformats.org/officeDocument/2006/relationships/image" Target="../media/image564.png"/><Relationship Id="rId134" Type="http://schemas.openxmlformats.org/officeDocument/2006/relationships/customXml" Target="../ink/ink66.xml"/><Relationship Id="rId579" Type="http://schemas.openxmlformats.org/officeDocument/2006/relationships/customXml" Target="../ink/ink306.xml"/><Relationship Id="rId786" Type="http://schemas.openxmlformats.org/officeDocument/2006/relationships/customXml" Target="../ink/ink416.xml"/><Relationship Id="rId993" Type="http://schemas.openxmlformats.org/officeDocument/2006/relationships/image" Target="../media/image979.png"/><Relationship Id="rId341" Type="http://schemas.openxmlformats.org/officeDocument/2006/relationships/image" Target="../media/image695.png"/><Relationship Id="rId439" Type="http://schemas.openxmlformats.org/officeDocument/2006/relationships/customXml" Target="../ink/ink221.xml"/><Relationship Id="rId646" Type="http://schemas.openxmlformats.org/officeDocument/2006/relationships/image" Target="../media/image817.png"/><Relationship Id="rId1069" Type="http://schemas.openxmlformats.org/officeDocument/2006/relationships/image" Target="../media/image1017.png"/><Relationship Id="rId201" Type="http://schemas.openxmlformats.org/officeDocument/2006/relationships/image" Target="../media/image626.png"/><Relationship Id="rId285" Type="http://schemas.openxmlformats.org/officeDocument/2006/relationships/image" Target="../media/image667.png"/><Relationship Id="rId506" Type="http://schemas.openxmlformats.org/officeDocument/2006/relationships/customXml" Target="../ink/ink260.xml"/><Relationship Id="rId853" Type="http://schemas.openxmlformats.org/officeDocument/2006/relationships/image" Target="../media/image916.png"/><Relationship Id="rId492" Type="http://schemas.openxmlformats.org/officeDocument/2006/relationships/customXml" Target="../ink/ink253.xml"/><Relationship Id="rId713" Type="http://schemas.openxmlformats.org/officeDocument/2006/relationships/image" Target="../media/image847.png"/><Relationship Id="rId797" Type="http://schemas.openxmlformats.org/officeDocument/2006/relationships/image" Target="../media/image889.png"/><Relationship Id="rId920" Type="http://schemas.openxmlformats.org/officeDocument/2006/relationships/customXml" Target="../ink/ink483.xml"/><Relationship Id="rId145" Type="http://schemas.openxmlformats.org/officeDocument/2006/relationships/image" Target="../media/image602.png"/><Relationship Id="rId352" Type="http://schemas.openxmlformats.org/officeDocument/2006/relationships/customXml" Target="../ink/ink175.xml"/><Relationship Id="rId212" Type="http://schemas.openxmlformats.org/officeDocument/2006/relationships/customXml" Target="../ink/ink105.xml"/><Relationship Id="rId657" Type="http://schemas.openxmlformats.org/officeDocument/2006/relationships/customXml" Target="../ink/ink348.xml"/><Relationship Id="rId864" Type="http://schemas.openxmlformats.org/officeDocument/2006/relationships/customXml" Target="../ink/ink455.xml"/><Relationship Id="rId296" Type="http://schemas.openxmlformats.org/officeDocument/2006/relationships/customXml" Target="../ink/ink147.xml"/><Relationship Id="rId517" Type="http://schemas.openxmlformats.org/officeDocument/2006/relationships/image" Target="../media/image773.png"/><Relationship Id="rId724" Type="http://schemas.openxmlformats.org/officeDocument/2006/relationships/customXml" Target="../ink/ink385.xml"/><Relationship Id="rId931" Type="http://schemas.openxmlformats.org/officeDocument/2006/relationships/customXml" Target="../ink/ink489.xml"/><Relationship Id="rId60" Type="http://schemas.openxmlformats.org/officeDocument/2006/relationships/customXml" Target="../ink/ink29.xml"/><Relationship Id="rId156" Type="http://schemas.openxmlformats.org/officeDocument/2006/relationships/customXml" Target="../ink/ink77.xml"/><Relationship Id="rId363" Type="http://schemas.openxmlformats.org/officeDocument/2006/relationships/image" Target="../media/image706.png"/><Relationship Id="rId570" Type="http://schemas.openxmlformats.org/officeDocument/2006/relationships/image" Target="../media/image784.png"/><Relationship Id="rId1007" Type="http://schemas.openxmlformats.org/officeDocument/2006/relationships/image" Target="../media/image986.png"/><Relationship Id="rId223" Type="http://schemas.openxmlformats.org/officeDocument/2006/relationships/image" Target="../media/image637.png"/><Relationship Id="rId430" Type="http://schemas.openxmlformats.org/officeDocument/2006/relationships/customXml" Target="../ink/ink214.xml"/><Relationship Id="rId668" Type="http://schemas.openxmlformats.org/officeDocument/2006/relationships/customXml" Target="../ink/ink357.xml"/><Relationship Id="rId875" Type="http://schemas.openxmlformats.org/officeDocument/2006/relationships/image" Target="../media/image926.png"/><Relationship Id="rId1060" Type="http://schemas.openxmlformats.org/officeDocument/2006/relationships/customXml" Target="../ink/ink555.xml"/><Relationship Id="rId18" Type="http://schemas.openxmlformats.org/officeDocument/2006/relationships/customXml" Target="../ink/ink8.xml"/><Relationship Id="rId528" Type="http://schemas.openxmlformats.org/officeDocument/2006/relationships/image" Target="../media/image259.png"/><Relationship Id="rId735" Type="http://schemas.openxmlformats.org/officeDocument/2006/relationships/image" Target="../media/image858.png"/><Relationship Id="rId942" Type="http://schemas.openxmlformats.org/officeDocument/2006/relationships/image" Target="../media/image955.png"/><Relationship Id="rId167" Type="http://schemas.openxmlformats.org/officeDocument/2006/relationships/image" Target="../media/image612.png"/><Relationship Id="rId374" Type="http://schemas.openxmlformats.org/officeDocument/2006/relationships/customXml" Target="../ink/ink186.xml"/><Relationship Id="rId581" Type="http://schemas.openxmlformats.org/officeDocument/2006/relationships/customXml" Target="../ink/ink307.xml"/><Relationship Id="rId1018" Type="http://schemas.openxmlformats.org/officeDocument/2006/relationships/customXml" Target="../ink/ink534.xml"/><Relationship Id="rId71" Type="http://schemas.openxmlformats.org/officeDocument/2006/relationships/image" Target="../media/image565.png"/><Relationship Id="rId234" Type="http://schemas.openxmlformats.org/officeDocument/2006/relationships/customXml" Target="../ink/ink116.xml"/><Relationship Id="rId679" Type="http://schemas.openxmlformats.org/officeDocument/2006/relationships/image" Target="../media/image830.png"/><Relationship Id="rId802" Type="http://schemas.openxmlformats.org/officeDocument/2006/relationships/customXml" Target="../ink/ink424.xml"/><Relationship Id="rId886" Type="http://schemas.openxmlformats.org/officeDocument/2006/relationships/customXml" Target="../ink/ink466.xml"/><Relationship Id="rId2" Type="http://schemas.openxmlformats.org/officeDocument/2006/relationships/notesSlide" Target="../notesSlides/notesSlide1.xml"/><Relationship Id="rId29" Type="http://schemas.openxmlformats.org/officeDocument/2006/relationships/image" Target="../media/image545.png"/><Relationship Id="rId441" Type="http://schemas.openxmlformats.org/officeDocument/2006/relationships/customXml" Target="../ink/ink223.xml"/><Relationship Id="rId539" Type="http://schemas.openxmlformats.org/officeDocument/2006/relationships/image" Target="../media/image776.png"/><Relationship Id="rId746" Type="http://schemas.openxmlformats.org/officeDocument/2006/relationships/customXml" Target="../ink/ink396.xml"/><Relationship Id="rId1071" Type="http://schemas.openxmlformats.org/officeDocument/2006/relationships/image" Target="../media/image1018.png"/><Relationship Id="rId178" Type="http://schemas.openxmlformats.org/officeDocument/2006/relationships/customXml" Target="../ink/ink88.xml"/><Relationship Id="rId301" Type="http://schemas.openxmlformats.org/officeDocument/2006/relationships/image" Target="../media/image675.png"/><Relationship Id="rId953" Type="http://schemas.openxmlformats.org/officeDocument/2006/relationships/customXml" Target="../ink/ink501.xml"/><Relationship Id="rId1029" Type="http://schemas.openxmlformats.org/officeDocument/2006/relationships/image" Target="../media/image997.png"/><Relationship Id="rId82" Type="http://schemas.openxmlformats.org/officeDocument/2006/relationships/customXml" Target="../ink/ink40.xml"/><Relationship Id="rId385" Type="http://schemas.openxmlformats.org/officeDocument/2006/relationships/image" Target="../media/image717.png"/><Relationship Id="rId592" Type="http://schemas.openxmlformats.org/officeDocument/2006/relationships/image" Target="../media/image793.png"/><Relationship Id="rId606" Type="http://schemas.openxmlformats.org/officeDocument/2006/relationships/image" Target="../media/image800.png"/><Relationship Id="rId813" Type="http://schemas.openxmlformats.org/officeDocument/2006/relationships/image" Target="../media/image897.png"/><Relationship Id="rId245" Type="http://schemas.openxmlformats.org/officeDocument/2006/relationships/image" Target="../media/image648.png"/><Relationship Id="rId452" Type="http://schemas.openxmlformats.org/officeDocument/2006/relationships/customXml" Target="../ink/ink233.xml"/><Relationship Id="rId897" Type="http://schemas.openxmlformats.org/officeDocument/2006/relationships/image" Target="../media/image937.png"/><Relationship Id="rId1082" Type="http://schemas.openxmlformats.org/officeDocument/2006/relationships/customXml" Target="../ink/ink566.xml"/><Relationship Id="rId105" Type="http://schemas.openxmlformats.org/officeDocument/2006/relationships/image" Target="../media/image582.png"/><Relationship Id="rId312" Type="http://schemas.openxmlformats.org/officeDocument/2006/relationships/customXml" Target="../ink/ink155.xml"/><Relationship Id="rId757" Type="http://schemas.openxmlformats.org/officeDocument/2006/relationships/image" Target="../media/image869.png"/><Relationship Id="rId964" Type="http://schemas.openxmlformats.org/officeDocument/2006/relationships/image" Target="../media/image966.png"/><Relationship Id="rId93" Type="http://schemas.openxmlformats.org/officeDocument/2006/relationships/image" Target="../media/image576.png"/><Relationship Id="rId189" Type="http://schemas.openxmlformats.org/officeDocument/2006/relationships/image" Target="../media/image621.png"/><Relationship Id="rId396" Type="http://schemas.openxmlformats.org/officeDocument/2006/relationships/customXml" Target="../ink/ink197.xml"/><Relationship Id="rId617" Type="http://schemas.openxmlformats.org/officeDocument/2006/relationships/customXml" Target="../ink/ink326.xml"/><Relationship Id="rId824" Type="http://schemas.openxmlformats.org/officeDocument/2006/relationships/customXml" Target="../ink/ink435.xml"/><Relationship Id="rId256" Type="http://schemas.openxmlformats.org/officeDocument/2006/relationships/customXml" Target="../ink/ink127.xml"/><Relationship Id="rId463" Type="http://schemas.openxmlformats.org/officeDocument/2006/relationships/image" Target="../media/image746.png"/><Relationship Id="rId670" Type="http://schemas.openxmlformats.org/officeDocument/2006/relationships/customXml" Target="../ink/ink358.xml"/><Relationship Id="rId1093" Type="http://schemas.openxmlformats.org/officeDocument/2006/relationships/image" Target="../media/image523.png"/><Relationship Id="rId1107" Type="http://schemas.openxmlformats.org/officeDocument/2006/relationships/image" Target="../media/image1031.png"/><Relationship Id="rId116" Type="http://schemas.openxmlformats.org/officeDocument/2006/relationships/customXml" Target="../ink/ink57.xml"/><Relationship Id="rId323" Type="http://schemas.openxmlformats.org/officeDocument/2006/relationships/image" Target="../media/image686.png"/><Relationship Id="rId530" Type="http://schemas.openxmlformats.org/officeDocument/2006/relationships/customXml" Target="../ink/ink273.xml"/><Relationship Id="rId768" Type="http://schemas.openxmlformats.org/officeDocument/2006/relationships/customXml" Target="../ink/ink407.xml"/><Relationship Id="rId975" Type="http://schemas.openxmlformats.org/officeDocument/2006/relationships/image" Target="../media/image971.png"/><Relationship Id="rId20" Type="http://schemas.openxmlformats.org/officeDocument/2006/relationships/customXml" Target="../ink/ink9.xml"/><Relationship Id="rId628" Type="http://schemas.openxmlformats.org/officeDocument/2006/relationships/image" Target="../media/image808.png"/><Relationship Id="rId835" Type="http://schemas.openxmlformats.org/officeDocument/2006/relationships/image" Target="../media/image908.png"/><Relationship Id="rId267" Type="http://schemas.openxmlformats.org/officeDocument/2006/relationships/image" Target="../media/image658.png"/><Relationship Id="rId474" Type="http://schemas.openxmlformats.org/officeDocument/2006/relationships/customXml" Target="../ink/ink244.xml"/><Relationship Id="rId1020" Type="http://schemas.openxmlformats.org/officeDocument/2006/relationships/customXml" Target="../ink/ink535.xml"/><Relationship Id="rId127" Type="http://schemas.openxmlformats.org/officeDocument/2006/relationships/image" Target="../media/image593.png"/><Relationship Id="rId681" Type="http://schemas.openxmlformats.org/officeDocument/2006/relationships/image" Target="../media/image831.png"/><Relationship Id="rId779" Type="http://schemas.openxmlformats.org/officeDocument/2006/relationships/image" Target="../media/image880.png"/><Relationship Id="rId902" Type="http://schemas.openxmlformats.org/officeDocument/2006/relationships/customXml" Target="../ink/ink474.xml"/><Relationship Id="rId986" Type="http://schemas.openxmlformats.org/officeDocument/2006/relationships/customXml" Target="../ink/ink518.xml"/><Relationship Id="rId31" Type="http://schemas.openxmlformats.org/officeDocument/2006/relationships/image" Target="../media/image546.png"/><Relationship Id="rId334" Type="http://schemas.openxmlformats.org/officeDocument/2006/relationships/customXml" Target="../ink/ink166.xml"/><Relationship Id="rId541" Type="http://schemas.openxmlformats.org/officeDocument/2006/relationships/image" Target="../media/image263.png"/><Relationship Id="rId639" Type="http://schemas.openxmlformats.org/officeDocument/2006/relationships/customXml" Target="../ink/ink339.xml"/><Relationship Id="rId180" Type="http://schemas.openxmlformats.org/officeDocument/2006/relationships/customXml" Target="../ink/ink89.xml"/><Relationship Id="rId278" Type="http://schemas.openxmlformats.org/officeDocument/2006/relationships/customXml" Target="../ink/ink138.xml"/><Relationship Id="rId401" Type="http://schemas.openxmlformats.org/officeDocument/2006/relationships/image" Target="../media/image725.png"/><Relationship Id="rId846" Type="http://schemas.openxmlformats.org/officeDocument/2006/relationships/customXml" Target="../ink/ink446.xml"/><Relationship Id="rId1031" Type="http://schemas.openxmlformats.org/officeDocument/2006/relationships/image" Target="../media/image998.png"/><Relationship Id="rId485" Type="http://schemas.openxmlformats.org/officeDocument/2006/relationships/image" Target="../media/image757.png"/><Relationship Id="rId692" Type="http://schemas.openxmlformats.org/officeDocument/2006/relationships/customXml" Target="../ink/ink369.xml"/><Relationship Id="rId706" Type="http://schemas.openxmlformats.org/officeDocument/2006/relationships/customXml" Target="../ink/ink376.xml"/><Relationship Id="rId913" Type="http://schemas.openxmlformats.org/officeDocument/2006/relationships/image" Target="../media/image436.png"/><Relationship Id="rId42" Type="http://schemas.openxmlformats.org/officeDocument/2006/relationships/customXml" Target="../ink/ink20.xml"/><Relationship Id="rId138" Type="http://schemas.openxmlformats.org/officeDocument/2006/relationships/customXml" Target="../ink/ink68.xml"/><Relationship Id="rId345" Type="http://schemas.openxmlformats.org/officeDocument/2006/relationships/image" Target="../media/image697.png"/><Relationship Id="rId552" Type="http://schemas.openxmlformats.org/officeDocument/2006/relationships/customXml" Target="../ink/ink289.xml"/><Relationship Id="rId997" Type="http://schemas.openxmlformats.org/officeDocument/2006/relationships/image" Target="../media/image981.png"/><Relationship Id="rId191" Type="http://schemas.openxmlformats.org/officeDocument/2006/relationships/image" Target="../media/image99.png"/><Relationship Id="rId205" Type="http://schemas.openxmlformats.org/officeDocument/2006/relationships/image" Target="../media/image628.png"/><Relationship Id="rId412" Type="http://schemas.openxmlformats.org/officeDocument/2006/relationships/customXml" Target="../ink/ink205.xml"/><Relationship Id="rId857" Type="http://schemas.openxmlformats.org/officeDocument/2006/relationships/image" Target="../media/image918.png"/><Relationship Id="rId1042" Type="http://schemas.openxmlformats.org/officeDocument/2006/relationships/customXml" Target="../ink/ink546.xml"/><Relationship Id="rId289" Type="http://schemas.openxmlformats.org/officeDocument/2006/relationships/image" Target="../media/image669.png"/><Relationship Id="rId496" Type="http://schemas.openxmlformats.org/officeDocument/2006/relationships/customXml" Target="../ink/ink255.xml"/><Relationship Id="rId717" Type="http://schemas.openxmlformats.org/officeDocument/2006/relationships/image" Target="../media/image849.png"/><Relationship Id="rId924" Type="http://schemas.openxmlformats.org/officeDocument/2006/relationships/customXml" Target="../ink/ink485.xml"/><Relationship Id="rId53" Type="http://schemas.openxmlformats.org/officeDocument/2006/relationships/image" Target="../media/image556.png"/><Relationship Id="rId149" Type="http://schemas.openxmlformats.org/officeDocument/2006/relationships/image" Target="../media/image604.png"/><Relationship Id="rId356" Type="http://schemas.openxmlformats.org/officeDocument/2006/relationships/customXml" Target="../ink/ink177.xml"/><Relationship Id="rId563" Type="http://schemas.openxmlformats.org/officeDocument/2006/relationships/customXml" Target="../ink/ink295.xml"/><Relationship Id="rId770" Type="http://schemas.openxmlformats.org/officeDocument/2006/relationships/customXml" Target="../ink/ink408.xml"/><Relationship Id="rId216" Type="http://schemas.openxmlformats.org/officeDocument/2006/relationships/customXml" Target="../ink/ink107.xml"/><Relationship Id="rId423" Type="http://schemas.openxmlformats.org/officeDocument/2006/relationships/image" Target="../media/image736.png"/><Relationship Id="rId868" Type="http://schemas.openxmlformats.org/officeDocument/2006/relationships/customXml" Target="../ink/ink457.xml"/><Relationship Id="rId1053" Type="http://schemas.openxmlformats.org/officeDocument/2006/relationships/image" Target="../media/image1009.png"/><Relationship Id="rId630" Type="http://schemas.openxmlformats.org/officeDocument/2006/relationships/image" Target="../media/image809.png"/><Relationship Id="rId728" Type="http://schemas.openxmlformats.org/officeDocument/2006/relationships/customXml" Target="../ink/ink387.xml"/><Relationship Id="rId935" Type="http://schemas.openxmlformats.org/officeDocument/2006/relationships/customXml" Target="../ink/ink492.xml"/><Relationship Id="rId64" Type="http://schemas.openxmlformats.org/officeDocument/2006/relationships/customXml" Target="../ink/ink31.xml"/><Relationship Id="rId367" Type="http://schemas.openxmlformats.org/officeDocument/2006/relationships/image" Target="../media/image708.png"/><Relationship Id="rId574" Type="http://schemas.openxmlformats.org/officeDocument/2006/relationships/customXml" Target="../ink/ink303.xml"/><Relationship Id="rId227" Type="http://schemas.openxmlformats.org/officeDocument/2006/relationships/image" Target="../media/image639.png"/><Relationship Id="rId781" Type="http://schemas.openxmlformats.org/officeDocument/2006/relationships/image" Target="../media/image881.png"/><Relationship Id="rId879" Type="http://schemas.openxmlformats.org/officeDocument/2006/relationships/image" Target="../media/image928.png"/><Relationship Id="rId434" Type="http://schemas.openxmlformats.org/officeDocument/2006/relationships/image" Target="../media/image739.png"/><Relationship Id="rId641" Type="http://schemas.openxmlformats.org/officeDocument/2006/relationships/customXml" Target="../ink/ink340.xml"/><Relationship Id="rId739" Type="http://schemas.openxmlformats.org/officeDocument/2006/relationships/image" Target="../media/image860.png"/><Relationship Id="rId1064" Type="http://schemas.openxmlformats.org/officeDocument/2006/relationships/customXml" Target="../ink/ink557.xml"/><Relationship Id="rId280" Type="http://schemas.openxmlformats.org/officeDocument/2006/relationships/customXml" Target="../ink/ink139.xml"/><Relationship Id="rId501" Type="http://schemas.openxmlformats.org/officeDocument/2006/relationships/image" Target="../media/image765.png"/><Relationship Id="rId946" Type="http://schemas.openxmlformats.org/officeDocument/2006/relationships/image" Target="../media/image957.png"/><Relationship Id="rId75" Type="http://schemas.openxmlformats.org/officeDocument/2006/relationships/image" Target="../media/image567.png"/><Relationship Id="rId140" Type="http://schemas.openxmlformats.org/officeDocument/2006/relationships/customXml" Target="../ink/ink69.xml"/><Relationship Id="rId378" Type="http://schemas.openxmlformats.org/officeDocument/2006/relationships/customXml" Target="../ink/ink188.xml"/><Relationship Id="rId585" Type="http://schemas.openxmlformats.org/officeDocument/2006/relationships/customXml" Target="../ink/ink309.xml"/><Relationship Id="rId792" Type="http://schemas.openxmlformats.org/officeDocument/2006/relationships/customXml" Target="../ink/ink419.xml"/><Relationship Id="rId806" Type="http://schemas.openxmlformats.org/officeDocument/2006/relationships/customXml" Target="../ink/ink426.xml"/><Relationship Id="rId6" Type="http://schemas.openxmlformats.org/officeDocument/2006/relationships/customXml" Target="../ink/ink2.xml"/><Relationship Id="rId238" Type="http://schemas.openxmlformats.org/officeDocument/2006/relationships/customXml" Target="../ink/ink118.xml"/><Relationship Id="rId445" Type="http://schemas.openxmlformats.org/officeDocument/2006/relationships/customXml" Target="../ink/ink227.xml"/><Relationship Id="rId652" Type="http://schemas.openxmlformats.org/officeDocument/2006/relationships/image" Target="../media/image820.png"/><Relationship Id="rId1075" Type="http://schemas.openxmlformats.org/officeDocument/2006/relationships/image" Target="../media/image1020.png"/><Relationship Id="rId291" Type="http://schemas.openxmlformats.org/officeDocument/2006/relationships/image" Target="../media/image670.png"/><Relationship Id="rId305" Type="http://schemas.openxmlformats.org/officeDocument/2006/relationships/image" Target="../media/image677.png"/><Relationship Id="rId512" Type="http://schemas.openxmlformats.org/officeDocument/2006/relationships/customXml" Target="../ink/ink263.xml"/><Relationship Id="rId957" Type="http://schemas.openxmlformats.org/officeDocument/2006/relationships/customXml" Target="../ink/ink503.xml"/><Relationship Id="rId86" Type="http://schemas.openxmlformats.org/officeDocument/2006/relationships/customXml" Target="../ink/ink42.xml"/><Relationship Id="rId151" Type="http://schemas.openxmlformats.org/officeDocument/2006/relationships/image" Target="../media/image605.png"/><Relationship Id="rId389" Type="http://schemas.openxmlformats.org/officeDocument/2006/relationships/image" Target="../media/image719.png"/><Relationship Id="rId596" Type="http://schemas.openxmlformats.org/officeDocument/2006/relationships/image" Target="../media/image795.png"/><Relationship Id="rId817" Type="http://schemas.openxmlformats.org/officeDocument/2006/relationships/image" Target="../media/image899.png"/><Relationship Id="rId1002" Type="http://schemas.openxmlformats.org/officeDocument/2006/relationships/customXml" Target="../ink/ink526.xml"/><Relationship Id="rId249" Type="http://schemas.openxmlformats.org/officeDocument/2006/relationships/image" Target="../media/image650.png"/><Relationship Id="rId456" Type="http://schemas.openxmlformats.org/officeDocument/2006/relationships/customXml" Target="../ink/ink235.xml"/><Relationship Id="rId663" Type="http://schemas.openxmlformats.org/officeDocument/2006/relationships/customXml" Target="../ink/ink354.xml"/><Relationship Id="rId870" Type="http://schemas.openxmlformats.org/officeDocument/2006/relationships/customXml" Target="../ink/ink458.xml"/><Relationship Id="rId1086" Type="http://schemas.openxmlformats.org/officeDocument/2006/relationships/customXml" Target="../ink/ink569.xml"/><Relationship Id="rId13" Type="http://schemas.openxmlformats.org/officeDocument/2006/relationships/image" Target="../media/image537.png"/><Relationship Id="rId109" Type="http://schemas.openxmlformats.org/officeDocument/2006/relationships/image" Target="../media/image584.png"/><Relationship Id="rId316" Type="http://schemas.openxmlformats.org/officeDocument/2006/relationships/customXml" Target="../ink/ink157.xml"/><Relationship Id="rId523" Type="http://schemas.openxmlformats.org/officeDocument/2006/relationships/customXml" Target="../ink/ink269.xml"/><Relationship Id="rId968" Type="http://schemas.openxmlformats.org/officeDocument/2006/relationships/customXml" Target="../ink/ink509.xml"/><Relationship Id="rId97" Type="http://schemas.openxmlformats.org/officeDocument/2006/relationships/image" Target="../media/image578.png"/><Relationship Id="rId730" Type="http://schemas.openxmlformats.org/officeDocument/2006/relationships/customXml" Target="../ink/ink388.xml"/><Relationship Id="rId828" Type="http://schemas.openxmlformats.org/officeDocument/2006/relationships/customXml" Target="../ink/ink437.xml"/><Relationship Id="rId1013" Type="http://schemas.openxmlformats.org/officeDocument/2006/relationships/image" Target="../media/image989.png"/><Relationship Id="rId162" Type="http://schemas.openxmlformats.org/officeDocument/2006/relationships/customXml" Target="../ink/ink80.xml"/><Relationship Id="rId467" Type="http://schemas.openxmlformats.org/officeDocument/2006/relationships/image" Target="../media/image748.png"/><Relationship Id="rId1097" Type="http://schemas.openxmlformats.org/officeDocument/2006/relationships/customXml" Target="../ink/ink575.xml"/><Relationship Id="rId674" Type="http://schemas.openxmlformats.org/officeDocument/2006/relationships/customXml" Target="../ink/ink360.xml"/><Relationship Id="rId881" Type="http://schemas.openxmlformats.org/officeDocument/2006/relationships/image" Target="../media/image929.png"/><Relationship Id="rId979" Type="http://schemas.openxmlformats.org/officeDocument/2006/relationships/image" Target="../media/image972.png"/><Relationship Id="rId24" Type="http://schemas.openxmlformats.org/officeDocument/2006/relationships/customXml" Target="../ink/ink11.xml"/><Relationship Id="rId327" Type="http://schemas.openxmlformats.org/officeDocument/2006/relationships/image" Target="../media/image688.png"/><Relationship Id="rId534" Type="http://schemas.openxmlformats.org/officeDocument/2006/relationships/customXml" Target="../ink/ink276.xml"/><Relationship Id="rId741" Type="http://schemas.openxmlformats.org/officeDocument/2006/relationships/image" Target="../media/image861.png"/><Relationship Id="rId839" Type="http://schemas.openxmlformats.org/officeDocument/2006/relationships/image" Target="../media/image399.png"/><Relationship Id="rId173" Type="http://schemas.openxmlformats.org/officeDocument/2006/relationships/image" Target="../media/image615.png"/><Relationship Id="rId380" Type="http://schemas.openxmlformats.org/officeDocument/2006/relationships/customXml" Target="../ink/ink189.xml"/><Relationship Id="rId601" Type="http://schemas.openxmlformats.org/officeDocument/2006/relationships/customXml" Target="../ink/ink317.xml"/><Relationship Id="rId1024" Type="http://schemas.openxmlformats.org/officeDocument/2006/relationships/customXml" Target="../ink/ink537.xml"/><Relationship Id="rId240" Type="http://schemas.openxmlformats.org/officeDocument/2006/relationships/customXml" Target="../ink/ink119.xml"/><Relationship Id="rId478" Type="http://schemas.openxmlformats.org/officeDocument/2006/relationships/customXml" Target="../ink/ink246.xml"/><Relationship Id="rId685" Type="http://schemas.openxmlformats.org/officeDocument/2006/relationships/image" Target="../media/image833.png"/><Relationship Id="rId892" Type="http://schemas.openxmlformats.org/officeDocument/2006/relationships/customXml" Target="../ink/ink469.xml"/><Relationship Id="rId906" Type="http://schemas.openxmlformats.org/officeDocument/2006/relationships/customXml" Target="../ink/ink476.xml"/><Relationship Id="rId35" Type="http://schemas.openxmlformats.org/officeDocument/2006/relationships/image" Target="../media/image547.png"/><Relationship Id="rId100" Type="http://schemas.openxmlformats.org/officeDocument/2006/relationships/customXml" Target="../ink/ink49.xml"/><Relationship Id="rId338" Type="http://schemas.openxmlformats.org/officeDocument/2006/relationships/customXml" Target="../ink/ink168.xml"/><Relationship Id="rId545" Type="http://schemas.openxmlformats.org/officeDocument/2006/relationships/customXml" Target="../ink/ink283.xml"/><Relationship Id="rId752" Type="http://schemas.openxmlformats.org/officeDocument/2006/relationships/customXml" Target="../ink/ink399.xml"/><Relationship Id="rId184" Type="http://schemas.openxmlformats.org/officeDocument/2006/relationships/customXml" Target="../ink/ink91.xml"/><Relationship Id="rId391" Type="http://schemas.openxmlformats.org/officeDocument/2006/relationships/image" Target="../media/image720.png"/><Relationship Id="rId405" Type="http://schemas.openxmlformats.org/officeDocument/2006/relationships/image" Target="../media/image727.png"/><Relationship Id="rId612" Type="http://schemas.openxmlformats.org/officeDocument/2006/relationships/image" Target="../media/image803.png"/><Relationship Id="rId1035" Type="http://schemas.openxmlformats.org/officeDocument/2006/relationships/image" Target="../media/image1000.png"/><Relationship Id="rId251" Type="http://schemas.openxmlformats.org/officeDocument/2006/relationships/image" Target="../media/image651.png"/><Relationship Id="rId489" Type="http://schemas.openxmlformats.org/officeDocument/2006/relationships/image" Target="../media/image759.png"/><Relationship Id="rId696" Type="http://schemas.openxmlformats.org/officeDocument/2006/relationships/customXml" Target="../ink/ink371.xml"/><Relationship Id="rId917" Type="http://schemas.openxmlformats.org/officeDocument/2006/relationships/image" Target="../media/image946.png"/><Relationship Id="rId1102" Type="http://schemas.openxmlformats.org/officeDocument/2006/relationships/customXml" Target="../ink/ink578.xml"/><Relationship Id="rId46" Type="http://schemas.openxmlformats.org/officeDocument/2006/relationships/customXml" Target="../ink/ink22.xml"/><Relationship Id="rId349" Type="http://schemas.openxmlformats.org/officeDocument/2006/relationships/image" Target="../media/image699.png"/><Relationship Id="rId556" Type="http://schemas.openxmlformats.org/officeDocument/2006/relationships/image" Target="../media/image778.png"/><Relationship Id="rId763" Type="http://schemas.openxmlformats.org/officeDocument/2006/relationships/image" Target="../media/image872.png"/><Relationship Id="rId111" Type="http://schemas.openxmlformats.org/officeDocument/2006/relationships/image" Target="../media/image585.png"/><Relationship Id="rId195" Type="http://schemas.openxmlformats.org/officeDocument/2006/relationships/image" Target="../media/image623.png"/><Relationship Id="rId209" Type="http://schemas.openxmlformats.org/officeDocument/2006/relationships/image" Target="../media/image630.png"/><Relationship Id="rId416" Type="http://schemas.openxmlformats.org/officeDocument/2006/relationships/customXml" Target="../ink/ink207.xml"/><Relationship Id="rId970" Type="http://schemas.openxmlformats.org/officeDocument/2006/relationships/customXml" Target="../ink/ink510.xml"/><Relationship Id="rId1046" Type="http://schemas.openxmlformats.org/officeDocument/2006/relationships/customXml" Target="../ink/ink548.xml"/><Relationship Id="rId623" Type="http://schemas.openxmlformats.org/officeDocument/2006/relationships/customXml" Target="../ink/ink330.xml"/><Relationship Id="rId830" Type="http://schemas.openxmlformats.org/officeDocument/2006/relationships/customXml" Target="../ink/ink438.xml"/><Relationship Id="rId928" Type="http://schemas.openxmlformats.org/officeDocument/2006/relationships/customXml" Target="../ink/ink487.xml"/><Relationship Id="rId57" Type="http://schemas.openxmlformats.org/officeDocument/2006/relationships/image" Target="../media/image558.png"/><Relationship Id="rId262" Type="http://schemas.openxmlformats.org/officeDocument/2006/relationships/customXml" Target="../ink/ink130.xml"/><Relationship Id="rId567" Type="http://schemas.openxmlformats.org/officeDocument/2006/relationships/customXml" Target="../ink/ink297.xml"/><Relationship Id="rId1113" Type="http://schemas.openxmlformats.org/officeDocument/2006/relationships/customXml" Target="../ink/ink585.xml"/><Relationship Id="rId122" Type="http://schemas.openxmlformats.org/officeDocument/2006/relationships/customXml" Target="../ink/ink60.xml"/><Relationship Id="rId774" Type="http://schemas.openxmlformats.org/officeDocument/2006/relationships/customXml" Target="../ink/ink410.xml"/><Relationship Id="rId981" Type="http://schemas.openxmlformats.org/officeDocument/2006/relationships/image" Target="../media/image973.png"/><Relationship Id="rId1057" Type="http://schemas.openxmlformats.org/officeDocument/2006/relationships/image" Target="../media/image1011.png"/><Relationship Id="rId427" Type="http://schemas.openxmlformats.org/officeDocument/2006/relationships/image" Target="../media/image738.png"/><Relationship Id="rId634" Type="http://schemas.openxmlformats.org/officeDocument/2006/relationships/image" Target="../media/image811.png"/><Relationship Id="rId841" Type="http://schemas.openxmlformats.org/officeDocument/2006/relationships/image" Target="../media/image910.png"/><Relationship Id="rId273" Type="http://schemas.openxmlformats.org/officeDocument/2006/relationships/image" Target="../media/image661.png"/><Relationship Id="rId480" Type="http://schemas.openxmlformats.org/officeDocument/2006/relationships/customXml" Target="../ink/ink247.xml"/><Relationship Id="rId701" Type="http://schemas.openxmlformats.org/officeDocument/2006/relationships/image" Target="../media/image841.png"/><Relationship Id="rId939" Type="http://schemas.openxmlformats.org/officeDocument/2006/relationships/customXml" Target="../ink/ink494.xml"/><Relationship Id="rId68" Type="http://schemas.openxmlformats.org/officeDocument/2006/relationships/customXml" Target="../ink/ink33.xml"/><Relationship Id="rId133" Type="http://schemas.openxmlformats.org/officeDocument/2006/relationships/image" Target="../media/image596.png"/><Relationship Id="rId340" Type="http://schemas.openxmlformats.org/officeDocument/2006/relationships/customXml" Target="../ink/ink169.xml"/><Relationship Id="rId578" Type="http://schemas.openxmlformats.org/officeDocument/2006/relationships/image" Target="../media/image786.png"/><Relationship Id="rId785" Type="http://schemas.openxmlformats.org/officeDocument/2006/relationships/image" Target="../media/image883.png"/><Relationship Id="rId992" Type="http://schemas.openxmlformats.org/officeDocument/2006/relationships/customXml" Target="../ink/ink521.xml"/><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customXml" Target="../ink/ink342.xml"/><Relationship Id="rId852" Type="http://schemas.openxmlformats.org/officeDocument/2006/relationships/customXml" Target="../ink/ink449.xml"/><Relationship Id="rId1068" Type="http://schemas.openxmlformats.org/officeDocument/2006/relationships/customXml" Target="../ink/ink559.xml"/><Relationship Id="rId284" Type="http://schemas.openxmlformats.org/officeDocument/2006/relationships/customXml" Target="../ink/ink141.xml"/><Relationship Id="rId491" Type="http://schemas.openxmlformats.org/officeDocument/2006/relationships/image" Target="../media/image760.png"/><Relationship Id="rId505" Type="http://schemas.openxmlformats.org/officeDocument/2006/relationships/image" Target="../media/image767.png"/><Relationship Id="rId712" Type="http://schemas.openxmlformats.org/officeDocument/2006/relationships/customXml" Target="../ink/ink379.xml"/><Relationship Id="rId79" Type="http://schemas.openxmlformats.org/officeDocument/2006/relationships/image" Target="../media/image569.png"/><Relationship Id="rId144" Type="http://schemas.openxmlformats.org/officeDocument/2006/relationships/customXml" Target="../ink/ink71.xml"/><Relationship Id="rId589" Type="http://schemas.openxmlformats.org/officeDocument/2006/relationships/customXml" Target="../ink/ink311.xml"/><Relationship Id="rId796" Type="http://schemas.openxmlformats.org/officeDocument/2006/relationships/customXml" Target="../ink/ink421.xml"/><Relationship Id="rId351" Type="http://schemas.openxmlformats.org/officeDocument/2006/relationships/image" Target="../media/image700.png"/><Relationship Id="rId449" Type="http://schemas.openxmlformats.org/officeDocument/2006/relationships/customXml" Target="../ink/ink230.xml"/><Relationship Id="rId656" Type="http://schemas.openxmlformats.org/officeDocument/2006/relationships/image" Target="../media/image822.png"/><Relationship Id="rId863" Type="http://schemas.openxmlformats.org/officeDocument/2006/relationships/image" Target="../media/image921.png"/><Relationship Id="rId1079" Type="http://schemas.openxmlformats.org/officeDocument/2006/relationships/image" Target="../media/image1022.png"/><Relationship Id="rId211" Type="http://schemas.openxmlformats.org/officeDocument/2006/relationships/image" Target="../media/image631.png"/><Relationship Id="rId295" Type="http://schemas.openxmlformats.org/officeDocument/2006/relationships/image" Target="../media/image672.png"/><Relationship Id="rId309" Type="http://schemas.openxmlformats.org/officeDocument/2006/relationships/image" Target="../media/image679.png"/><Relationship Id="rId516" Type="http://schemas.openxmlformats.org/officeDocument/2006/relationships/customXml" Target="../ink/ink265.xml"/><Relationship Id="rId723" Type="http://schemas.openxmlformats.org/officeDocument/2006/relationships/image" Target="../media/image852.png"/><Relationship Id="rId930" Type="http://schemas.openxmlformats.org/officeDocument/2006/relationships/customXml" Target="../ink/ink488.xml"/><Relationship Id="rId1006" Type="http://schemas.openxmlformats.org/officeDocument/2006/relationships/customXml" Target="../ink/ink528.xml"/><Relationship Id="rId155" Type="http://schemas.openxmlformats.org/officeDocument/2006/relationships/image" Target="../media/image607.png"/><Relationship Id="rId362" Type="http://schemas.openxmlformats.org/officeDocument/2006/relationships/customXml" Target="../ink/ink180.xml"/><Relationship Id="rId222" Type="http://schemas.openxmlformats.org/officeDocument/2006/relationships/customXml" Target="../ink/ink110.xml"/><Relationship Id="rId667" Type="http://schemas.openxmlformats.org/officeDocument/2006/relationships/image" Target="../media/image824.png"/><Relationship Id="rId874" Type="http://schemas.openxmlformats.org/officeDocument/2006/relationships/customXml" Target="../ink/ink460.xml"/><Relationship Id="rId17" Type="http://schemas.openxmlformats.org/officeDocument/2006/relationships/image" Target="../media/image539.png"/><Relationship Id="rId527" Type="http://schemas.openxmlformats.org/officeDocument/2006/relationships/customXml" Target="../ink/ink271.xml"/><Relationship Id="rId734" Type="http://schemas.openxmlformats.org/officeDocument/2006/relationships/customXml" Target="../ink/ink390.xml"/><Relationship Id="rId941" Type="http://schemas.openxmlformats.org/officeDocument/2006/relationships/customXml" Target="../ink/ink495.xml"/><Relationship Id="rId70" Type="http://schemas.openxmlformats.org/officeDocument/2006/relationships/customXml" Target="../ink/ink34.xml"/><Relationship Id="rId166" Type="http://schemas.openxmlformats.org/officeDocument/2006/relationships/customXml" Target="../ink/ink82.xml"/><Relationship Id="rId373" Type="http://schemas.openxmlformats.org/officeDocument/2006/relationships/image" Target="../media/image711.png"/><Relationship Id="rId580" Type="http://schemas.openxmlformats.org/officeDocument/2006/relationships/image" Target="../media/image787.png"/><Relationship Id="rId801" Type="http://schemas.openxmlformats.org/officeDocument/2006/relationships/image" Target="../media/image891.png"/><Relationship Id="rId1017" Type="http://schemas.openxmlformats.org/officeDocument/2006/relationships/image" Target="../media/image991.png"/><Relationship Id="rId1" Type="http://schemas.openxmlformats.org/officeDocument/2006/relationships/slideLayout" Target="../slideLayouts/slideLayout7.xml"/><Relationship Id="rId233" Type="http://schemas.openxmlformats.org/officeDocument/2006/relationships/image" Target="../media/image642.png"/><Relationship Id="rId440" Type="http://schemas.openxmlformats.org/officeDocument/2006/relationships/customXml" Target="../ink/ink222.xml"/><Relationship Id="rId678" Type="http://schemas.openxmlformats.org/officeDocument/2006/relationships/customXml" Target="../ink/ink362.xml"/><Relationship Id="rId885" Type="http://schemas.openxmlformats.org/officeDocument/2006/relationships/image" Target="../media/image931.png"/><Relationship Id="rId1070" Type="http://schemas.openxmlformats.org/officeDocument/2006/relationships/customXml" Target="../ink/ink560.xml"/><Relationship Id="rId28" Type="http://schemas.openxmlformats.org/officeDocument/2006/relationships/customXml" Target="../ink/ink13.xml"/><Relationship Id="rId300" Type="http://schemas.openxmlformats.org/officeDocument/2006/relationships/customXml" Target="../ink/ink149.xml"/><Relationship Id="rId538" Type="http://schemas.openxmlformats.org/officeDocument/2006/relationships/customXml" Target="../ink/ink279.xml"/><Relationship Id="rId745" Type="http://schemas.openxmlformats.org/officeDocument/2006/relationships/image" Target="../media/image863.png"/><Relationship Id="rId952" Type="http://schemas.openxmlformats.org/officeDocument/2006/relationships/image" Target="../media/image960.png"/><Relationship Id="rId81" Type="http://schemas.openxmlformats.org/officeDocument/2006/relationships/image" Target="../media/image570.png"/><Relationship Id="rId177" Type="http://schemas.openxmlformats.org/officeDocument/2006/relationships/image" Target="../media/image617.png"/><Relationship Id="rId384" Type="http://schemas.openxmlformats.org/officeDocument/2006/relationships/customXml" Target="../ink/ink191.xml"/><Relationship Id="rId591" Type="http://schemas.openxmlformats.org/officeDocument/2006/relationships/customXml" Target="../ink/ink312.xml"/><Relationship Id="rId605" Type="http://schemas.openxmlformats.org/officeDocument/2006/relationships/customXml" Target="../ink/ink319.xml"/><Relationship Id="rId812" Type="http://schemas.openxmlformats.org/officeDocument/2006/relationships/customXml" Target="../ink/ink429.xml"/><Relationship Id="rId1028" Type="http://schemas.openxmlformats.org/officeDocument/2006/relationships/customXml" Target="../ink/ink539.xml"/><Relationship Id="rId244" Type="http://schemas.openxmlformats.org/officeDocument/2006/relationships/customXml" Target="../ink/ink121.xml"/><Relationship Id="rId689" Type="http://schemas.openxmlformats.org/officeDocument/2006/relationships/image" Target="../media/image835.png"/><Relationship Id="rId896" Type="http://schemas.openxmlformats.org/officeDocument/2006/relationships/customXml" Target="../ink/ink471.xml"/><Relationship Id="rId1081" Type="http://schemas.openxmlformats.org/officeDocument/2006/relationships/image" Target="../media/image1023.png"/><Relationship Id="rId39" Type="http://schemas.openxmlformats.org/officeDocument/2006/relationships/image" Target="../media/image549.png"/><Relationship Id="rId451" Type="http://schemas.openxmlformats.org/officeDocument/2006/relationships/customXml" Target="../ink/ink232.xml"/><Relationship Id="rId549" Type="http://schemas.openxmlformats.org/officeDocument/2006/relationships/customXml" Target="../ink/ink287.xml"/><Relationship Id="rId756" Type="http://schemas.openxmlformats.org/officeDocument/2006/relationships/customXml" Target="../ink/ink401.xml"/><Relationship Id="rId104" Type="http://schemas.openxmlformats.org/officeDocument/2006/relationships/customXml" Target="../ink/ink51.xml"/><Relationship Id="rId188" Type="http://schemas.openxmlformats.org/officeDocument/2006/relationships/customXml" Target="../ink/ink93.xml"/><Relationship Id="rId311" Type="http://schemas.openxmlformats.org/officeDocument/2006/relationships/image" Target="../media/image680.png"/><Relationship Id="rId395" Type="http://schemas.openxmlformats.org/officeDocument/2006/relationships/image" Target="../media/image722.png"/><Relationship Id="rId409" Type="http://schemas.openxmlformats.org/officeDocument/2006/relationships/image" Target="../media/image729.png"/><Relationship Id="rId963" Type="http://schemas.openxmlformats.org/officeDocument/2006/relationships/customXml" Target="../ink/ink506.xml"/><Relationship Id="rId1039" Type="http://schemas.openxmlformats.org/officeDocument/2006/relationships/image" Target="../media/image1002.png"/><Relationship Id="rId92" Type="http://schemas.openxmlformats.org/officeDocument/2006/relationships/customXml" Target="../ink/ink45.xml"/><Relationship Id="rId616" Type="http://schemas.openxmlformats.org/officeDocument/2006/relationships/customXml" Target="../ink/ink325.xml"/><Relationship Id="rId823" Type="http://schemas.openxmlformats.org/officeDocument/2006/relationships/image" Target="../media/image902.png"/><Relationship Id="rId255" Type="http://schemas.openxmlformats.org/officeDocument/2006/relationships/image" Target="../media/image653.png"/><Relationship Id="rId462" Type="http://schemas.openxmlformats.org/officeDocument/2006/relationships/customXml" Target="../ink/ink238.xml"/><Relationship Id="rId1092" Type="http://schemas.openxmlformats.org/officeDocument/2006/relationships/customXml" Target="../ink/ink572.xml"/><Relationship Id="rId1106" Type="http://schemas.openxmlformats.org/officeDocument/2006/relationships/customXml" Target="../ink/ink581.xml"/><Relationship Id="rId115" Type="http://schemas.openxmlformats.org/officeDocument/2006/relationships/image" Target="../media/image587.png"/><Relationship Id="rId322" Type="http://schemas.openxmlformats.org/officeDocument/2006/relationships/customXml" Target="../ink/ink160.xml"/><Relationship Id="rId767" Type="http://schemas.openxmlformats.org/officeDocument/2006/relationships/image" Target="../media/image874.png"/><Relationship Id="rId974" Type="http://schemas.openxmlformats.org/officeDocument/2006/relationships/customXml" Target="../ink/ink512.xml"/><Relationship Id="rId199" Type="http://schemas.openxmlformats.org/officeDocument/2006/relationships/image" Target="../media/image625.png"/><Relationship Id="rId627" Type="http://schemas.openxmlformats.org/officeDocument/2006/relationships/customXml" Target="../ink/ink333.xml"/><Relationship Id="rId834" Type="http://schemas.openxmlformats.org/officeDocument/2006/relationships/customXml" Target="../ink/ink440.xml"/><Relationship Id="rId266" Type="http://schemas.openxmlformats.org/officeDocument/2006/relationships/customXml" Target="../ink/ink132.xml"/><Relationship Id="rId473" Type="http://schemas.openxmlformats.org/officeDocument/2006/relationships/image" Target="../media/image751.png"/><Relationship Id="rId680" Type="http://schemas.openxmlformats.org/officeDocument/2006/relationships/customXml" Target="../ink/ink363.xml"/><Relationship Id="rId901" Type="http://schemas.openxmlformats.org/officeDocument/2006/relationships/image" Target="../media/image939.png"/><Relationship Id="rId30" Type="http://schemas.openxmlformats.org/officeDocument/2006/relationships/customXml" Target="../ink/ink14.xml"/><Relationship Id="rId126" Type="http://schemas.openxmlformats.org/officeDocument/2006/relationships/customXml" Target="../ink/ink62.xml"/><Relationship Id="rId333" Type="http://schemas.openxmlformats.org/officeDocument/2006/relationships/image" Target="../media/image691.png"/><Relationship Id="rId540" Type="http://schemas.openxmlformats.org/officeDocument/2006/relationships/customXml" Target="../ink/ink280.xml"/><Relationship Id="rId778" Type="http://schemas.openxmlformats.org/officeDocument/2006/relationships/customXml" Target="../ink/ink412.xml"/><Relationship Id="rId985" Type="http://schemas.openxmlformats.org/officeDocument/2006/relationships/image" Target="../media/image975.png"/><Relationship Id="rId638" Type="http://schemas.openxmlformats.org/officeDocument/2006/relationships/image" Target="../media/image813.png"/><Relationship Id="rId845" Type="http://schemas.openxmlformats.org/officeDocument/2006/relationships/image" Target="../media/image912.png"/><Relationship Id="rId1030" Type="http://schemas.openxmlformats.org/officeDocument/2006/relationships/customXml" Target="../ink/ink540.xml"/><Relationship Id="rId277" Type="http://schemas.openxmlformats.org/officeDocument/2006/relationships/image" Target="../media/image663.png"/><Relationship Id="rId400" Type="http://schemas.openxmlformats.org/officeDocument/2006/relationships/customXml" Target="../ink/ink199.xml"/><Relationship Id="rId484" Type="http://schemas.openxmlformats.org/officeDocument/2006/relationships/customXml" Target="../ink/ink249.xml"/><Relationship Id="rId705" Type="http://schemas.openxmlformats.org/officeDocument/2006/relationships/image" Target="../media/image843.png"/><Relationship Id="rId137" Type="http://schemas.openxmlformats.org/officeDocument/2006/relationships/image" Target="../media/image598.png"/><Relationship Id="rId344" Type="http://schemas.openxmlformats.org/officeDocument/2006/relationships/customXml" Target="../ink/ink171.xml"/><Relationship Id="rId691" Type="http://schemas.openxmlformats.org/officeDocument/2006/relationships/image" Target="../media/image836.png"/><Relationship Id="rId789" Type="http://schemas.openxmlformats.org/officeDocument/2006/relationships/image" Target="../media/image885.png"/><Relationship Id="rId912" Type="http://schemas.openxmlformats.org/officeDocument/2006/relationships/customXml" Target="../ink/ink479.xml"/><Relationship Id="rId996" Type="http://schemas.openxmlformats.org/officeDocument/2006/relationships/customXml" Target="../ink/ink523.xml"/><Relationship Id="rId41" Type="http://schemas.openxmlformats.org/officeDocument/2006/relationships/image" Target="../media/image550.png"/><Relationship Id="rId551" Type="http://schemas.openxmlformats.org/officeDocument/2006/relationships/image" Target="../media/image265.png"/><Relationship Id="rId649" Type="http://schemas.openxmlformats.org/officeDocument/2006/relationships/customXml" Target="../ink/ink344.xml"/><Relationship Id="rId856" Type="http://schemas.openxmlformats.org/officeDocument/2006/relationships/customXml" Target="../ink/ink451.xml"/><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3.xml"/><Relationship Id="rId411" Type="http://schemas.openxmlformats.org/officeDocument/2006/relationships/image" Target="../media/image730.png"/><Relationship Id="rId509" Type="http://schemas.openxmlformats.org/officeDocument/2006/relationships/image" Target="../media/image769.png"/><Relationship Id="rId1041" Type="http://schemas.openxmlformats.org/officeDocument/2006/relationships/image" Target="../media/image1003.png"/><Relationship Id="rId495" Type="http://schemas.openxmlformats.org/officeDocument/2006/relationships/image" Target="../media/image762.png"/><Relationship Id="rId716" Type="http://schemas.openxmlformats.org/officeDocument/2006/relationships/customXml" Target="../ink/ink381.xml"/><Relationship Id="rId923" Type="http://schemas.openxmlformats.org/officeDocument/2006/relationships/image" Target="../media/image441.png"/><Relationship Id="rId52" Type="http://schemas.openxmlformats.org/officeDocument/2006/relationships/customXml" Target="../ink/ink25.xml"/><Relationship Id="rId148" Type="http://schemas.openxmlformats.org/officeDocument/2006/relationships/customXml" Target="../ink/ink73.xml"/><Relationship Id="rId355" Type="http://schemas.openxmlformats.org/officeDocument/2006/relationships/image" Target="../media/image702.png"/><Relationship Id="rId562" Type="http://schemas.openxmlformats.org/officeDocument/2006/relationships/image" Target="../media/image781.png"/><Relationship Id="rId215" Type="http://schemas.openxmlformats.org/officeDocument/2006/relationships/image" Target="../media/image633.png"/><Relationship Id="rId422" Type="http://schemas.openxmlformats.org/officeDocument/2006/relationships/customXml" Target="../ink/ink210.xml"/><Relationship Id="rId867" Type="http://schemas.openxmlformats.org/officeDocument/2006/relationships/image" Target="../media/image923.png"/><Relationship Id="rId1052" Type="http://schemas.openxmlformats.org/officeDocument/2006/relationships/customXml" Target="../ink/ink551.xml"/><Relationship Id="rId299" Type="http://schemas.openxmlformats.org/officeDocument/2006/relationships/image" Target="../media/image674.png"/><Relationship Id="rId727" Type="http://schemas.openxmlformats.org/officeDocument/2006/relationships/image" Target="../media/image854.png"/><Relationship Id="rId934" Type="http://schemas.openxmlformats.org/officeDocument/2006/relationships/image" Target="../media/image951.png"/><Relationship Id="rId63" Type="http://schemas.openxmlformats.org/officeDocument/2006/relationships/image" Target="../media/image561.png"/><Relationship Id="rId159" Type="http://schemas.openxmlformats.org/officeDocument/2006/relationships/image" Target="../media/image608.png"/><Relationship Id="rId366" Type="http://schemas.openxmlformats.org/officeDocument/2006/relationships/customXml" Target="../ink/ink182.xml"/><Relationship Id="rId573" Type="http://schemas.openxmlformats.org/officeDocument/2006/relationships/customXml" Target="../ink/ink302.xml"/><Relationship Id="rId780" Type="http://schemas.openxmlformats.org/officeDocument/2006/relationships/customXml" Target="../ink/ink413.xml"/><Relationship Id="rId226" Type="http://schemas.openxmlformats.org/officeDocument/2006/relationships/customXml" Target="../ink/ink112.xml"/><Relationship Id="rId433" Type="http://schemas.openxmlformats.org/officeDocument/2006/relationships/customXml" Target="../ink/ink216.xml"/><Relationship Id="rId878" Type="http://schemas.openxmlformats.org/officeDocument/2006/relationships/customXml" Target="../ink/ink462.xml"/><Relationship Id="rId1063" Type="http://schemas.openxmlformats.org/officeDocument/2006/relationships/image" Target="../media/image1014.png"/><Relationship Id="rId640" Type="http://schemas.openxmlformats.org/officeDocument/2006/relationships/image" Target="../media/image814.png"/><Relationship Id="rId738" Type="http://schemas.openxmlformats.org/officeDocument/2006/relationships/customXml" Target="../ink/ink392.xml"/><Relationship Id="rId945" Type="http://schemas.openxmlformats.org/officeDocument/2006/relationships/customXml" Target="../ink/ink497.xml"/><Relationship Id="rId74" Type="http://schemas.openxmlformats.org/officeDocument/2006/relationships/customXml" Target="../ink/ink36.xml"/><Relationship Id="rId377" Type="http://schemas.openxmlformats.org/officeDocument/2006/relationships/image" Target="../media/image713.png"/><Relationship Id="rId500" Type="http://schemas.openxmlformats.org/officeDocument/2006/relationships/customXml" Target="../ink/ink257.xml"/><Relationship Id="rId584" Type="http://schemas.openxmlformats.org/officeDocument/2006/relationships/image" Target="../media/image789.png"/><Relationship Id="rId805" Type="http://schemas.openxmlformats.org/officeDocument/2006/relationships/image" Target="../media/image893.png"/><Relationship Id="rId5" Type="http://schemas.openxmlformats.org/officeDocument/2006/relationships/image" Target="../media/image533.png"/><Relationship Id="rId237" Type="http://schemas.openxmlformats.org/officeDocument/2006/relationships/image" Target="../media/image644.png"/><Relationship Id="rId791" Type="http://schemas.openxmlformats.org/officeDocument/2006/relationships/image" Target="../media/image886.png"/><Relationship Id="rId889" Type="http://schemas.openxmlformats.org/officeDocument/2006/relationships/image" Target="../media/image933.png"/><Relationship Id="rId1074" Type="http://schemas.openxmlformats.org/officeDocument/2006/relationships/customXml" Target="../ink/ink562.xml"/><Relationship Id="rId444" Type="http://schemas.openxmlformats.org/officeDocument/2006/relationships/customXml" Target="../ink/ink226.xml"/><Relationship Id="rId651" Type="http://schemas.openxmlformats.org/officeDocument/2006/relationships/customXml" Target="../ink/ink345.xml"/><Relationship Id="rId749" Type="http://schemas.openxmlformats.org/officeDocument/2006/relationships/image" Target="../media/image865.png"/><Relationship Id="rId290" Type="http://schemas.openxmlformats.org/officeDocument/2006/relationships/customXml" Target="../ink/ink144.xml"/><Relationship Id="rId304" Type="http://schemas.openxmlformats.org/officeDocument/2006/relationships/customXml" Target="../ink/ink151.xml"/><Relationship Id="rId388" Type="http://schemas.openxmlformats.org/officeDocument/2006/relationships/customXml" Target="../ink/ink193.xml"/><Relationship Id="rId511" Type="http://schemas.openxmlformats.org/officeDocument/2006/relationships/image" Target="../media/image770.png"/><Relationship Id="rId609" Type="http://schemas.openxmlformats.org/officeDocument/2006/relationships/customXml" Target="../ink/ink321.xml"/><Relationship Id="rId956" Type="http://schemas.openxmlformats.org/officeDocument/2006/relationships/image" Target="../media/image962.png"/><Relationship Id="rId85" Type="http://schemas.openxmlformats.org/officeDocument/2006/relationships/image" Target="../media/image572.png"/><Relationship Id="rId150" Type="http://schemas.openxmlformats.org/officeDocument/2006/relationships/customXml" Target="../ink/ink74.xml"/><Relationship Id="rId595" Type="http://schemas.openxmlformats.org/officeDocument/2006/relationships/customXml" Target="../ink/ink314.xml"/><Relationship Id="rId816" Type="http://schemas.openxmlformats.org/officeDocument/2006/relationships/customXml" Target="../ink/ink431.xml"/><Relationship Id="rId1001" Type="http://schemas.openxmlformats.org/officeDocument/2006/relationships/image" Target="../media/image983.png"/><Relationship Id="rId248" Type="http://schemas.openxmlformats.org/officeDocument/2006/relationships/customXml" Target="../ink/ink123.xml"/><Relationship Id="rId455" Type="http://schemas.openxmlformats.org/officeDocument/2006/relationships/image" Target="../media/image742.png"/><Relationship Id="rId662" Type="http://schemas.openxmlformats.org/officeDocument/2006/relationships/customXml" Target="../ink/ink353.xml"/><Relationship Id="rId1085" Type="http://schemas.openxmlformats.org/officeDocument/2006/relationships/customXml" Target="../ink/ink568.xml"/><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image" Target="../media/image682.png"/><Relationship Id="rId522" Type="http://schemas.openxmlformats.org/officeDocument/2006/relationships/image" Target="../media/image256.png"/><Relationship Id="rId967" Type="http://schemas.openxmlformats.org/officeDocument/2006/relationships/image" Target="../media/image967.png"/><Relationship Id="rId96" Type="http://schemas.openxmlformats.org/officeDocument/2006/relationships/customXml" Target="../ink/ink47.xml"/><Relationship Id="rId161" Type="http://schemas.openxmlformats.org/officeDocument/2006/relationships/image" Target="../media/image609.png"/><Relationship Id="rId399" Type="http://schemas.openxmlformats.org/officeDocument/2006/relationships/image" Target="../media/image724.png"/><Relationship Id="rId827" Type="http://schemas.openxmlformats.org/officeDocument/2006/relationships/image" Target="../media/image904.png"/><Relationship Id="rId1012" Type="http://schemas.openxmlformats.org/officeDocument/2006/relationships/customXml" Target="../ink/ink531.xml"/><Relationship Id="rId259" Type="http://schemas.openxmlformats.org/officeDocument/2006/relationships/image" Target="../media/image655.png"/><Relationship Id="rId466" Type="http://schemas.openxmlformats.org/officeDocument/2006/relationships/customXml" Target="../ink/ink240.xml"/><Relationship Id="rId673" Type="http://schemas.openxmlformats.org/officeDocument/2006/relationships/image" Target="../media/image827.png"/><Relationship Id="rId880" Type="http://schemas.openxmlformats.org/officeDocument/2006/relationships/customXml" Target="../ink/ink463.xml"/><Relationship Id="rId1096" Type="http://schemas.openxmlformats.org/officeDocument/2006/relationships/customXml" Target="../ink/ink574.xml"/><Relationship Id="rId23" Type="http://schemas.openxmlformats.org/officeDocument/2006/relationships/image" Target="../media/image542.png"/><Relationship Id="rId119" Type="http://schemas.openxmlformats.org/officeDocument/2006/relationships/image" Target="../media/image589.png"/><Relationship Id="rId326" Type="http://schemas.openxmlformats.org/officeDocument/2006/relationships/customXml" Target="../ink/ink162.xml"/><Relationship Id="rId533" Type="http://schemas.openxmlformats.org/officeDocument/2006/relationships/customXml" Target="../ink/ink275.xml"/><Relationship Id="rId978" Type="http://schemas.openxmlformats.org/officeDocument/2006/relationships/customXml" Target="../ink/ink514.xml"/><Relationship Id="rId740" Type="http://schemas.openxmlformats.org/officeDocument/2006/relationships/customXml" Target="../ink/ink393.xml"/><Relationship Id="rId838" Type="http://schemas.openxmlformats.org/officeDocument/2006/relationships/customXml" Target="../ink/ink442.xml"/><Relationship Id="rId1023" Type="http://schemas.openxmlformats.org/officeDocument/2006/relationships/image" Target="../media/image994.png"/><Relationship Id="rId172" Type="http://schemas.openxmlformats.org/officeDocument/2006/relationships/customXml" Target="../ink/ink85.xml"/><Relationship Id="rId477" Type="http://schemas.openxmlformats.org/officeDocument/2006/relationships/image" Target="../media/image753.png"/><Relationship Id="rId600" Type="http://schemas.openxmlformats.org/officeDocument/2006/relationships/image" Target="../media/image797.png"/><Relationship Id="rId684" Type="http://schemas.openxmlformats.org/officeDocument/2006/relationships/customXml" Target="../ink/ink365.xml"/><Relationship Id="rId337" Type="http://schemas.openxmlformats.org/officeDocument/2006/relationships/image" Target="../media/image693.png"/><Relationship Id="rId891" Type="http://schemas.openxmlformats.org/officeDocument/2006/relationships/image" Target="../media/image934.png"/><Relationship Id="rId905" Type="http://schemas.openxmlformats.org/officeDocument/2006/relationships/image" Target="../media/image941.png"/><Relationship Id="rId989" Type="http://schemas.openxmlformats.org/officeDocument/2006/relationships/image" Target="../media/image977.png"/><Relationship Id="rId34" Type="http://schemas.openxmlformats.org/officeDocument/2006/relationships/customXml" Target="../ink/ink16.xml"/><Relationship Id="rId544" Type="http://schemas.openxmlformats.org/officeDocument/2006/relationships/image" Target="../media/image264.png"/><Relationship Id="rId751" Type="http://schemas.openxmlformats.org/officeDocument/2006/relationships/image" Target="../media/image866.png"/><Relationship Id="rId849" Type="http://schemas.openxmlformats.org/officeDocument/2006/relationships/image" Target="../media/image914.png"/><Relationship Id="rId183" Type="http://schemas.openxmlformats.org/officeDocument/2006/relationships/image" Target="../media/image95.png"/><Relationship Id="rId390" Type="http://schemas.openxmlformats.org/officeDocument/2006/relationships/customXml" Target="../ink/ink194.xml"/><Relationship Id="rId404" Type="http://schemas.openxmlformats.org/officeDocument/2006/relationships/customXml" Target="../ink/ink201.xml"/><Relationship Id="rId611" Type="http://schemas.openxmlformats.org/officeDocument/2006/relationships/customXml" Target="../ink/ink322.xml"/><Relationship Id="rId1034" Type="http://schemas.openxmlformats.org/officeDocument/2006/relationships/customXml" Target="../ink/ink542.xml"/><Relationship Id="rId250" Type="http://schemas.openxmlformats.org/officeDocument/2006/relationships/customXml" Target="../ink/ink124.xml"/><Relationship Id="rId488" Type="http://schemas.openxmlformats.org/officeDocument/2006/relationships/customXml" Target="../ink/ink251.xml"/><Relationship Id="rId695" Type="http://schemas.openxmlformats.org/officeDocument/2006/relationships/image" Target="../media/image838.png"/><Relationship Id="rId709" Type="http://schemas.openxmlformats.org/officeDocument/2006/relationships/image" Target="../media/image845.png"/><Relationship Id="rId916" Type="http://schemas.openxmlformats.org/officeDocument/2006/relationships/customXml" Target="../ink/ink481.xml"/><Relationship Id="rId1101" Type="http://schemas.openxmlformats.org/officeDocument/2006/relationships/image" Target="../media/image1029.png"/><Relationship Id="rId45" Type="http://schemas.openxmlformats.org/officeDocument/2006/relationships/image" Target="../media/image552.png"/><Relationship Id="rId110" Type="http://schemas.openxmlformats.org/officeDocument/2006/relationships/customXml" Target="../ink/ink54.xml"/><Relationship Id="rId348" Type="http://schemas.openxmlformats.org/officeDocument/2006/relationships/customXml" Target="../ink/ink173.xml"/><Relationship Id="rId555" Type="http://schemas.openxmlformats.org/officeDocument/2006/relationships/customXml" Target="../ink/ink291.xml"/><Relationship Id="rId762" Type="http://schemas.openxmlformats.org/officeDocument/2006/relationships/customXml" Target="../ink/ink404.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732.png"/><Relationship Id="rId622" Type="http://schemas.openxmlformats.org/officeDocument/2006/relationships/customXml" Target="../ink/ink329.xml"/><Relationship Id="rId1045" Type="http://schemas.openxmlformats.org/officeDocument/2006/relationships/image" Target="../media/image1005.png"/><Relationship Id="rId261" Type="http://schemas.openxmlformats.org/officeDocument/2006/relationships/image" Target="../media/image134.png"/><Relationship Id="rId499" Type="http://schemas.openxmlformats.org/officeDocument/2006/relationships/image" Target="../media/image764.png"/><Relationship Id="rId927" Type="http://schemas.openxmlformats.org/officeDocument/2006/relationships/image" Target="../media/image950.png"/><Relationship Id="rId1112" Type="http://schemas.openxmlformats.org/officeDocument/2006/relationships/image" Target="../media/image1033.png"/><Relationship Id="rId56" Type="http://schemas.openxmlformats.org/officeDocument/2006/relationships/customXml" Target="../ink/ink27.xml"/><Relationship Id="rId359" Type="http://schemas.openxmlformats.org/officeDocument/2006/relationships/image" Target="../media/image704.png"/><Relationship Id="rId566" Type="http://schemas.openxmlformats.org/officeDocument/2006/relationships/image" Target="../media/image783.png"/><Relationship Id="rId773" Type="http://schemas.openxmlformats.org/officeDocument/2006/relationships/image" Target="../media/image877.png"/><Relationship Id="rId121" Type="http://schemas.openxmlformats.org/officeDocument/2006/relationships/image" Target="../media/image590.png"/><Relationship Id="rId219" Type="http://schemas.openxmlformats.org/officeDocument/2006/relationships/image" Target="../media/image635.png"/><Relationship Id="rId426" Type="http://schemas.openxmlformats.org/officeDocument/2006/relationships/customXml" Target="../ink/ink212.xml"/><Relationship Id="rId633" Type="http://schemas.openxmlformats.org/officeDocument/2006/relationships/customXml" Target="../ink/ink336.xml"/><Relationship Id="rId980" Type="http://schemas.openxmlformats.org/officeDocument/2006/relationships/customXml" Target="../ink/ink515.xml"/><Relationship Id="rId1056" Type="http://schemas.openxmlformats.org/officeDocument/2006/relationships/customXml" Target="../ink/ink553.xml"/><Relationship Id="rId840" Type="http://schemas.openxmlformats.org/officeDocument/2006/relationships/customXml" Target="../ink/ink443.xml"/><Relationship Id="rId938" Type="http://schemas.openxmlformats.org/officeDocument/2006/relationships/image" Target="../media/image953.png"/><Relationship Id="rId67" Type="http://schemas.openxmlformats.org/officeDocument/2006/relationships/image" Target="../media/image563.png"/><Relationship Id="rId272" Type="http://schemas.openxmlformats.org/officeDocument/2006/relationships/customXml" Target="../ink/ink135.xml"/><Relationship Id="rId577" Type="http://schemas.openxmlformats.org/officeDocument/2006/relationships/customXml" Target="../ink/ink305.xml"/><Relationship Id="rId700" Type="http://schemas.openxmlformats.org/officeDocument/2006/relationships/customXml" Target="../ink/ink373.xml"/><Relationship Id="rId132" Type="http://schemas.openxmlformats.org/officeDocument/2006/relationships/customXml" Target="../ink/ink65.xml"/><Relationship Id="rId784" Type="http://schemas.openxmlformats.org/officeDocument/2006/relationships/customXml" Target="../ink/ink415.xml"/><Relationship Id="rId991" Type="http://schemas.openxmlformats.org/officeDocument/2006/relationships/image" Target="../media/image978.png"/><Relationship Id="rId1067" Type="http://schemas.openxmlformats.org/officeDocument/2006/relationships/image" Target="../media/image1016.png"/><Relationship Id="rId437" Type="http://schemas.openxmlformats.org/officeDocument/2006/relationships/customXml" Target="../ink/ink219.xml"/><Relationship Id="rId644" Type="http://schemas.openxmlformats.org/officeDocument/2006/relationships/image" Target="../media/image816.png"/><Relationship Id="rId851" Type="http://schemas.openxmlformats.org/officeDocument/2006/relationships/image" Target="../media/image915.png"/><Relationship Id="rId283" Type="http://schemas.openxmlformats.org/officeDocument/2006/relationships/image" Target="../media/image666.png"/><Relationship Id="rId490" Type="http://schemas.openxmlformats.org/officeDocument/2006/relationships/customXml" Target="../ink/ink252.xml"/><Relationship Id="rId504" Type="http://schemas.openxmlformats.org/officeDocument/2006/relationships/customXml" Target="../ink/ink259.xml"/><Relationship Id="rId711" Type="http://schemas.openxmlformats.org/officeDocument/2006/relationships/image" Target="../media/image846.png"/><Relationship Id="rId949" Type="http://schemas.openxmlformats.org/officeDocument/2006/relationships/customXml" Target="../ink/ink499.xml"/><Relationship Id="rId78" Type="http://schemas.openxmlformats.org/officeDocument/2006/relationships/customXml" Target="../ink/ink38.xml"/><Relationship Id="rId143" Type="http://schemas.openxmlformats.org/officeDocument/2006/relationships/image" Target="../media/image601.png"/><Relationship Id="rId350" Type="http://schemas.openxmlformats.org/officeDocument/2006/relationships/customXml" Target="../ink/ink174.xml"/><Relationship Id="rId588" Type="http://schemas.openxmlformats.org/officeDocument/2006/relationships/image" Target="../media/image791.png"/><Relationship Id="rId795" Type="http://schemas.openxmlformats.org/officeDocument/2006/relationships/image" Target="../media/image888.png"/><Relationship Id="rId809" Type="http://schemas.openxmlformats.org/officeDocument/2006/relationships/image" Target="../media/image895.png"/><Relationship Id="rId9" Type="http://schemas.openxmlformats.org/officeDocument/2006/relationships/image" Target="../media/image535.png"/><Relationship Id="rId210" Type="http://schemas.openxmlformats.org/officeDocument/2006/relationships/customXml" Target="../ink/ink104.xml"/><Relationship Id="rId448" Type="http://schemas.openxmlformats.org/officeDocument/2006/relationships/customXml" Target="../ink/ink229.xml"/><Relationship Id="rId655" Type="http://schemas.openxmlformats.org/officeDocument/2006/relationships/customXml" Target="../ink/ink347.xml"/><Relationship Id="rId862" Type="http://schemas.openxmlformats.org/officeDocument/2006/relationships/customXml" Target="../ink/ink454.xml"/><Relationship Id="rId1078" Type="http://schemas.openxmlformats.org/officeDocument/2006/relationships/customXml" Target="../ink/ink564.xml"/><Relationship Id="rId294" Type="http://schemas.openxmlformats.org/officeDocument/2006/relationships/customXml" Target="../ink/ink146.xml"/><Relationship Id="rId308" Type="http://schemas.openxmlformats.org/officeDocument/2006/relationships/customXml" Target="../ink/ink153.xml"/><Relationship Id="rId515" Type="http://schemas.openxmlformats.org/officeDocument/2006/relationships/image" Target="../media/image772.png"/><Relationship Id="rId722" Type="http://schemas.openxmlformats.org/officeDocument/2006/relationships/customXml" Target="../ink/ink384.xml"/><Relationship Id="rId89" Type="http://schemas.openxmlformats.org/officeDocument/2006/relationships/image" Target="../media/image574.png"/><Relationship Id="rId154" Type="http://schemas.openxmlformats.org/officeDocument/2006/relationships/customXml" Target="../ink/ink76.xml"/><Relationship Id="rId361" Type="http://schemas.openxmlformats.org/officeDocument/2006/relationships/image" Target="../media/image705.png"/><Relationship Id="rId599" Type="http://schemas.openxmlformats.org/officeDocument/2006/relationships/customXml" Target="../ink/ink316.xml"/><Relationship Id="rId1005" Type="http://schemas.openxmlformats.org/officeDocument/2006/relationships/image" Target="../media/image985.png"/><Relationship Id="rId459" Type="http://schemas.openxmlformats.org/officeDocument/2006/relationships/image" Target="../media/image744.png"/><Relationship Id="rId666" Type="http://schemas.openxmlformats.org/officeDocument/2006/relationships/customXml" Target="../ink/ink356.xml"/><Relationship Id="rId873" Type="http://schemas.openxmlformats.org/officeDocument/2006/relationships/image" Target="../media/image416.png"/><Relationship Id="rId1089" Type="http://schemas.openxmlformats.org/officeDocument/2006/relationships/image" Target="../media/image521.png"/><Relationship Id="rId16" Type="http://schemas.openxmlformats.org/officeDocument/2006/relationships/customXml" Target="../ink/ink7.xml"/><Relationship Id="rId221" Type="http://schemas.openxmlformats.org/officeDocument/2006/relationships/image" Target="../media/image636.png"/><Relationship Id="rId319" Type="http://schemas.openxmlformats.org/officeDocument/2006/relationships/image" Target="../media/image684.png"/><Relationship Id="rId526" Type="http://schemas.openxmlformats.org/officeDocument/2006/relationships/image" Target="../media/image258.png"/><Relationship Id="rId733" Type="http://schemas.openxmlformats.org/officeDocument/2006/relationships/image" Target="../media/image857.png"/><Relationship Id="rId940" Type="http://schemas.openxmlformats.org/officeDocument/2006/relationships/image" Target="../media/image954.png"/><Relationship Id="rId1016" Type="http://schemas.openxmlformats.org/officeDocument/2006/relationships/customXml" Target="../ink/ink533.xml"/><Relationship Id="rId165" Type="http://schemas.openxmlformats.org/officeDocument/2006/relationships/image" Target="../media/image611.png"/><Relationship Id="rId372" Type="http://schemas.openxmlformats.org/officeDocument/2006/relationships/customXml" Target="../ink/ink185.xml"/><Relationship Id="rId677" Type="http://schemas.openxmlformats.org/officeDocument/2006/relationships/image" Target="../media/image829.png"/><Relationship Id="rId800" Type="http://schemas.openxmlformats.org/officeDocument/2006/relationships/customXml" Target="../ink/ink423.xml"/><Relationship Id="rId232" Type="http://schemas.openxmlformats.org/officeDocument/2006/relationships/customXml" Target="../ink/ink115.xml"/><Relationship Id="rId884" Type="http://schemas.openxmlformats.org/officeDocument/2006/relationships/customXml" Target="../ink/ink465.xml"/><Relationship Id="rId27" Type="http://schemas.openxmlformats.org/officeDocument/2006/relationships/image" Target="../media/image544.png"/><Relationship Id="rId537" Type="http://schemas.openxmlformats.org/officeDocument/2006/relationships/image" Target="../media/image261.png"/><Relationship Id="rId744" Type="http://schemas.openxmlformats.org/officeDocument/2006/relationships/customXml" Target="../ink/ink395.xml"/><Relationship Id="rId951" Type="http://schemas.openxmlformats.org/officeDocument/2006/relationships/customXml" Target="../ink/ink500.xml"/><Relationship Id="rId80" Type="http://schemas.openxmlformats.org/officeDocument/2006/relationships/customXml" Target="../ink/ink39.xml"/><Relationship Id="rId176" Type="http://schemas.openxmlformats.org/officeDocument/2006/relationships/customXml" Target="../ink/ink87.xml"/><Relationship Id="rId383" Type="http://schemas.openxmlformats.org/officeDocument/2006/relationships/image" Target="../media/image716.png"/><Relationship Id="rId590" Type="http://schemas.openxmlformats.org/officeDocument/2006/relationships/image" Target="../media/image792.png"/><Relationship Id="rId604" Type="http://schemas.openxmlformats.org/officeDocument/2006/relationships/image" Target="../media/image799.png"/><Relationship Id="rId811" Type="http://schemas.openxmlformats.org/officeDocument/2006/relationships/image" Target="../media/image896.png"/><Relationship Id="rId1027" Type="http://schemas.openxmlformats.org/officeDocument/2006/relationships/image" Target="../media/image996.png"/><Relationship Id="rId243" Type="http://schemas.openxmlformats.org/officeDocument/2006/relationships/image" Target="../media/image647.png"/><Relationship Id="rId450" Type="http://schemas.openxmlformats.org/officeDocument/2006/relationships/customXml" Target="../ink/ink231.xml"/><Relationship Id="rId688" Type="http://schemas.openxmlformats.org/officeDocument/2006/relationships/customXml" Target="../ink/ink367.xml"/><Relationship Id="rId895" Type="http://schemas.openxmlformats.org/officeDocument/2006/relationships/image" Target="../media/image936.png"/><Relationship Id="rId909" Type="http://schemas.openxmlformats.org/officeDocument/2006/relationships/image" Target="../media/image943.png"/><Relationship Id="rId1080" Type="http://schemas.openxmlformats.org/officeDocument/2006/relationships/customXml" Target="../ink/ink565.xml"/><Relationship Id="rId38" Type="http://schemas.openxmlformats.org/officeDocument/2006/relationships/customXml" Target="../ink/ink18.xml"/><Relationship Id="rId103" Type="http://schemas.openxmlformats.org/officeDocument/2006/relationships/image" Target="../media/image581.png"/><Relationship Id="rId310" Type="http://schemas.openxmlformats.org/officeDocument/2006/relationships/customXml" Target="../ink/ink154.xml"/><Relationship Id="rId548" Type="http://schemas.openxmlformats.org/officeDocument/2006/relationships/customXml" Target="../ink/ink286.xml"/><Relationship Id="rId755" Type="http://schemas.openxmlformats.org/officeDocument/2006/relationships/image" Target="../media/image868.png"/><Relationship Id="rId962" Type="http://schemas.openxmlformats.org/officeDocument/2006/relationships/image" Target="../media/image965.png"/><Relationship Id="rId91" Type="http://schemas.openxmlformats.org/officeDocument/2006/relationships/image" Target="../media/image575.png"/><Relationship Id="rId187" Type="http://schemas.openxmlformats.org/officeDocument/2006/relationships/image" Target="../media/image97.png"/><Relationship Id="rId394" Type="http://schemas.openxmlformats.org/officeDocument/2006/relationships/customXml" Target="../ink/ink196.xml"/><Relationship Id="rId408" Type="http://schemas.openxmlformats.org/officeDocument/2006/relationships/customXml" Target="../ink/ink203.xml"/><Relationship Id="rId615" Type="http://schemas.openxmlformats.org/officeDocument/2006/relationships/image" Target="../media/image804.png"/><Relationship Id="rId822" Type="http://schemas.openxmlformats.org/officeDocument/2006/relationships/customXml" Target="../ink/ink434.xml"/><Relationship Id="rId1038" Type="http://schemas.openxmlformats.org/officeDocument/2006/relationships/customXml" Target="../ink/ink544.xml"/><Relationship Id="rId254" Type="http://schemas.openxmlformats.org/officeDocument/2006/relationships/customXml" Target="../ink/ink126.xml"/><Relationship Id="rId699" Type="http://schemas.openxmlformats.org/officeDocument/2006/relationships/image" Target="../media/image840.png"/><Relationship Id="rId1091" Type="http://schemas.openxmlformats.org/officeDocument/2006/relationships/image" Target="../media/image1026.png"/><Relationship Id="rId1105" Type="http://schemas.openxmlformats.org/officeDocument/2006/relationships/customXml" Target="../ink/ink580.xml"/><Relationship Id="rId49" Type="http://schemas.openxmlformats.org/officeDocument/2006/relationships/image" Target="../media/image554.png"/><Relationship Id="rId114" Type="http://schemas.openxmlformats.org/officeDocument/2006/relationships/customXml" Target="../ink/ink56.xml"/><Relationship Id="rId461" Type="http://schemas.openxmlformats.org/officeDocument/2006/relationships/image" Target="../media/image745.png"/><Relationship Id="rId559" Type="http://schemas.openxmlformats.org/officeDocument/2006/relationships/customXml" Target="../ink/ink293.xml"/><Relationship Id="rId766" Type="http://schemas.openxmlformats.org/officeDocument/2006/relationships/customXml" Target="../ink/ink406.xml"/><Relationship Id="rId198" Type="http://schemas.openxmlformats.org/officeDocument/2006/relationships/customXml" Target="../ink/ink98.xml"/><Relationship Id="rId321" Type="http://schemas.openxmlformats.org/officeDocument/2006/relationships/image" Target="../media/image685.png"/><Relationship Id="rId419" Type="http://schemas.openxmlformats.org/officeDocument/2006/relationships/image" Target="../media/image734.png"/><Relationship Id="rId626" Type="http://schemas.openxmlformats.org/officeDocument/2006/relationships/customXml" Target="../ink/ink332.xml"/><Relationship Id="rId973" Type="http://schemas.openxmlformats.org/officeDocument/2006/relationships/image" Target="../media/image970.png"/><Relationship Id="rId1049" Type="http://schemas.openxmlformats.org/officeDocument/2006/relationships/image" Target="../media/image1007.png"/><Relationship Id="rId833" Type="http://schemas.openxmlformats.org/officeDocument/2006/relationships/image" Target="../media/image907.png"/><Relationship Id="rId1116" Type="http://schemas.openxmlformats.org/officeDocument/2006/relationships/image" Target="../media/image9.png"/><Relationship Id="rId265" Type="http://schemas.openxmlformats.org/officeDocument/2006/relationships/image" Target="../media/image657.png"/><Relationship Id="rId472" Type="http://schemas.openxmlformats.org/officeDocument/2006/relationships/customXml" Target="../ink/ink243.xml"/><Relationship Id="rId900" Type="http://schemas.openxmlformats.org/officeDocument/2006/relationships/customXml" Target="../ink/ink473.xml"/><Relationship Id="rId125" Type="http://schemas.openxmlformats.org/officeDocument/2006/relationships/image" Target="../media/image592.png"/><Relationship Id="rId332" Type="http://schemas.openxmlformats.org/officeDocument/2006/relationships/customXml" Target="../ink/ink165.xml"/><Relationship Id="rId777" Type="http://schemas.openxmlformats.org/officeDocument/2006/relationships/image" Target="../media/image879.png"/><Relationship Id="rId984" Type="http://schemas.openxmlformats.org/officeDocument/2006/relationships/customXml" Target="../ink/ink517.xml"/><Relationship Id="rId637" Type="http://schemas.openxmlformats.org/officeDocument/2006/relationships/customXml" Target="../ink/ink338.xml"/><Relationship Id="rId844" Type="http://schemas.openxmlformats.org/officeDocument/2006/relationships/customXml" Target="../ink/ink445.xml"/><Relationship Id="rId276" Type="http://schemas.openxmlformats.org/officeDocument/2006/relationships/customXml" Target="../ink/ink137.xml"/><Relationship Id="rId483" Type="http://schemas.openxmlformats.org/officeDocument/2006/relationships/image" Target="../media/image756.png"/><Relationship Id="rId690" Type="http://schemas.openxmlformats.org/officeDocument/2006/relationships/customXml" Target="../ink/ink368.xml"/><Relationship Id="rId704" Type="http://schemas.openxmlformats.org/officeDocument/2006/relationships/customXml" Target="../ink/ink375.xml"/><Relationship Id="rId911" Type="http://schemas.openxmlformats.org/officeDocument/2006/relationships/image" Target="../media/image944.png"/><Relationship Id="rId40" Type="http://schemas.openxmlformats.org/officeDocument/2006/relationships/customXml" Target="../ink/ink19.xml"/><Relationship Id="rId136" Type="http://schemas.openxmlformats.org/officeDocument/2006/relationships/customXml" Target="../ink/ink67.xml"/><Relationship Id="rId343" Type="http://schemas.openxmlformats.org/officeDocument/2006/relationships/image" Target="../media/image696.png"/><Relationship Id="rId550" Type="http://schemas.openxmlformats.org/officeDocument/2006/relationships/customXml" Target="../ink/ink288.xml"/><Relationship Id="rId788" Type="http://schemas.openxmlformats.org/officeDocument/2006/relationships/customXml" Target="../ink/ink417.xml"/><Relationship Id="rId995" Type="http://schemas.openxmlformats.org/officeDocument/2006/relationships/image" Target="../media/image980.png"/><Relationship Id="rId203" Type="http://schemas.openxmlformats.org/officeDocument/2006/relationships/image" Target="../media/image627.png"/><Relationship Id="rId648" Type="http://schemas.openxmlformats.org/officeDocument/2006/relationships/image" Target="../media/image818.png"/><Relationship Id="rId855" Type="http://schemas.openxmlformats.org/officeDocument/2006/relationships/image" Target="../media/image917.png"/><Relationship Id="rId1040" Type="http://schemas.openxmlformats.org/officeDocument/2006/relationships/customXml" Target="../ink/ink545.xml"/><Relationship Id="rId287" Type="http://schemas.openxmlformats.org/officeDocument/2006/relationships/image" Target="../media/image668.png"/><Relationship Id="rId410" Type="http://schemas.openxmlformats.org/officeDocument/2006/relationships/customXml" Target="../ink/ink204.xml"/><Relationship Id="rId494" Type="http://schemas.openxmlformats.org/officeDocument/2006/relationships/customXml" Target="../ink/ink254.xml"/><Relationship Id="rId508" Type="http://schemas.openxmlformats.org/officeDocument/2006/relationships/customXml" Target="../ink/ink261.xml"/><Relationship Id="rId715" Type="http://schemas.openxmlformats.org/officeDocument/2006/relationships/image" Target="../media/image848.png"/><Relationship Id="rId922" Type="http://schemas.openxmlformats.org/officeDocument/2006/relationships/customXml" Target="../ink/ink484.xml"/><Relationship Id="rId147" Type="http://schemas.openxmlformats.org/officeDocument/2006/relationships/image" Target="../media/image603.png"/><Relationship Id="rId354" Type="http://schemas.openxmlformats.org/officeDocument/2006/relationships/customXml" Target="../ink/ink176.xml"/><Relationship Id="rId799" Type="http://schemas.openxmlformats.org/officeDocument/2006/relationships/image" Target="../media/image890.png"/><Relationship Id="rId51" Type="http://schemas.openxmlformats.org/officeDocument/2006/relationships/image" Target="../media/image555.png"/><Relationship Id="rId561" Type="http://schemas.openxmlformats.org/officeDocument/2006/relationships/customXml" Target="../ink/ink294.xml"/><Relationship Id="rId659" Type="http://schemas.openxmlformats.org/officeDocument/2006/relationships/customXml" Target="../ink/ink350.xml"/><Relationship Id="rId866" Type="http://schemas.openxmlformats.org/officeDocument/2006/relationships/customXml" Target="../ink/ink456.xml"/><Relationship Id="rId214" Type="http://schemas.openxmlformats.org/officeDocument/2006/relationships/customXml" Target="../ink/ink106.xml"/><Relationship Id="rId298" Type="http://schemas.openxmlformats.org/officeDocument/2006/relationships/customXml" Target="../ink/ink148.xml"/><Relationship Id="rId421" Type="http://schemas.openxmlformats.org/officeDocument/2006/relationships/image" Target="../media/image735.png"/><Relationship Id="rId519" Type="http://schemas.openxmlformats.org/officeDocument/2006/relationships/image" Target="../media/image255.png"/><Relationship Id="rId1051" Type="http://schemas.openxmlformats.org/officeDocument/2006/relationships/image" Target="../media/image1008.png"/><Relationship Id="rId158" Type="http://schemas.openxmlformats.org/officeDocument/2006/relationships/customXml" Target="../ink/ink78.xml"/><Relationship Id="rId726" Type="http://schemas.openxmlformats.org/officeDocument/2006/relationships/customXml" Target="../ink/ink386.xml"/><Relationship Id="rId933" Type="http://schemas.openxmlformats.org/officeDocument/2006/relationships/customXml" Target="../ink/ink491.xml"/><Relationship Id="rId1009" Type="http://schemas.openxmlformats.org/officeDocument/2006/relationships/image" Target="../media/image987.png"/><Relationship Id="rId62" Type="http://schemas.openxmlformats.org/officeDocument/2006/relationships/customXml" Target="../ink/ink30.xml"/><Relationship Id="rId365" Type="http://schemas.openxmlformats.org/officeDocument/2006/relationships/image" Target="../media/image707.png"/><Relationship Id="rId572" Type="http://schemas.openxmlformats.org/officeDocument/2006/relationships/customXml" Target="../ink/ink301.xml"/><Relationship Id="rId225" Type="http://schemas.openxmlformats.org/officeDocument/2006/relationships/image" Target="../media/image638.png"/><Relationship Id="rId432" Type="http://schemas.openxmlformats.org/officeDocument/2006/relationships/customXml" Target="../ink/ink215.xml"/><Relationship Id="rId877" Type="http://schemas.openxmlformats.org/officeDocument/2006/relationships/image" Target="../media/image927.png"/><Relationship Id="rId1062" Type="http://schemas.openxmlformats.org/officeDocument/2006/relationships/customXml" Target="../ink/ink556.xml"/><Relationship Id="rId737" Type="http://schemas.openxmlformats.org/officeDocument/2006/relationships/image" Target="../media/image859.png"/><Relationship Id="rId944" Type="http://schemas.openxmlformats.org/officeDocument/2006/relationships/image" Target="../media/image956.png"/><Relationship Id="rId73" Type="http://schemas.openxmlformats.org/officeDocument/2006/relationships/image" Target="../media/image566.png"/><Relationship Id="rId169" Type="http://schemas.openxmlformats.org/officeDocument/2006/relationships/image" Target="../media/image613.png"/><Relationship Id="rId376" Type="http://schemas.openxmlformats.org/officeDocument/2006/relationships/customXml" Target="../ink/ink187.xml"/><Relationship Id="rId583" Type="http://schemas.openxmlformats.org/officeDocument/2006/relationships/customXml" Target="../ink/ink308.xml"/><Relationship Id="rId790" Type="http://schemas.openxmlformats.org/officeDocument/2006/relationships/customXml" Target="../ink/ink418.xml"/><Relationship Id="rId804" Type="http://schemas.openxmlformats.org/officeDocument/2006/relationships/customXml" Target="../ink/ink425.xml"/><Relationship Id="rId236" Type="http://schemas.openxmlformats.org/officeDocument/2006/relationships/customXml" Target="../ink/ink117.xml"/><Relationship Id="rId443" Type="http://schemas.openxmlformats.org/officeDocument/2006/relationships/customXml" Target="../ink/ink225.xml"/><Relationship Id="rId650" Type="http://schemas.openxmlformats.org/officeDocument/2006/relationships/image" Target="../media/image819.png"/><Relationship Id="rId888" Type="http://schemas.openxmlformats.org/officeDocument/2006/relationships/customXml" Target="../ink/ink467.xml"/><Relationship Id="rId1073" Type="http://schemas.openxmlformats.org/officeDocument/2006/relationships/image" Target="../media/image1019.png"/><Relationship Id="rId303" Type="http://schemas.openxmlformats.org/officeDocument/2006/relationships/image" Target="../media/image676.png"/><Relationship Id="rId748" Type="http://schemas.openxmlformats.org/officeDocument/2006/relationships/customXml" Target="../ink/ink397.xml"/><Relationship Id="rId955" Type="http://schemas.openxmlformats.org/officeDocument/2006/relationships/customXml" Target="../ink/ink502.xml"/><Relationship Id="rId84" Type="http://schemas.openxmlformats.org/officeDocument/2006/relationships/customXml" Target="../ink/ink41.xml"/><Relationship Id="rId387" Type="http://schemas.openxmlformats.org/officeDocument/2006/relationships/image" Target="../media/image718.png"/><Relationship Id="rId510" Type="http://schemas.openxmlformats.org/officeDocument/2006/relationships/customXml" Target="../ink/ink262.xml"/><Relationship Id="rId594" Type="http://schemas.openxmlformats.org/officeDocument/2006/relationships/image" Target="../media/image794.png"/><Relationship Id="rId608" Type="http://schemas.openxmlformats.org/officeDocument/2006/relationships/image" Target="../media/image801.png"/><Relationship Id="rId815" Type="http://schemas.openxmlformats.org/officeDocument/2006/relationships/image" Target="../media/image898.png"/><Relationship Id="rId247" Type="http://schemas.openxmlformats.org/officeDocument/2006/relationships/image" Target="../media/image649.png"/><Relationship Id="rId899" Type="http://schemas.openxmlformats.org/officeDocument/2006/relationships/image" Target="../media/image938.png"/><Relationship Id="rId1000" Type="http://schemas.openxmlformats.org/officeDocument/2006/relationships/customXml" Target="../ink/ink525.xml"/><Relationship Id="rId1084" Type="http://schemas.openxmlformats.org/officeDocument/2006/relationships/image" Target="../media/image1024.png"/><Relationship Id="rId107" Type="http://schemas.openxmlformats.org/officeDocument/2006/relationships/image" Target="../media/image583.png"/><Relationship Id="rId454" Type="http://schemas.openxmlformats.org/officeDocument/2006/relationships/customXml" Target="../ink/ink234.xml"/><Relationship Id="rId661" Type="http://schemas.openxmlformats.org/officeDocument/2006/relationships/customXml" Target="../ink/ink352.xml"/><Relationship Id="rId759" Type="http://schemas.openxmlformats.org/officeDocument/2006/relationships/image" Target="../media/image870.png"/><Relationship Id="rId966" Type="http://schemas.openxmlformats.org/officeDocument/2006/relationships/customXml" Target="../ink/ink508.xml"/><Relationship Id="rId11" Type="http://schemas.openxmlformats.org/officeDocument/2006/relationships/image" Target="../media/image536.png"/><Relationship Id="rId314" Type="http://schemas.openxmlformats.org/officeDocument/2006/relationships/customXml" Target="../ink/ink156.xml"/><Relationship Id="rId398" Type="http://schemas.openxmlformats.org/officeDocument/2006/relationships/customXml" Target="../ink/ink198.xml"/><Relationship Id="rId521" Type="http://schemas.openxmlformats.org/officeDocument/2006/relationships/customXml" Target="../ink/ink268.xml"/><Relationship Id="rId619" Type="http://schemas.openxmlformats.org/officeDocument/2006/relationships/customXml" Target="../ink/ink327.xml"/><Relationship Id="rId95" Type="http://schemas.openxmlformats.org/officeDocument/2006/relationships/image" Target="../media/image577.png"/><Relationship Id="rId160" Type="http://schemas.openxmlformats.org/officeDocument/2006/relationships/customXml" Target="../ink/ink79.xml"/><Relationship Id="rId826" Type="http://schemas.openxmlformats.org/officeDocument/2006/relationships/customXml" Target="../ink/ink436.xml"/><Relationship Id="rId1011" Type="http://schemas.openxmlformats.org/officeDocument/2006/relationships/image" Target="../media/image988.png"/><Relationship Id="rId1109" Type="http://schemas.openxmlformats.org/officeDocument/2006/relationships/image" Target="../media/image1032.png"/><Relationship Id="rId258" Type="http://schemas.openxmlformats.org/officeDocument/2006/relationships/customXml" Target="../ink/ink128.xml"/><Relationship Id="rId465" Type="http://schemas.openxmlformats.org/officeDocument/2006/relationships/image" Target="../media/image747.png"/><Relationship Id="rId672" Type="http://schemas.openxmlformats.org/officeDocument/2006/relationships/customXml" Target="../ink/ink359.xml"/><Relationship Id="rId1095" Type="http://schemas.openxmlformats.org/officeDocument/2006/relationships/image" Target="../media/image1027.png"/><Relationship Id="rId22" Type="http://schemas.openxmlformats.org/officeDocument/2006/relationships/customXml" Target="../ink/ink10.xml"/><Relationship Id="rId118" Type="http://schemas.openxmlformats.org/officeDocument/2006/relationships/customXml" Target="../ink/ink58.xml"/><Relationship Id="rId325" Type="http://schemas.openxmlformats.org/officeDocument/2006/relationships/image" Target="../media/image687.png"/><Relationship Id="rId532" Type="http://schemas.openxmlformats.org/officeDocument/2006/relationships/customXml" Target="../ink/ink274.xml"/><Relationship Id="rId977" Type="http://schemas.openxmlformats.org/officeDocument/2006/relationships/image" Target="../media/image449.png"/><Relationship Id="rId171" Type="http://schemas.openxmlformats.org/officeDocument/2006/relationships/image" Target="../media/image614.png"/><Relationship Id="rId837" Type="http://schemas.openxmlformats.org/officeDocument/2006/relationships/image" Target="../media/image909.png"/><Relationship Id="rId1022" Type="http://schemas.openxmlformats.org/officeDocument/2006/relationships/customXml" Target="../ink/ink536.xml"/><Relationship Id="rId269" Type="http://schemas.openxmlformats.org/officeDocument/2006/relationships/image" Target="../media/image659.png"/><Relationship Id="rId476" Type="http://schemas.openxmlformats.org/officeDocument/2006/relationships/customXml" Target="../ink/ink245.xml"/><Relationship Id="rId683" Type="http://schemas.openxmlformats.org/officeDocument/2006/relationships/image" Target="../media/image832.png"/><Relationship Id="rId890" Type="http://schemas.openxmlformats.org/officeDocument/2006/relationships/customXml" Target="../ink/ink468.xml"/><Relationship Id="rId904" Type="http://schemas.openxmlformats.org/officeDocument/2006/relationships/customXml" Target="../ink/ink475.xml"/><Relationship Id="rId33" Type="http://schemas.openxmlformats.org/officeDocument/2006/relationships/image" Target="../media/image20.png"/><Relationship Id="rId129" Type="http://schemas.openxmlformats.org/officeDocument/2006/relationships/image" Target="../media/image594.png"/><Relationship Id="rId336" Type="http://schemas.openxmlformats.org/officeDocument/2006/relationships/customXml" Target="../ink/ink167.xml"/><Relationship Id="rId543" Type="http://schemas.openxmlformats.org/officeDocument/2006/relationships/customXml" Target="../ink/ink282.xml"/><Relationship Id="rId988" Type="http://schemas.openxmlformats.org/officeDocument/2006/relationships/customXml" Target="../ink/ink519.xml"/><Relationship Id="rId182" Type="http://schemas.openxmlformats.org/officeDocument/2006/relationships/customXml" Target="../ink/ink90.xml"/><Relationship Id="rId403" Type="http://schemas.openxmlformats.org/officeDocument/2006/relationships/image" Target="../media/image726.png"/><Relationship Id="rId750" Type="http://schemas.openxmlformats.org/officeDocument/2006/relationships/customXml" Target="../ink/ink398.xml"/><Relationship Id="rId848" Type="http://schemas.openxmlformats.org/officeDocument/2006/relationships/customXml" Target="../ink/ink447.xml"/><Relationship Id="rId1033" Type="http://schemas.openxmlformats.org/officeDocument/2006/relationships/image" Target="../media/image999.png"/><Relationship Id="rId487" Type="http://schemas.openxmlformats.org/officeDocument/2006/relationships/image" Target="../media/image758.png"/><Relationship Id="rId610" Type="http://schemas.openxmlformats.org/officeDocument/2006/relationships/image" Target="../media/image802.png"/><Relationship Id="rId694" Type="http://schemas.openxmlformats.org/officeDocument/2006/relationships/customXml" Target="../ink/ink370.xml"/><Relationship Id="rId708" Type="http://schemas.openxmlformats.org/officeDocument/2006/relationships/customXml" Target="../ink/ink377.xml"/><Relationship Id="rId915" Type="http://schemas.openxmlformats.org/officeDocument/2006/relationships/image" Target="../media/image945.png"/><Relationship Id="rId347" Type="http://schemas.openxmlformats.org/officeDocument/2006/relationships/image" Target="../media/image698.png"/><Relationship Id="rId999" Type="http://schemas.openxmlformats.org/officeDocument/2006/relationships/image" Target="../media/image982.png"/><Relationship Id="rId1100" Type="http://schemas.openxmlformats.org/officeDocument/2006/relationships/customXml" Target="../ink/ink577.xml"/><Relationship Id="rId44" Type="http://schemas.openxmlformats.org/officeDocument/2006/relationships/customXml" Target="../ink/ink21.xml"/><Relationship Id="rId554" Type="http://schemas.openxmlformats.org/officeDocument/2006/relationships/image" Target="../media/image777.png"/><Relationship Id="rId761" Type="http://schemas.openxmlformats.org/officeDocument/2006/relationships/image" Target="../media/image871.png"/><Relationship Id="rId859" Type="http://schemas.openxmlformats.org/officeDocument/2006/relationships/image" Target="../media/image919.png"/><Relationship Id="rId193" Type="http://schemas.openxmlformats.org/officeDocument/2006/relationships/image" Target="../media/image622.png"/><Relationship Id="rId207" Type="http://schemas.openxmlformats.org/officeDocument/2006/relationships/image" Target="../media/image629.png"/><Relationship Id="rId414" Type="http://schemas.openxmlformats.org/officeDocument/2006/relationships/customXml" Target="../ink/ink206.xml"/><Relationship Id="rId498" Type="http://schemas.openxmlformats.org/officeDocument/2006/relationships/customXml" Target="../ink/ink256.xml"/><Relationship Id="rId621" Type="http://schemas.openxmlformats.org/officeDocument/2006/relationships/customXml" Target="../ink/ink328.xml"/><Relationship Id="rId1044" Type="http://schemas.openxmlformats.org/officeDocument/2006/relationships/customXml" Target="../ink/ink547.xml"/><Relationship Id="rId260" Type="http://schemas.openxmlformats.org/officeDocument/2006/relationships/customXml" Target="../ink/ink129.xml"/><Relationship Id="rId719" Type="http://schemas.openxmlformats.org/officeDocument/2006/relationships/image" Target="../media/image850.png"/><Relationship Id="rId926" Type="http://schemas.openxmlformats.org/officeDocument/2006/relationships/customXml" Target="../ink/ink486.xml"/><Relationship Id="rId1111" Type="http://schemas.openxmlformats.org/officeDocument/2006/relationships/customXml" Target="../ink/ink584.xml"/><Relationship Id="rId55" Type="http://schemas.openxmlformats.org/officeDocument/2006/relationships/image" Target="../media/image557.png"/><Relationship Id="rId120" Type="http://schemas.openxmlformats.org/officeDocument/2006/relationships/customXml" Target="../ink/ink59.xml"/><Relationship Id="rId358" Type="http://schemas.openxmlformats.org/officeDocument/2006/relationships/customXml" Target="../ink/ink178.xml"/><Relationship Id="rId565" Type="http://schemas.openxmlformats.org/officeDocument/2006/relationships/customXml" Target="../ink/ink296.xml"/><Relationship Id="rId772" Type="http://schemas.openxmlformats.org/officeDocument/2006/relationships/customXml" Target="../ink/ink409.xml"/><Relationship Id="rId218" Type="http://schemas.openxmlformats.org/officeDocument/2006/relationships/customXml" Target="../ink/ink108.xml"/><Relationship Id="rId425" Type="http://schemas.openxmlformats.org/officeDocument/2006/relationships/image" Target="../media/image737.png"/><Relationship Id="rId632" Type="http://schemas.openxmlformats.org/officeDocument/2006/relationships/image" Target="../media/image810.png"/><Relationship Id="rId1055" Type="http://schemas.openxmlformats.org/officeDocument/2006/relationships/image" Target="../media/image1010.png"/><Relationship Id="rId271" Type="http://schemas.openxmlformats.org/officeDocument/2006/relationships/image" Target="../media/image660.png"/><Relationship Id="rId937" Type="http://schemas.openxmlformats.org/officeDocument/2006/relationships/customXml" Target="../ink/ink493.xml"/><Relationship Id="rId66" Type="http://schemas.openxmlformats.org/officeDocument/2006/relationships/customXml" Target="../ink/ink32.xml"/><Relationship Id="rId131" Type="http://schemas.openxmlformats.org/officeDocument/2006/relationships/image" Target="../media/image595.png"/><Relationship Id="rId369" Type="http://schemas.openxmlformats.org/officeDocument/2006/relationships/image" Target="../media/image709.png"/><Relationship Id="rId576" Type="http://schemas.openxmlformats.org/officeDocument/2006/relationships/image" Target="../media/image785.png"/><Relationship Id="rId783" Type="http://schemas.openxmlformats.org/officeDocument/2006/relationships/image" Target="../media/image882.png"/><Relationship Id="rId990" Type="http://schemas.openxmlformats.org/officeDocument/2006/relationships/customXml" Target="../ink/ink520.xml"/><Relationship Id="rId229" Type="http://schemas.openxmlformats.org/officeDocument/2006/relationships/image" Target="../media/image640.png"/><Relationship Id="rId436" Type="http://schemas.openxmlformats.org/officeDocument/2006/relationships/customXml" Target="../ink/ink218.xml"/><Relationship Id="rId643" Type="http://schemas.openxmlformats.org/officeDocument/2006/relationships/customXml" Target="../ink/ink341.xml"/><Relationship Id="rId1066" Type="http://schemas.openxmlformats.org/officeDocument/2006/relationships/customXml" Target="../ink/ink558.xml"/><Relationship Id="rId850" Type="http://schemas.openxmlformats.org/officeDocument/2006/relationships/customXml" Target="../ink/ink448.xml"/><Relationship Id="rId948" Type="http://schemas.openxmlformats.org/officeDocument/2006/relationships/image" Target="../media/image958.png"/><Relationship Id="rId77" Type="http://schemas.openxmlformats.org/officeDocument/2006/relationships/image" Target="../media/image568.png"/><Relationship Id="rId282" Type="http://schemas.openxmlformats.org/officeDocument/2006/relationships/customXml" Target="../ink/ink140.xml"/><Relationship Id="rId503" Type="http://schemas.openxmlformats.org/officeDocument/2006/relationships/image" Target="../media/image766.png"/><Relationship Id="rId587" Type="http://schemas.openxmlformats.org/officeDocument/2006/relationships/customXml" Target="../ink/ink310.xml"/><Relationship Id="rId710" Type="http://schemas.openxmlformats.org/officeDocument/2006/relationships/customXml" Target="../ink/ink378.xml"/><Relationship Id="rId808" Type="http://schemas.openxmlformats.org/officeDocument/2006/relationships/customXml" Target="../ink/ink427.xml"/><Relationship Id="rId8" Type="http://schemas.openxmlformats.org/officeDocument/2006/relationships/customXml" Target="../ink/ink3.xml"/><Relationship Id="rId142" Type="http://schemas.openxmlformats.org/officeDocument/2006/relationships/customXml" Target="../ink/ink70.xml"/><Relationship Id="rId447" Type="http://schemas.openxmlformats.org/officeDocument/2006/relationships/customXml" Target="../ink/ink228.xml"/><Relationship Id="rId794" Type="http://schemas.openxmlformats.org/officeDocument/2006/relationships/customXml" Target="../ink/ink420.xml"/><Relationship Id="rId1077" Type="http://schemas.openxmlformats.org/officeDocument/2006/relationships/image" Target="../media/image1021.png"/><Relationship Id="rId654" Type="http://schemas.openxmlformats.org/officeDocument/2006/relationships/image" Target="../media/image821.png"/><Relationship Id="rId861" Type="http://schemas.openxmlformats.org/officeDocument/2006/relationships/image" Target="../media/image920.png"/><Relationship Id="rId959" Type="http://schemas.openxmlformats.org/officeDocument/2006/relationships/customXml" Target="../ink/ink504.xml"/><Relationship Id="rId293" Type="http://schemas.openxmlformats.org/officeDocument/2006/relationships/image" Target="../media/image671.png"/><Relationship Id="rId307" Type="http://schemas.openxmlformats.org/officeDocument/2006/relationships/image" Target="../media/image678.png"/><Relationship Id="rId514" Type="http://schemas.openxmlformats.org/officeDocument/2006/relationships/customXml" Target="../ink/ink264.xml"/><Relationship Id="rId721" Type="http://schemas.openxmlformats.org/officeDocument/2006/relationships/image" Target="../media/image851.png"/><Relationship Id="rId88" Type="http://schemas.openxmlformats.org/officeDocument/2006/relationships/customXml" Target="../ink/ink43.xml"/><Relationship Id="rId153" Type="http://schemas.openxmlformats.org/officeDocument/2006/relationships/image" Target="../media/image606.png"/><Relationship Id="rId360" Type="http://schemas.openxmlformats.org/officeDocument/2006/relationships/customXml" Target="../ink/ink179.xml"/><Relationship Id="rId598" Type="http://schemas.openxmlformats.org/officeDocument/2006/relationships/image" Target="../media/image796.png"/><Relationship Id="rId819" Type="http://schemas.openxmlformats.org/officeDocument/2006/relationships/image" Target="../media/image900.png"/><Relationship Id="rId1004" Type="http://schemas.openxmlformats.org/officeDocument/2006/relationships/customXml" Target="../ink/ink527.xml"/><Relationship Id="rId220" Type="http://schemas.openxmlformats.org/officeDocument/2006/relationships/customXml" Target="../ink/ink109.xml"/><Relationship Id="rId458" Type="http://schemas.openxmlformats.org/officeDocument/2006/relationships/customXml" Target="../ink/ink236.xml"/><Relationship Id="rId665" Type="http://schemas.openxmlformats.org/officeDocument/2006/relationships/image" Target="../media/image823.png"/><Relationship Id="rId872" Type="http://schemas.openxmlformats.org/officeDocument/2006/relationships/customXml" Target="../ink/ink459.xml"/><Relationship Id="rId1088" Type="http://schemas.openxmlformats.org/officeDocument/2006/relationships/customXml" Target="../ink/ink570.xml"/><Relationship Id="rId15" Type="http://schemas.openxmlformats.org/officeDocument/2006/relationships/image" Target="../media/image538.png"/><Relationship Id="rId318" Type="http://schemas.openxmlformats.org/officeDocument/2006/relationships/customXml" Target="../ink/ink158.xml"/><Relationship Id="rId525" Type="http://schemas.openxmlformats.org/officeDocument/2006/relationships/customXml" Target="../ink/ink270.xml"/><Relationship Id="rId732" Type="http://schemas.openxmlformats.org/officeDocument/2006/relationships/customXml" Target="../ink/ink389.xml"/><Relationship Id="rId99" Type="http://schemas.openxmlformats.org/officeDocument/2006/relationships/image" Target="../media/image579.png"/><Relationship Id="rId164" Type="http://schemas.openxmlformats.org/officeDocument/2006/relationships/customXml" Target="../ink/ink81.xml"/><Relationship Id="rId371" Type="http://schemas.openxmlformats.org/officeDocument/2006/relationships/image" Target="../media/image710.png"/><Relationship Id="rId1015" Type="http://schemas.openxmlformats.org/officeDocument/2006/relationships/image" Target="../media/image990.png"/><Relationship Id="rId469" Type="http://schemas.openxmlformats.org/officeDocument/2006/relationships/image" Target="../media/image749.png"/><Relationship Id="rId676" Type="http://schemas.openxmlformats.org/officeDocument/2006/relationships/customXml" Target="../ink/ink361.xml"/><Relationship Id="rId883" Type="http://schemas.openxmlformats.org/officeDocument/2006/relationships/image" Target="../media/image930.png"/><Relationship Id="rId1099" Type="http://schemas.openxmlformats.org/officeDocument/2006/relationships/image" Target="../media/image1028.png"/><Relationship Id="rId26" Type="http://schemas.openxmlformats.org/officeDocument/2006/relationships/customXml" Target="../ink/ink12.xml"/><Relationship Id="rId231" Type="http://schemas.openxmlformats.org/officeDocument/2006/relationships/image" Target="../media/image641.png"/><Relationship Id="rId329" Type="http://schemas.openxmlformats.org/officeDocument/2006/relationships/image" Target="../media/image689.png"/><Relationship Id="rId536" Type="http://schemas.openxmlformats.org/officeDocument/2006/relationships/customXml" Target="../ink/ink278.xml"/><Relationship Id="rId175" Type="http://schemas.openxmlformats.org/officeDocument/2006/relationships/image" Target="../media/image616.png"/><Relationship Id="rId743" Type="http://schemas.openxmlformats.org/officeDocument/2006/relationships/image" Target="../media/image862.png"/><Relationship Id="rId950" Type="http://schemas.openxmlformats.org/officeDocument/2006/relationships/image" Target="../media/image959.png"/><Relationship Id="rId1026" Type="http://schemas.openxmlformats.org/officeDocument/2006/relationships/customXml" Target="../ink/ink538.xml"/><Relationship Id="rId382" Type="http://schemas.openxmlformats.org/officeDocument/2006/relationships/customXml" Target="../ink/ink190.xml"/><Relationship Id="rId603" Type="http://schemas.openxmlformats.org/officeDocument/2006/relationships/customXml" Target="../ink/ink318.xml"/><Relationship Id="rId687" Type="http://schemas.openxmlformats.org/officeDocument/2006/relationships/image" Target="../media/image834.png"/><Relationship Id="rId810" Type="http://schemas.openxmlformats.org/officeDocument/2006/relationships/customXml" Target="../ink/ink428.xml"/><Relationship Id="rId908" Type="http://schemas.openxmlformats.org/officeDocument/2006/relationships/customXml" Target="../ink/ink477.xml"/><Relationship Id="rId242" Type="http://schemas.openxmlformats.org/officeDocument/2006/relationships/customXml" Target="../ink/ink120.xml"/><Relationship Id="rId894" Type="http://schemas.openxmlformats.org/officeDocument/2006/relationships/customXml" Target="../ink/ink470.xml"/><Relationship Id="rId37" Type="http://schemas.openxmlformats.org/officeDocument/2006/relationships/image" Target="../media/image548.png"/><Relationship Id="rId102" Type="http://schemas.openxmlformats.org/officeDocument/2006/relationships/customXml" Target="../ink/ink50.xml"/><Relationship Id="rId547" Type="http://schemas.openxmlformats.org/officeDocument/2006/relationships/customXml" Target="../ink/ink285.xml"/><Relationship Id="rId754" Type="http://schemas.openxmlformats.org/officeDocument/2006/relationships/customXml" Target="../ink/ink400.xml"/><Relationship Id="rId961" Type="http://schemas.openxmlformats.org/officeDocument/2006/relationships/customXml" Target="../ink/ink505.xml"/><Relationship Id="rId90" Type="http://schemas.openxmlformats.org/officeDocument/2006/relationships/customXml" Target="../ink/ink44.xml"/><Relationship Id="rId186" Type="http://schemas.openxmlformats.org/officeDocument/2006/relationships/customXml" Target="../ink/ink92.xml"/><Relationship Id="rId393" Type="http://schemas.openxmlformats.org/officeDocument/2006/relationships/image" Target="../media/image721.png"/><Relationship Id="rId407" Type="http://schemas.openxmlformats.org/officeDocument/2006/relationships/image" Target="../media/image728.png"/><Relationship Id="rId614" Type="http://schemas.openxmlformats.org/officeDocument/2006/relationships/customXml" Target="../ink/ink324.xml"/><Relationship Id="rId821" Type="http://schemas.openxmlformats.org/officeDocument/2006/relationships/image" Target="../media/image901.png"/><Relationship Id="rId1037" Type="http://schemas.openxmlformats.org/officeDocument/2006/relationships/image" Target="../media/image1001.png"/><Relationship Id="rId253" Type="http://schemas.openxmlformats.org/officeDocument/2006/relationships/image" Target="../media/image652.png"/><Relationship Id="rId460" Type="http://schemas.openxmlformats.org/officeDocument/2006/relationships/customXml" Target="../ink/ink237.xml"/><Relationship Id="rId698" Type="http://schemas.openxmlformats.org/officeDocument/2006/relationships/customXml" Target="../ink/ink372.xml"/><Relationship Id="rId919" Type="http://schemas.openxmlformats.org/officeDocument/2006/relationships/image" Target="../media/image947.png"/><Relationship Id="rId1090" Type="http://schemas.openxmlformats.org/officeDocument/2006/relationships/customXml" Target="../ink/ink571.xml"/><Relationship Id="rId1104" Type="http://schemas.openxmlformats.org/officeDocument/2006/relationships/customXml" Target="../ink/ink579.xml"/><Relationship Id="rId48" Type="http://schemas.openxmlformats.org/officeDocument/2006/relationships/customXml" Target="../ink/ink23.xml"/><Relationship Id="rId113" Type="http://schemas.openxmlformats.org/officeDocument/2006/relationships/image" Target="../media/image586.png"/><Relationship Id="rId320" Type="http://schemas.openxmlformats.org/officeDocument/2006/relationships/customXml" Target="../ink/ink159.xml"/><Relationship Id="rId558" Type="http://schemas.openxmlformats.org/officeDocument/2006/relationships/image" Target="../media/image779.png"/><Relationship Id="rId765" Type="http://schemas.openxmlformats.org/officeDocument/2006/relationships/image" Target="../media/image873.png"/><Relationship Id="rId972" Type="http://schemas.openxmlformats.org/officeDocument/2006/relationships/customXml" Target="../ink/ink511.xml"/><Relationship Id="rId197" Type="http://schemas.openxmlformats.org/officeDocument/2006/relationships/image" Target="../media/image624.png"/><Relationship Id="rId418" Type="http://schemas.openxmlformats.org/officeDocument/2006/relationships/customXml" Target="../ink/ink208.xml"/><Relationship Id="rId625" Type="http://schemas.openxmlformats.org/officeDocument/2006/relationships/customXml" Target="../ink/ink331.xml"/><Relationship Id="rId832" Type="http://schemas.openxmlformats.org/officeDocument/2006/relationships/customXml" Target="../ink/ink439.xml"/><Relationship Id="rId1048" Type="http://schemas.openxmlformats.org/officeDocument/2006/relationships/customXml" Target="../ink/ink549.xml"/><Relationship Id="rId264" Type="http://schemas.openxmlformats.org/officeDocument/2006/relationships/customXml" Target="../ink/ink131.xml"/><Relationship Id="rId471" Type="http://schemas.openxmlformats.org/officeDocument/2006/relationships/image" Target="../media/image750.png"/><Relationship Id="rId1115" Type="http://schemas.openxmlformats.org/officeDocument/2006/relationships/image" Target="../media/image1034.png"/><Relationship Id="rId59" Type="http://schemas.openxmlformats.org/officeDocument/2006/relationships/image" Target="../media/image559.png"/><Relationship Id="rId124" Type="http://schemas.openxmlformats.org/officeDocument/2006/relationships/customXml" Target="../ink/ink61.xml"/><Relationship Id="rId569" Type="http://schemas.openxmlformats.org/officeDocument/2006/relationships/customXml" Target="../ink/ink299.xml"/><Relationship Id="rId776" Type="http://schemas.openxmlformats.org/officeDocument/2006/relationships/customXml" Target="../ink/ink411.xml"/><Relationship Id="rId983" Type="http://schemas.openxmlformats.org/officeDocument/2006/relationships/image" Target="../media/image974.png"/><Relationship Id="rId331" Type="http://schemas.openxmlformats.org/officeDocument/2006/relationships/image" Target="../media/image690.png"/><Relationship Id="rId429" Type="http://schemas.openxmlformats.org/officeDocument/2006/relationships/image" Target="../media/image218.png"/><Relationship Id="rId636" Type="http://schemas.openxmlformats.org/officeDocument/2006/relationships/image" Target="../media/image812.png"/><Relationship Id="rId1059" Type="http://schemas.openxmlformats.org/officeDocument/2006/relationships/image" Target="../media/image1012.png"/><Relationship Id="rId843" Type="http://schemas.openxmlformats.org/officeDocument/2006/relationships/image" Target="../media/image911.png"/><Relationship Id="rId275" Type="http://schemas.openxmlformats.org/officeDocument/2006/relationships/image" Target="../media/image662.png"/><Relationship Id="rId482" Type="http://schemas.openxmlformats.org/officeDocument/2006/relationships/customXml" Target="../ink/ink248.xml"/><Relationship Id="rId703" Type="http://schemas.openxmlformats.org/officeDocument/2006/relationships/image" Target="../media/image842.png"/><Relationship Id="rId910" Type="http://schemas.openxmlformats.org/officeDocument/2006/relationships/customXml" Target="../ink/ink478.xml"/><Relationship Id="rId135" Type="http://schemas.openxmlformats.org/officeDocument/2006/relationships/image" Target="../media/image597.png"/><Relationship Id="rId342" Type="http://schemas.openxmlformats.org/officeDocument/2006/relationships/customXml" Target="../ink/ink170.xml"/><Relationship Id="rId787" Type="http://schemas.openxmlformats.org/officeDocument/2006/relationships/image" Target="../media/image884.png"/><Relationship Id="rId994" Type="http://schemas.openxmlformats.org/officeDocument/2006/relationships/customXml" Target="../ink/ink522.xml"/><Relationship Id="rId202" Type="http://schemas.openxmlformats.org/officeDocument/2006/relationships/customXml" Target="../ink/ink100.xml"/><Relationship Id="rId647" Type="http://schemas.openxmlformats.org/officeDocument/2006/relationships/customXml" Target="../ink/ink343.xml"/><Relationship Id="rId854" Type="http://schemas.openxmlformats.org/officeDocument/2006/relationships/customXml" Target="../ink/ink450.xml"/><Relationship Id="rId286" Type="http://schemas.openxmlformats.org/officeDocument/2006/relationships/customXml" Target="../ink/ink142.xml"/><Relationship Id="rId493" Type="http://schemas.openxmlformats.org/officeDocument/2006/relationships/image" Target="../media/image761.png"/><Relationship Id="rId507" Type="http://schemas.openxmlformats.org/officeDocument/2006/relationships/image" Target="../media/image768.png"/><Relationship Id="rId714" Type="http://schemas.openxmlformats.org/officeDocument/2006/relationships/customXml" Target="../ink/ink380.xml"/><Relationship Id="rId921" Type="http://schemas.openxmlformats.org/officeDocument/2006/relationships/image" Target="../media/image948.png"/><Relationship Id="rId50" Type="http://schemas.openxmlformats.org/officeDocument/2006/relationships/customXml" Target="../ink/ink24.xml"/><Relationship Id="rId146" Type="http://schemas.openxmlformats.org/officeDocument/2006/relationships/customXml" Target="../ink/ink72.xml"/><Relationship Id="rId353" Type="http://schemas.openxmlformats.org/officeDocument/2006/relationships/image" Target="../media/image701.png"/><Relationship Id="rId560" Type="http://schemas.openxmlformats.org/officeDocument/2006/relationships/image" Target="../media/image780.png"/><Relationship Id="rId798" Type="http://schemas.openxmlformats.org/officeDocument/2006/relationships/customXml" Target="../ink/ink422.xml"/><Relationship Id="rId213" Type="http://schemas.openxmlformats.org/officeDocument/2006/relationships/image" Target="../media/image632.png"/><Relationship Id="rId420" Type="http://schemas.openxmlformats.org/officeDocument/2006/relationships/customXml" Target="../ink/ink209.xml"/><Relationship Id="rId658" Type="http://schemas.openxmlformats.org/officeDocument/2006/relationships/customXml" Target="../ink/ink349.xml"/><Relationship Id="rId865" Type="http://schemas.openxmlformats.org/officeDocument/2006/relationships/image" Target="../media/image922.png"/><Relationship Id="rId1050" Type="http://schemas.openxmlformats.org/officeDocument/2006/relationships/customXml" Target="../ink/ink550.xml"/><Relationship Id="rId297" Type="http://schemas.openxmlformats.org/officeDocument/2006/relationships/image" Target="../media/image673.png"/><Relationship Id="rId518" Type="http://schemas.openxmlformats.org/officeDocument/2006/relationships/customXml" Target="../ink/ink266.xml"/><Relationship Id="rId725" Type="http://schemas.openxmlformats.org/officeDocument/2006/relationships/image" Target="../media/image853.png"/><Relationship Id="rId932" Type="http://schemas.openxmlformats.org/officeDocument/2006/relationships/customXml" Target="../ink/ink490.xml"/><Relationship Id="rId157" Type="http://schemas.openxmlformats.org/officeDocument/2006/relationships/image" Target="../media/image82.png"/><Relationship Id="rId364" Type="http://schemas.openxmlformats.org/officeDocument/2006/relationships/customXml" Target="../ink/ink181.xml"/><Relationship Id="rId1008" Type="http://schemas.openxmlformats.org/officeDocument/2006/relationships/customXml" Target="../ink/ink529.xml"/><Relationship Id="rId61" Type="http://schemas.openxmlformats.org/officeDocument/2006/relationships/image" Target="../media/image560.png"/><Relationship Id="rId571" Type="http://schemas.openxmlformats.org/officeDocument/2006/relationships/customXml" Target="../ink/ink300.xml"/><Relationship Id="rId669" Type="http://schemas.openxmlformats.org/officeDocument/2006/relationships/image" Target="../media/image825.png"/><Relationship Id="rId876" Type="http://schemas.openxmlformats.org/officeDocument/2006/relationships/customXml" Target="../ink/ink461.xml"/><Relationship Id="rId19" Type="http://schemas.openxmlformats.org/officeDocument/2006/relationships/image" Target="../media/image540.png"/><Relationship Id="rId224" Type="http://schemas.openxmlformats.org/officeDocument/2006/relationships/customXml" Target="../ink/ink111.xml"/><Relationship Id="rId431" Type="http://schemas.openxmlformats.org/officeDocument/2006/relationships/image" Target="../media/image219.png"/><Relationship Id="rId529" Type="http://schemas.openxmlformats.org/officeDocument/2006/relationships/customXml" Target="../ink/ink272.xml"/><Relationship Id="rId736" Type="http://schemas.openxmlformats.org/officeDocument/2006/relationships/customXml" Target="../ink/ink391.xml"/><Relationship Id="rId1061" Type="http://schemas.openxmlformats.org/officeDocument/2006/relationships/image" Target="../media/image1013.png"/><Relationship Id="rId168" Type="http://schemas.openxmlformats.org/officeDocument/2006/relationships/customXml" Target="../ink/ink83.xml"/><Relationship Id="rId943" Type="http://schemas.openxmlformats.org/officeDocument/2006/relationships/customXml" Target="../ink/ink496.xml"/><Relationship Id="rId1019" Type="http://schemas.openxmlformats.org/officeDocument/2006/relationships/image" Target="../media/image992.png"/><Relationship Id="rId72" Type="http://schemas.openxmlformats.org/officeDocument/2006/relationships/customXml" Target="../ink/ink35.xml"/><Relationship Id="rId375" Type="http://schemas.openxmlformats.org/officeDocument/2006/relationships/image" Target="../media/image712.png"/><Relationship Id="rId582" Type="http://schemas.openxmlformats.org/officeDocument/2006/relationships/image" Target="../media/image788.png"/><Relationship Id="rId803" Type="http://schemas.openxmlformats.org/officeDocument/2006/relationships/image" Target="../media/image892.png"/><Relationship Id="rId3" Type="http://schemas.openxmlformats.org/officeDocument/2006/relationships/customXml" Target="../ink/ink1.xml"/><Relationship Id="rId235" Type="http://schemas.openxmlformats.org/officeDocument/2006/relationships/image" Target="../media/image643.png"/><Relationship Id="rId442" Type="http://schemas.openxmlformats.org/officeDocument/2006/relationships/customXml" Target="../ink/ink224.xml"/><Relationship Id="rId887" Type="http://schemas.openxmlformats.org/officeDocument/2006/relationships/image" Target="../media/image932.png"/><Relationship Id="rId1072" Type="http://schemas.openxmlformats.org/officeDocument/2006/relationships/customXml" Target="../ink/ink561.xml"/><Relationship Id="rId302" Type="http://schemas.openxmlformats.org/officeDocument/2006/relationships/customXml" Target="../ink/ink150.xml"/><Relationship Id="rId747" Type="http://schemas.openxmlformats.org/officeDocument/2006/relationships/image" Target="../media/image864.png"/><Relationship Id="rId954" Type="http://schemas.openxmlformats.org/officeDocument/2006/relationships/image" Target="../media/image961.png"/><Relationship Id="rId83" Type="http://schemas.openxmlformats.org/officeDocument/2006/relationships/image" Target="../media/image571.png"/><Relationship Id="rId179" Type="http://schemas.openxmlformats.org/officeDocument/2006/relationships/image" Target="../media/image618.png"/><Relationship Id="rId386" Type="http://schemas.openxmlformats.org/officeDocument/2006/relationships/customXml" Target="../ink/ink192.xml"/><Relationship Id="rId593" Type="http://schemas.openxmlformats.org/officeDocument/2006/relationships/customXml" Target="../ink/ink313.xml"/><Relationship Id="rId607" Type="http://schemas.openxmlformats.org/officeDocument/2006/relationships/customXml" Target="../ink/ink320.xml"/><Relationship Id="rId814" Type="http://schemas.openxmlformats.org/officeDocument/2006/relationships/customXml" Target="../ink/ink430.xml"/><Relationship Id="rId246" Type="http://schemas.openxmlformats.org/officeDocument/2006/relationships/customXml" Target="../ink/ink122.xml"/><Relationship Id="rId453" Type="http://schemas.openxmlformats.org/officeDocument/2006/relationships/image" Target="../media/image741.png"/><Relationship Id="rId660" Type="http://schemas.openxmlformats.org/officeDocument/2006/relationships/customXml" Target="../ink/ink351.xml"/><Relationship Id="rId898" Type="http://schemas.openxmlformats.org/officeDocument/2006/relationships/customXml" Target="../ink/ink472.xml"/><Relationship Id="rId1083" Type="http://schemas.openxmlformats.org/officeDocument/2006/relationships/customXml" Target="../ink/ink567.xml"/><Relationship Id="rId106" Type="http://schemas.openxmlformats.org/officeDocument/2006/relationships/customXml" Target="../ink/ink52.xml"/><Relationship Id="rId313" Type="http://schemas.openxmlformats.org/officeDocument/2006/relationships/image" Target="../media/image681.png"/><Relationship Id="rId758" Type="http://schemas.openxmlformats.org/officeDocument/2006/relationships/customXml" Target="../ink/ink402.xml"/><Relationship Id="rId965" Type="http://schemas.openxmlformats.org/officeDocument/2006/relationships/customXml" Target="../ink/ink507.xml"/><Relationship Id="rId10" Type="http://schemas.openxmlformats.org/officeDocument/2006/relationships/customXml" Target="../ink/ink4.xml"/><Relationship Id="rId94" Type="http://schemas.openxmlformats.org/officeDocument/2006/relationships/customXml" Target="../ink/ink46.xml"/><Relationship Id="rId397" Type="http://schemas.openxmlformats.org/officeDocument/2006/relationships/image" Target="../media/image723.png"/><Relationship Id="rId520" Type="http://schemas.openxmlformats.org/officeDocument/2006/relationships/customXml" Target="../ink/ink267.xml"/><Relationship Id="rId618" Type="http://schemas.openxmlformats.org/officeDocument/2006/relationships/image" Target="../media/image805.png"/><Relationship Id="rId825" Type="http://schemas.openxmlformats.org/officeDocument/2006/relationships/image" Target="../media/image903.png"/><Relationship Id="rId257" Type="http://schemas.openxmlformats.org/officeDocument/2006/relationships/image" Target="../media/image654.png"/><Relationship Id="rId464" Type="http://schemas.openxmlformats.org/officeDocument/2006/relationships/customXml" Target="../ink/ink239.xml"/><Relationship Id="rId1010" Type="http://schemas.openxmlformats.org/officeDocument/2006/relationships/customXml" Target="../ink/ink530.xml"/><Relationship Id="rId1094" Type="http://schemas.openxmlformats.org/officeDocument/2006/relationships/customXml" Target="../ink/ink573.xml"/><Relationship Id="rId1108" Type="http://schemas.openxmlformats.org/officeDocument/2006/relationships/customXml" Target="../ink/ink582.xml"/><Relationship Id="rId117" Type="http://schemas.openxmlformats.org/officeDocument/2006/relationships/image" Target="../media/image588.png"/><Relationship Id="rId671" Type="http://schemas.openxmlformats.org/officeDocument/2006/relationships/image" Target="../media/image826.png"/><Relationship Id="rId769" Type="http://schemas.openxmlformats.org/officeDocument/2006/relationships/image" Target="../media/image875.png"/><Relationship Id="rId976" Type="http://schemas.openxmlformats.org/officeDocument/2006/relationships/customXml" Target="../ink/ink513.xml"/><Relationship Id="rId324" Type="http://schemas.openxmlformats.org/officeDocument/2006/relationships/customXml" Target="../ink/ink161.xml"/><Relationship Id="rId531" Type="http://schemas.openxmlformats.org/officeDocument/2006/relationships/image" Target="../media/image775.png"/><Relationship Id="rId629" Type="http://schemas.openxmlformats.org/officeDocument/2006/relationships/customXml" Target="../ink/ink334.xml"/><Relationship Id="rId836" Type="http://schemas.openxmlformats.org/officeDocument/2006/relationships/customXml" Target="../ink/ink441.xml"/><Relationship Id="rId1021" Type="http://schemas.openxmlformats.org/officeDocument/2006/relationships/image" Target="../media/image993.png"/><Relationship Id="rId903" Type="http://schemas.openxmlformats.org/officeDocument/2006/relationships/image" Target="../media/image940.png"/><Relationship Id="rId32" Type="http://schemas.openxmlformats.org/officeDocument/2006/relationships/customXml" Target="../ink/ink15.xml"/><Relationship Id="rId181" Type="http://schemas.openxmlformats.org/officeDocument/2006/relationships/image" Target="../media/image619.png"/><Relationship Id="rId279" Type="http://schemas.openxmlformats.org/officeDocument/2006/relationships/image" Target="../media/image664.png"/><Relationship Id="rId486" Type="http://schemas.openxmlformats.org/officeDocument/2006/relationships/customXml" Target="../ink/ink250.xml"/><Relationship Id="rId693" Type="http://schemas.openxmlformats.org/officeDocument/2006/relationships/image" Target="../media/image837.png"/><Relationship Id="rId139" Type="http://schemas.openxmlformats.org/officeDocument/2006/relationships/image" Target="../media/image599.png"/><Relationship Id="rId346" Type="http://schemas.openxmlformats.org/officeDocument/2006/relationships/customXml" Target="../ink/ink172.xml"/><Relationship Id="rId553" Type="http://schemas.openxmlformats.org/officeDocument/2006/relationships/customXml" Target="../ink/ink290.xml"/><Relationship Id="rId760" Type="http://schemas.openxmlformats.org/officeDocument/2006/relationships/customXml" Target="../ink/ink403.xml"/><Relationship Id="rId998" Type="http://schemas.openxmlformats.org/officeDocument/2006/relationships/customXml" Target="../ink/ink524.xml"/><Relationship Id="rId206" Type="http://schemas.openxmlformats.org/officeDocument/2006/relationships/customXml" Target="../ink/ink102.xml"/><Relationship Id="rId413" Type="http://schemas.openxmlformats.org/officeDocument/2006/relationships/image" Target="../media/image731.png"/><Relationship Id="rId858" Type="http://schemas.openxmlformats.org/officeDocument/2006/relationships/customXml" Target="../ink/ink452.xml"/><Relationship Id="rId1043" Type="http://schemas.openxmlformats.org/officeDocument/2006/relationships/image" Target="../media/image1004.png"/><Relationship Id="rId620" Type="http://schemas.openxmlformats.org/officeDocument/2006/relationships/image" Target="../media/image806.png"/><Relationship Id="rId718" Type="http://schemas.openxmlformats.org/officeDocument/2006/relationships/customXml" Target="../ink/ink382.xml"/><Relationship Id="rId925" Type="http://schemas.openxmlformats.org/officeDocument/2006/relationships/image" Target="../media/image949.png"/><Relationship Id="rId1110" Type="http://schemas.openxmlformats.org/officeDocument/2006/relationships/customXml" Target="../ink/ink583.xml"/><Relationship Id="rId54" Type="http://schemas.openxmlformats.org/officeDocument/2006/relationships/customXml" Target="../ink/ink26.xml"/><Relationship Id="rId270" Type="http://schemas.openxmlformats.org/officeDocument/2006/relationships/customXml" Target="../ink/ink134.xml"/><Relationship Id="rId130" Type="http://schemas.openxmlformats.org/officeDocument/2006/relationships/customXml" Target="../ink/ink64.xml"/><Relationship Id="rId368" Type="http://schemas.openxmlformats.org/officeDocument/2006/relationships/customXml" Target="../ink/ink183.xml"/><Relationship Id="rId575" Type="http://schemas.openxmlformats.org/officeDocument/2006/relationships/customXml" Target="../ink/ink304.xml"/><Relationship Id="rId782" Type="http://schemas.openxmlformats.org/officeDocument/2006/relationships/customXml" Target="../ink/ink414.xml"/><Relationship Id="rId228" Type="http://schemas.openxmlformats.org/officeDocument/2006/relationships/customXml" Target="../ink/ink113.xml"/><Relationship Id="rId435" Type="http://schemas.openxmlformats.org/officeDocument/2006/relationships/customXml" Target="../ink/ink217.xml"/><Relationship Id="rId642" Type="http://schemas.openxmlformats.org/officeDocument/2006/relationships/image" Target="../media/image815.png"/><Relationship Id="rId1065" Type="http://schemas.openxmlformats.org/officeDocument/2006/relationships/image" Target="../media/image1015.png"/><Relationship Id="rId502" Type="http://schemas.openxmlformats.org/officeDocument/2006/relationships/customXml" Target="../ink/ink258.xml"/><Relationship Id="rId947" Type="http://schemas.openxmlformats.org/officeDocument/2006/relationships/customXml" Target="../ink/ink498.xml"/><Relationship Id="rId76" Type="http://schemas.openxmlformats.org/officeDocument/2006/relationships/customXml" Target="../ink/ink37.xml"/><Relationship Id="rId807" Type="http://schemas.openxmlformats.org/officeDocument/2006/relationships/image" Target="../media/image894.png"/><Relationship Id="rId292" Type="http://schemas.openxmlformats.org/officeDocument/2006/relationships/customXml" Target="../ink/ink145.xml"/><Relationship Id="rId597" Type="http://schemas.openxmlformats.org/officeDocument/2006/relationships/customXml" Target="../ink/ink315.xml"/><Relationship Id="rId152" Type="http://schemas.openxmlformats.org/officeDocument/2006/relationships/customXml" Target="../ink/ink75.xml"/><Relationship Id="rId457" Type="http://schemas.openxmlformats.org/officeDocument/2006/relationships/image" Target="../media/image743.png"/><Relationship Id="rId1087" Type="http://schemas.openxmlformats.org/officeDocument/2006/relationships/image" Target="../media/image1025.png"/><Relationship Id="rId664" Type="http://schemas.openxmlformats.org/officeDocument/2006/relationships/customXml" Target="../ink/ink355.xml"/><Relationship Id="rId871" Type="http://schemas.openxmlformats.org/officeDocument/2006/relationships/image" Target="../media/image925.png"/><Relationship Id="rId969" Type="http://schemas.openxmlformats.org/officeDocument/2006/relationships/image" Target="../media/image968.png"/></Relationships>
</file>

<file path=ppt/slides/_rels/slide50.xml.rels><?xml version="1.0" encoding="UTF-8" standalone="yes"?>
<Relationships xmlns="http://schemas.openxmlformats.org/package/2006/relationships"><Relationship Id="rId2" Type="http://schemas.openxmlformats.org/officeDocument/2006/relationships/hyperlink" Target="https://www.biblegateway.com/passage/?search=Revelation+2%3A2-3&amp;version=AMP#fen-AMP-30721a"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globalawareness101.org/2016_08_01_archive.html" TargetMode="External"/><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thegoodheart.blogspot.com/2010/04/making-sense-of-resurrection-in.html" TargetMode="External"/><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3DCD4-FF81-4579-B7E7-CF443C0AB287}"/>
              </a:ext>
            </a:extLst>
          </p:cNvPr>
          <p:cNvSpPr txBox="1"/>
          <p:nvPr/>
        </p:nvSpPr>
        <p:spPr>
          <a:xfrm>
            <a:off x="210191" y="359860"/>
            <a:ext cx="8471473" cy="584775"/>
          </a:xfrm>
          <a:prstGeom prst="rect">
            <a:avLst/>
          </a:prstGeom>
          <a:noFill/>
        </p:spPr>
        <p:txBody>
          <a:bodyPr wrap="square" rtlCol="0">
            <a:spAutoFit/>
          </a:bodyPr>
          <a:lstStyle/>
          <a:p>
            <a:r>
              <a:rPr lang="en-US" sz="3200" b="1" cap="small" dirty="0">
                <a:solidFill>
                  <a:srgbClr val="7030A0"/>
                </a:solidFill>
                <a:latin typeface="Arial" panose="020B0604020202020204" pitchFamily="34" charset="0"/>
                <a:cs typeface="Arial" panose="020B0604020202020204" pitchFamily="34" charset="0"/>
              </a:rPr>
              <a:t>SBC 2022 Theme – Walking in God’s Agape</a:t>
            </a:r>
          </a:p>
        </p:txBody>
      </p:sp>
      <p:pic>
        <p:nvPicPr>
          <p:cNvPr id="5" name="Picture 4" descr="sbc logo1">
            <a:extLst>
              <a:ext uri="{FF2B5EF4-FFF2-40B4-BE49-F238E27FC236}">
                <a16:creationId xmlns:a16="http://schemas.microsoft.com/office/drawing/2014/main" id="{E83DEE5B-5FB1-4A9A-AD97-0233C482A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2" y="4294730"/>
            <a:ext cx="5747038" cy="2343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10;&#10;Description automatically generated">
            <a:extLst>
              <a:ext uri="{FF2B5EF4-FFF2-40B4-BE49-F238E27FC236}">
                <a16:creationId xmlns:a16="http://schemas.microsoft.com/office/drawing/2014/main" id="{45B446B3-528C-4BE5-832F-DB16CD5602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7606" y="2342780"/>
            <a:ext cx="3324203" cy="2218544"/>
          </a:xfrm>
          <a:prstGeom prst="rect">
            <a:avLst/>
          </a:prstGeom>
        </p:spPr>
      </p:pic>
      <p:pic>
        <p:nvPicPr>
          <p:cNvPr id="12" name="Picture 11" descr="Text&#10;&#10;Description automatically generated">
            <a:extLst>
              <a:ext uri="{FF2B5EF4-FFF2-40B4-BE49-F238E27FC236}">
                <a16:creationId xmlns:a16="http://schemas.microsoft.com/office/drawing/2014/main" id="{9BDAC748-63DF-4B6A-A7E6-0E739D93696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39938"/>
          <a:stretch/>
        </p:blipFill>
        <p:spPr>
          <a:xfrm>
            <a:off x="7879557" y="4738026"/>
            <a:ext cx="4102252" cy="1900296"/>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2755C3C7-D87C-4207-9CF9-116BD747ECB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45559" y="75245"/>
            <a:ext cx="3136250" cy="2090833"/>
          </a:xfrm>
          <a:prstGeom prst="rect">
            <a:avLst/>
          </a:prstGeom>
        </p:spPr>
      </p:pic>
      <p:sp>
        <p:nvSpPr>
          <p:cNvPr id="19" name="TextBox 18">
            <a:extLst>
              <a:ext uri="{FF2B5EF4-FFF2-40B4-BE49-F238E27FC236}">
                <a16:creationId xmlns:a16="http://schemas.microsoft.com/office/drawing/2014/main" id="{83278EAD-70E5-4114-8147-E98B6E6E0B9B}"/>
              </a:ext>
            </a:extLst>
          </p:cNvPr>
          <p:cNvSpPr txBox="1"/>
          <p:nvPr/>
        </p:nvSpPr>
        <p:spPr>
          <a:xfrm>
            <a:off x="165183" y="1429770"/>
            <a:ext cx="8406580" cy="1938992"/>
          </a:xfrm>
          <a:prstGeom prst="rect">
            <a:avLst/>
          </a:prstGeom>
          <a:noFill/>
        </p:spPr>
        <p:txBody>
          <a:bodyPr wrap="square" rtlCol="0">
            <a:spAutoFit/>
          </a:bodyPr>
          <a:lstStyle/>
          <a:p>
            <a:pPr algn="ctr"/>
            <a:r>
              <a:rPr lang="en-US" sz="4000" b="1" cap="small" dirty="0">
                <a:solidFill>
                  <a:srgbClr val="FF0000"/>
                </a:solidFill>
              </a:rPr>
              <a:t>The Importance of Spiritual Knowledge </a:t>
            </a:r>
          </a:p>
          <a:p>
            <a:pPr algn="ctr"/>
            <a:r>
              <a:rPr lang="en-US" sz="4000" b="1" cap="small" dirty="0">
                <a:solidFill>
                  <a:srgbClr val="FF0000"/>
                </a:solidFill>
              </a:rPr>
              <a:t>Equipping Hour</a:t>
            </a:r>
          </a:p>
          <a:p>
            <a:pPr algn="ctr"/>
            <a:r>
              <a:rPr lang="en-US" sz="4000" b="1" cap="small" dirty="0">
                <a:solidFill>
                  <a:srgbClr val="FF0000"/>
                </a:solidFill>
              </a:rPr>
              <a:t>March 30, 2022</a:t>
            </a:r>
          </a:p>
        </p:txBody>
      </p:sp>
    </p:spTree>
    <p:extLst>
      <p:ext uri="{BB962C8B-B14F-4D97-AF65-F5344CB8AC3E}">
        <p14:creationId xmlns:p14="http://schemas.microsoft.com/office/powerpoint/2010/main" val="109193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6370975"/>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Deut. 6:1-3 (AMP)</a:t>
            </a:r>
          </a:p>
          <a:p>
            <a:pPr algn="ctr"/>
            <a:endParaRPr lang="en-US" b="0" i="0" dirty="0">
              <a:solidFill>
                <a:srgbClr val="000000"/>
              </a:solidFill>
              <a:effectLst/>
              <a:latin typeface="system-ui"/>
            </a:endParaRPr>
          </a:p>
          <a:p>
            <a:pPr algn="l"/>
            <a:r>
              <a:rPr lang="en-US" sz="2800" b="1" i="0" dirty="0">
                <a:solidFill>
                  <a:srgbClr val="0070C0"/>
                </a:solidFill>
                <a:effectLst/>
                <a:latin typeface="system-ui"/>
              </a:rPr>
              <a:t>Obey God and Prosper</a:t>
            </a:r>
          </a:p>
          <a:p>
            <a:pPr algn="l"/>
            <a:r>
              <a:rPr lang="en-US" sz="2800" b="1" i="0" dirty="0">
                <a:solidFill>
                  <a:srgbClr val="0070C0"/>
                </a:solidFill>
                <a:effectLst/>
                <a:latin typeface="system-ui"/>
              </a:rPr>
              <a:t>6 </a:t>
            </a:r>
            <a:r>
              <a:rPr lang="en-US" sz="2800" b="0" i="0" dirty="0">
                <a:solidFill>
                  <a:srgbClr val="0070C0"/>
                </a:solidFill>
                <a:effectLst/>
                <a:latin typeface="system-ui"/>
              </a:rPr>
              <a:t>“Now this is the command; the statutes and the judgments (precepts) which the </a:t>
            </a:r>
            <a:r>
              <a:rPr lang="en-US" sz="2800" b="0" i="0" cap="small" dirty="0">
                <a:solidFill>
                  <a:srgbClr val="0070C0"/>
                </a:solidFill>
                <a:effectLst/>
                <a:latin typeface="system-ui"/>
              </a:rPr>
              <a:t>Lord</a:t>
            </a:r>
            <a:r>
              <a:rPr lang="en-US" sz="2800" b="0" i="0" dirty="0">
                <a:solidFill>
                  <a:srgbClr val="0070C0"/>
                </a:solidFill>
                <a:effectLst/>
                <a:latin typeface="system-ui"/>
              </a:rPr>
              <a:t> your God has commanded me to teach you, so that you might do (follow, obey) them in the land which you are crossing over [the Jordan] to possess, </a:t>
            </a:r>
            <a:r>
              <a:rPr lang="en-US" sz="2800" b="1" i="0" baseline="30000" dirty="0">
                <a:solidFill>
                  <a:srgbClr val="0070C0"/>
                </a:solidFill>
                <a:effectLst/>
                <a:latin typeface="system-ui"/>
              </a:rPr>
              <a:t>2 </a:t>
            </a:r>
            <a:r>
              <a:rPr lang="en-US" sz="2800" b="0" i="0" dirty="0">
                <a:solidFill>
                  <a:srgbClr val="0070C0"/>
                </a:solidFill>
                <a:effectLst/>
                <a:latin typeface="system-ui"/>
              </a:rPr>
              <a:t>so that you and your son and your grandson may fear </a:t>
            </a:r>
            <a:r>
              <a:rPr lang="en-US" sz="2800" b="0" i="1" dirty="0">
                <a:solidFill>
                  <a:srgbClr val="0070C0"/>
                </a:solidFill>
                <a:effectLst/>
                <a:latin typeface="system-ui"/>
              </a:rPr>
              <a:t>and</a:t>
            </a:r>
            <a:r>
              <a:rPr lang="en-US" sz="2800" b="0" i="0" dirty="0">
                <a:solidFill>
                  <a:srgbClr val="0070C0"/>
                </a:solidFill>
                <a:effectLst/>
                <a:latin typeface="system-ui"/>
              </a:rPr>
              <a:t> worship the </a:t>
            </a:r>
            <a:r>
              <a:rPr lang="en-US" sz="2800" b="0" i="0" cap="small" dirty="0">
                <a:solidFill>
                  <a:srgbClr val="0070C0"/>
                </a:solidFill>
                <a:effectLst/>
                <a:latin typeface="system-ui"/>
              </a:rPr>
              <a:t>Lord</a:t>
            </a:r>
            <a:r>
              <a:rPr lang="en-US" sz="2800" b="0" i="0" dirty="0">
                <a:solidFill>
                  <a:srgbClr val="0070C0"/>
                </a:solidFill>
                <a:effectLst/>
                <a:latin typeface="system-ui"/>
              </a:rPr>
              <a:t> your God [with awe-filled reverence and profound respect], to keep [and actively do] all His statutes and His commandments which I am commanding you, all the days of your life, so that your days may be prolonged. </a:t>
            </a:r>
            <a:r>
              <a:rPr lang="en-US" sz="2800" b="1" i="0" baseline="30000" dirty="0">
                <a:solidFill>
                  <a:srgbClr val="0070C0"/>
                </a:solidFill>
                <a:effectLst/>
                <a:latin typeface="system-ui"/>
              </a:rPr>
              <a:t>3 </a:t>
            </a:r>
            <a:r>
              <a:rPr lang="en-US" sz="2800" b="0" i="0" dirty="0">
                <a:solidFill>
                  <a:srgbClr val="0070C0"/>
                </a:solidFill>
                <a:effectLst/>
                <a:latin typeface="system-ui"/>
              </a:rPr>
              <a:t>Therefore listen, O Israel, and be careful to do </a:t>
            </a:r>
            <a:r>
              <a:rPr lang="en-US" sz="2800" b="0" i="1" dirty="0">
                <a:solidFill>
                  <a:srgbClr val="0070C0"/>
                </a:solidFill>
                <a:effectLst/>
                <a:latin typeface="system-ui"/>
              </a:rPr>
              <a:t>them</a:t>
            </a:r>
            <a:r>
              <a:rPr lang="en-US" sz="2800" b="0" i="0" dirty="0">
                <a:solidFill>
                  <a:srgbClr val="0070C0"/>
                </a:solidFill>
                <a:effectLst/>
                <a:latin typeface="system-ui"/>
              </a:rPr>
              <a:t>, that it may go well with you and that you may increase greatly [in numbers], as the </a:t>
            </a:r>
            <a:r>
              <a:rPr lang="en-US" sz="2800" b="0" i="0" cap="small" dirty="0">
                <a:solidFill>
                  <a:srgbClr val="0070C0"/>
                </a:solidFill>
                <a:effectLst/>
                <a:latin typeface="system-ui"/>
              </a:rPr>
              <a:t>Lord</a:t>
            </a:r>
            <a:r>
              <a:rPr lang="en-US" sz="2800" b="0" i="0" dirty="0">
                <a:solidFill>
                  <a:srgbClr val="0070C0"/>
                </a:solidFill>
                <a:effectLst/>
                <a:latin typeface="system-ui"/>
              </a:rPr>
              <a:t>, the God of your fathers, has promised you, in a land </a:t>
            </a:r>
            <a:r>
              <a:rPr lang="en-US" sz="2800" b="0" i="0" baseline="30000" dirty="0">
                <a:solidFill>
                  <a:srgbClr val="0070C0"/>
                </a:solidFill>
                <a:effectLst/>
                <a:latin typeface="system-ui"/>
              </a:rPr>
              <a:t>[</a:t>
            </a:r>
            <a:r>
              <a:rPr lang="en-US" sz="28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800" b="0" i="0" baseline="30000" dirty="0">
                <a:solidFill>
                  <a:srgbClr val="0070C0"/>
                </a:solidFill>
                <a:effectLst/>
                <a:latin typeface="system-ui"/>
              </a:rPr>
              <a:t>]</a:t>
            </a:r>
            <a:r>
              <a:rPr lang="en-US" sz="2800" b="0" i="0" dirty="0">
                <a:solidFill>
                  <a:srgbClr val="0070C0"/>
                </a:solidFill>
                <a:effectLst/>
                <a:latin typeface="system-ui"/>
              </a:rPr>
              <a:t>flowing with milk and honey.</a:t>
            </a:r>
          </a:p>
        </p:txBody>
      </p:sp>
    </p:spTree>
    <p:extLst>
      <p:ext uri="{BB962C8B-B14F-4D97-AF65-F5344CB8AC3E}">
        <p14:creationId xmlns:p14="http://schemas.microsoft.com/office/powerpoint/2010/main" val="218449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25844" y="1251661"/>
            <a:ext cx="11473003" cy="4801314"/>
          </a:xfrm>
          <a:prstGeom prst="rect">
            <a:avLst/>
          </a:prstGeom>
          <a:noFill/>
        </p:spPr>
        <p:txBody>
          <a:bodyPr wrap="square" rtlCol="0">
            <a:spAutoFit/>
          </a:bodyPr>
          <a:lstStyle/>
          <a:p>
            <a:pPr algn="ctr"/>
            <a:endParaRPr lang="en-US" b="0" i="0" dirty="0">
              <a:solidFill>
                <a:srgbClr val="000000"/>
              </a:solidFill>
              <a:effectLst/>
              <a:latin typeface="system-ui"/>
            </a:endParaRPr>
          </a:p>
          <a:p>
            <a:pPr algn="l"/>
            <a:r>
              <a:rPr lang="en-US" sz="3600" b="1" i="0" baseline="30000" dirty="0">
                <a:solidFill>
                  <a:srgbClr val="0070C0"/>
                </a:solidFill>
                <a:effectLst/>
                <a:latin typeface="system-ui"/>
              </a:rPr>
              <a:t>17 </a:t>
            </a:r>
            <a:r>
              <a:rPr lang="en-US" sz="3600" b="0" i="0" dirty="0">
                <a:solidFill>
                  <a:srgbClr val="0070C0"/>
                </a:solidFill>
                <a:effectLst/>
                <a:latin typeface="system-ui"/>
              </a:rPr>
              <a:t>Behold, thou art called a Jew, and restest in the law, and makest thy boast of God,</a:t>
            </a:r>
          </a:p>
          <a:p>
            <a:pPr algn="l"/>
            <a:r>
              <a:rPr lang="en-US" sz="3600" b="1" i="0" baseline="30000" dirty="0">
                <a:solidFill>
                  <a:srgbClr val="0070C0"/>
                </a:solidFill>
                <a:effectLst/>
                <a:latin typeface="system-ui"/>
              </a:rPr>
              <a:t>18 </a:t>
            </a:r>
            <a:r>
              <a:rPr lang="en-US" sz="3600" b="0" i="0" dirty="0">
                <a:solidFill>
                  <a:srgbClr val="0070C0"/>
                </a:solidFill>
                <a:effectLst/>
                <a:latin typeface="system-ui"/>
              </a:rPr>
              <a:t>And knowest his will, and approvest the things that are more excellent, being instructed out of the law;</a:t>
            </a:r>
          </a:p>
          <a:p>
            <a:pPr algn="l"/>
            <a:r>
              <a:rPr lang="en-US" sz="3600" b="1" i="0" baseline="30000" dirty="0">
                <a:solidFill>
                  <a:srgbClr val="0070C0"/>
                </a:solidFill>
                <a:effectLst/>
                <a:latin typeface="system-ui"/>
              </a:rPr>
              <a:t>19 </a:t>
            </a:r>
            <a:r>
              <a:rPr lang="en-US" sz="3600" b="0" i="0" dirty="0">
                <a:solidFill>
                  <a:srgbClr val="0070C0"/>
                </a:solidFill>
                <a:effectLst/>
                <a:latin typeface="system-ui"/>
              </a:rPr>
              <a:t>And art confident that thou thyself art a guide of the blind, a light of them which are in darkness,</a:t>
            </a:r>
          </a:p>
          <a:p>
            <a:pPr algn="l"/>
            <a:r>
              <a:rPr lang="en-US" sz="3600" b="1" i="0" baseline="30000" dirty="0">
                <a:solidFill>
                  <a:srgbClr val="0070C0"/>
                </a:solidFill>
                <a:effectLst/>
                <a:latin typeface="system-ui"/>
              </a:rPr>
              <a:t>20 </a:t>
            </a:r>
            <a:r>
              <a:rPr lang="en-US" sz="3600" b="0" i="0" dirty="0">
                <a:solidFill>
                  <a:srgbClr val="0070C0"/>
                </a:solidFill>
                <a:effectLst/>
                <a:latin typeface="system-ui"/>
              </a:rPr>
              <a:t>An instructor of the foolish, a teacher of babes, which hast the form of knowledge and of the truth in the law.</a:t>
            </a:r>
          </a:p>
        </p:txBody>
      </p:sp>
      <p:sp>
        <p:nvSpPr>
          <p:cNvPr id="5" name="TextBox 4">
            <a:extLst>
              <a:ext uri="{FF2B5EF4-FFF2-40B4-BE49-F238E27FC236}">
                <a16:creationId xmlns:a16="http://schemas.microsoft.com/office/drawing/2014/main" id="{024FD6E5-5976-4FC8-9AB4-B725698C3688}"/>
              </a:ext>
            </a:extLst>
          </p:cNvPr>
          <p:cNvSpPr txBox="1"/>
          <p:nvPr/>
        </p:nvSpPr>
        <p:spPr>
          <a:xfrm>
            <a:off x="1910338" y="223457"/>
            <a:ext cx="7874323" cy="923330"/>
          </a:xfrm>
          <a:prstGeom prst="rect">
            <a:avLst/>
          </a:prstGeom>
          <a:noFill/>
        </p:spPr>
        <p:txBody>
          <a:bodyPr wrap="square" rtlCol="0">
            <a:spAutoFit/>
          </a:bodyPr>
          <a:lstStyle/>
          <a:p>
            <a:pPr algn="ctr"/>
            <a:r>
              <a:rPr lang="en-US" sz="5400" b="1" dirty="0">
                <a:solidFill>
                  <a:schemeClr val="accent4">
                    <a:lumMod val="50000"/>
                  </a:schemeClr>
                </a:solidFill>
                <a:latin typeface="system-ui"/>
              </a:rPr>
              <a:t>Rom. 2:17-20</a:t>
            </a:r>
            <a:r>
              <a:rPr lang="en-US" sz="5400" b="1" i="0" dirty="0">
                <a:solidFill>
                  <a:schemeClr val="accent4">
                    <a:lumMod val="50000"/>
                  </a:schemeClr>
                </a:solidFill>
                <a:effectLst/>
                <a:latin typeface="system-ui"/>
              </a:rPr>
              <a:t> (KJV)</a:t>
            </a:r>
          </a:p>
        </p:txBody>
      </p:sp>
    </p:spTree>
    <p:extLst>
      <p:ext uri="{BB962C8B-B14F-4D97-AF65-F5344CB8AC3E}">
        <p14:creationId xmlns:p14="http://schemas.microsoft.com/office/powerpoint/2010/main" val="385025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72438" y="1496278"/>
            <a:ext cx="11269157" cy="2585323"/>
          </a:xfrm>
          <a:prstGeom prst="rect">
            <a:avLst/>
          </a:prstGeom>
          <a:noFill/>
        </p:spPr>
        <p:txBody>
          <a:bodyPr wrap="square" rtlCol="0">
            <a:spAutoFit/>
          </a:bodyPr>
          <a:lstStyle/>
          <a:p>
            <a:pPr algn="ctr"/>
            <a:endParaRPr lang="en-US" b="0" i="0" dirty="0">
              <a:solidFill>
                <a:srgbClr val="000000"/>
              </a:solidFill>
              <a:effectLst/>
              <a:latin typeface="system-ui"/>
            </a:endParaRPr>
          </a:p>
          <a:p>
            <a:pPr algn="l"/>
            <a:r>
              <a:rPr lang="en-US" sz="4800" b="1" i="0" baseline="30000" dirty="0">
                <a:solidFill>
                  <a:srgbClr val="0070C0"/>
                </a:solidFill>
                <a:effectLst/>
                <a:latin typeface="system-ui"/>
              </a:rPr>
              <a:t>3 </a:t>
            </a:r>
            <a:r>
              <a:rPr lang="en-US" sz="4800" b="0" i="0" dirty="0">
                <a:solidFill>
                  <a:srgbClr val="0070C0"/>
                </a:solidFill>
                <a:effectLst/>
                <a:latin typeface="system-ui"/>
              </a:rPr>
              <a:t>Jesus answered and said unto him, Verily, verily, I say unto thee, Except a man be born again, he cannot see the kingdom of God.</a:t>
            </a:r>
          </a:p>
        </p:txBody>
      </p:sp>
      <p:sp>
        <p:nvSpPr>
          <p:cNvPr id="5" name="TextBox 4">
            <a:extLst>
              <a:ext uri="{FF2B5EF4-FFF2-40B4-BE49-F238E27FC236}">
                <a16:creationId xmlns:a16="http://schemas.microsoft.com/office/drawing/2014/main" id="{024FD6E5-5976-4FC8-9AB4-B725698C3688}"/>
              </a:ext>
            </a:extLst>
          </p:cNvPr>
          <p:cNvSpPr txBox="1"/>
          <p:nvPr/>
        </p:nvSpPr>
        <p:spPr>
          <a:xfrm>
            <a:off x="3372214" y="253216"/>
            <a:ext cx="6919154" cy="923330"/>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John 3:3 (KJV)</a:t>
            </a:r>
          </a:p>
        </p:txBody>
      </p:sp>
    </p:spTree>
    <p:extLst>
      <p:ext uri="{BB962C8B-B14F-4D97-AF65-F5344CB8AC3E}">
        <p14:creationId xmlns:p14="http://schemas.microsoft.com/office/powerpoint/2010/main" val="313889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72439" y="1496278"/>
            <a:ext cx="6359352" cy="4431983"/>
          </a:xfrm>
          <a:prstGeom prst="rect">
            <a:avLst/>
          </a:prstGeom>
          <a:noFill/>
        </p:spPr>
        <p:txBody>
          <a:bodyPr wrap="square" rtlCol="0">
            <a:spAutoFit/>
          </a:bodyPr>
          <a:lstStyle/>
          <a:p>
            <a:pPr algn="ctr"/>
            <a:endParaRPr lang="en-US" b="0" i="0" dirty="0">
              <a:solidFill>
                <a:srgbClr val="000000"/>
              </a:solidFill>
              <a:effectLst/>
              <a:latin typeface="system-ui"/>
            </a:endParaRPr>
          </a:p>
          <a:p>
            <a:pPr algn="l"/>
            <a:r>
              <a:rPr lang="en-US" sz="4400" b="1" i="0" baseline="30000" dirty="0">
                <a:solidFill>
                  <a:srgbClr val="0070C0"/>
                </a:solidFill>
                <a:effectLst/>
                <a:latin typeface="system-ui"/>
              </a:rPr>
              <a:t>63 </a:t>
            </a:r>
            <a:r>
              <a:rPr lang="en-US" sz="4400" b="0" i="0" dirty="0">
                <a:solidFill>
                  <a:srgbClr val="0070C0"/>
                </a:solidFill>
                <a:effectLst/>
                <a:latin typeface="system-ui"/>
              </a:rPr>
              <a:t>It is the spirit that quickeneth; the flesh profiteth nothing: the words that I speak unto you, they are spirit, and they are life.</a:t>
            </a:r>
          </a:p>
        </p:txBody>
      </p:sp>
      <p:pic>
        <p:nvPicPr>
          <p:cNvPr id="4" name="Picture 3" descr="A picture containing text, water, city, shore&#10;&#10;Description automatically generated">
            <a:extLst>
              <a:ext uri="{FF2B5EF4-FFF2-40B4-BE49-F238E27FC236}">
                <a16:creationId xmlns:a16="http://schemas.microsoft.com/office/drawing/2014/main" id="{901A9766-D948-418F-9075-5CE8E86AEA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0634" y="2265616"/>
            <a:ext cx="4939168" cy="2778282"/>
          </a:xfrm>
          <a:prstGeom prst="rect">
            <a:avLst/>
          </a:prstGeom>
        </p:spPr>
      </p:pic>
      <p:sp>
        <p:nvSpPr>
          <p:cNvPr id="5" name="TextBox 4">
            <a:extLst>
              <a:ext uri="{FF2B5EF4-FFF2-40B4-BE49-F238E27FC236}">
                <a16:creationId xmlns:a16="http://schemas.microsoft.com/office/drawing/2014/main" id="{024FD6E5-5976-4FC8-9AB4-B725698C3688}"/>
              </a:ext>
            </a:extLst>
          </p:cNvPr>
          <p:cNvSpPr txBox="1"/>
          <p:nvPr/>
        </p:nvSpPr>
        <p:spPr>
          <a:xfrm>
            <a:off x="3372214" y="253216"/>
            <a:ext cx="6919154" cy="923330"/>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John 6:63 (KJV)</a:t>
            </a:r>
          </a:p>
        </p:txBody>
      </p:sp>
    </p:spTree>
    <p:extLst>
      <p:ext uri="{BB962C8B-B14F-4D97-AF65-F5344CB8AC3E}">
        <p14:creationId xmlns:p14="http://schemas.microsoft.com/office/powerpoint/2010/main" val="284920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413063"/>
            <a:ext cx="6550550" cy="4031873"/>
          </a:xfrm>
          <a:prstGeom prst="rect">
            <a:avLst/>
          </a:prstGeom>
          <a:noFill/>
        </p:spPr>
        <p:txBody>
          <a:bodyPr wrap="square" rtlCol="0">
            <a:spAutoFit/>
          </a:bodyPr>
          <a:lstStyle/>
          <a:p>
            <a:pPr algn="l"/>
            <a:r>
              <a:rPr lang="en-US" sz="3200" b="0" i="0" dirty="0">
                <a:solidFill>
                  <a:srgbClr val="0070C0"/>
                </a:solidFill>
                <a:effectLst/>
                <a:latin typeface="system-ui"/>
              </a:rPr>
              <a:t>But the Helper (</a:t>
            </a:r>
            <a:r>
              <a:rPr lang="en-US" sz="3200" b="1" i="0" dirty="0">
                <a:solidFill>
                  <a:srgbClr val="0070C0"/>
                </a:solidFill>
                <a:effectLst/>
                <a:latin typeface="system-ui"/>
              </a:rPr>
              <a:t>Comfort</a:t>
            </a:r>
            <a:r>
              <a:rPr lang="en-US" sz="3200" b="0" i="0" dirty="0">
                <a:solidFill>
                  <a:srgbClr val="0070C0"/>
                </a:solidFill>
                <a:effectLst/>
                <a:latin typeface="system-ui"/>
              </a:rPr>
              <a:t>er, Advocate, Intercessor—Counselor, Strengthener, Standby), the </a:t>
            </a:r>
            <a:r>
              <a:rPr lang="en-US" sz="3200" b="1" i="0" dirty="0">
                <a:solidFill>
                  <a:srgbClr val="0070C0"/>
                </a:solidFill>
                <a:effectLst/>
                <a:latin typeface="system-ui"/>
              </a:rPr>
              <a:t>Holy</a:t>
            </a:r>
            <a:r>
              <a:rPr lang="en-US" sz="3200" b="0" i="0" dirty="0">
                <a:solidFill>
                  <a:srgbClr val="0070C0"/>
                </a:solidFill>
                <a:effectLst/>
                <a:latin typeface="system-ui"/>
              </a:rPr>
              <a:t> </a:t>
            </a:r>
            <a:r>
              <a:rPr lang="en-US" sz="3200" b="1" i="0" dirty="0">
                <a:solidFill>
                  <a:srgbClr val="0070C0"/>
                </a:solidFill>
                <a:effectLst/>
                <a:latin typeface="system-ui"/>
              </a:rPr>
              <a:t>Spirit</a:t>
            </a:r>
            <a:r>
              <a:rPr lang="en-US" sz="3200" b="0" i="0" dirty="0">
                <a:solidFill>
                  <a:srgbClr val="0070C0"/>
                </a:solidFill>
                <a:effectLst/>
                <a:latin typeface="system-ui"/>
              </a:rPr>
              <a:t>, whom the Father </a:t>
            </a:r>
            <a:r>
              <a:rPr lang="en-US" sz="3200" b="1" i="0" dirty="0">
                <a:solidFill>
                  <a:srgbClr val="0070C0"/>
                </a:solidFill>
                <a:effectLst/>
                <a:latin typeface="system-ui"/>
              </a:rPr>
              <a:t>will</a:t>
            </a:r>
            <a:r>
              <a:rPr lang="en-US" sz="3200" b="0" i="0" dirty="0">
                <a:solidFill>
                  <a:srgbClr val="0070C0"/>
                </a:solidFill>
                <a:effectLst/>
                <a:latin typeface="system-ui"/>
              </a:rPr>
              <a:t> send in My name [in My place, to represent Me and act on My behalf], He </a:t>
            </a:r>
            <a:r>
              <a:rPr lang="en-US" sz="3200" b="1" i="0" dirty="0">
                <a:solidFill>
                  <a:srgbClr val="0070C0"/>
                </a:solidFill>
                <a:effectLst/>
                <a:latin typeface="system-ui"/>
              </a:rPr>
              <a:t>will</a:t>
            </a:r>
            <a:r>
              <a:rPr lang="en-US" sz="3200" b="0" i="0" dirty="0">
                <a:solidFill>
                  <a:srgbClr val="0070C0"/>
                </a:solidFill>
                <a:effectLst/>
                <a:latin typeface="system-ui"/>
              </a:rPr>
              <a:t> teach </a:t>
            </a:r>
            <a:r>
              <a:rPr lang="en-US" sz="3200" b="1" i="0" dirty="0">
                <a:solidFill>
                  <a:srgbClr val="0070C0"/>
                </a:solidFill>
                <a:effectLst/>
                <a:latin typeface="system-ui"/>
              </a:rPr>
              <a:t>yo</a:t>
            </a:r>
            <a:r>
              <a:rPr lang="en-US" sz="3200" b="0" i="0" dirty="0">
                <a:solidFill>
                  <a:srgbClr val="0070C0"/>
                </a:solidFill>
                <a:effectLst/>
                <a:latin typeface="system-ui"/>
              </a:rPr>
              <a:t>u all things. And He </a:t>
            </a:r>
            <a:r>
              <a:rPr lang="en-US" sz="3200" b="1" i="0" dirty="0">
                <a:solidFill>
                  <a:srgbClr val="0070C0"/>
                </a:solidFill>
                <a:effectLst/>
                <a:latin typeface="system-ui"/>
              </a:rPr>
              <a:t>will</a:t>
            </a:r>
            <a:r>
              <a:rPr lang="en-US" sz="3200" b="0" i="0" dirty="0">
                <a:solidFill>
                  <a:srgbClr val="0070C0"/>
                </a:solidFill>
                <a:effectLst/>
                <a:latin typeface="system-ui"/>
              </a:rPr>
              <a:t> help </a:t>
            </a:r>
            <a:r>
              <a:rPr lang="en-US" sz="3200" b="1" i="0" dirty="0">
                <a:solidFill>
                  <a:srgbClr val="0070C0"/>
                </a:solidFill>
                <a:effectLst/>
                <a:latin typeface="system-ui"/>
              </a:rPr>
              <a:t>yo</a:t>
            </a:r>
            <a:r>
              <a:rPr lang="en-US" sz="3200" b="0" i="0" dirty="0">
                <a:solidFill>
                  <a:srgbClr val="0070C0"/>
                </a:solidFill>
                <a:effectLst/>
                <a:latin typeface="system-ui"/>
              </a:rPr>
              <a:t>u remember everything that I have told </a:t>
            </a:r>
            <a:r>
              <a:rPr lang="en-US" sz="3200" b="1" i="0" dirty="0">
                <a:solidFill>
                  <a:srgbClr val="0070C0"/>
                </a:solidFill>
                <a:effectLst/>
                <a:latin typeface="system-ui"/>
              </a:rPr>
              <a:t>yo</a:t>
            </a:r>
            <a:r>
              <a:rPr lang="en-US" sz="3200" b="0" i="0" dirty="0">
                <a:solidFill>
                  <a:srgbClr val="0070C0"/>
                </a:solidFill>
                <a:effectLst/>
                <a:latin typeface="system-ui"/>
              </a:rPr>
              <a:t>u.</a:t>
            </a:r>
          </a:p>
        </p:txBody>
      </p:sp>
      <p:pic>
        <p:nvPicPr>
          <p:cNvPr id="4" name="Picture 3" descr="A picture containing text, invertebrate, coelenterate, jellyfish&#10;&#10;Description automatically generated">
            <a:extLst>
              <a:ext uri="{FF2B5EF4-FFF2-40B4-BE49-F238E27FC236}">
                <a16:creationId xmlns:a16="http://schemas.microsoft.com/office/drawing/2014/main" id="{51985047-276C-41AA-8327-1B17A7A9CD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7458" y="1461493"/>
            <a:ext cx="4429125" cy="4429125"/>
          </a:xfrm>
          <a:prstGeom prst="rect">
            <a:avLst/>
          </a:prstGeom>
        </p:spPr>
      </p:pic>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4484637"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John 14:26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19763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8AE3-D2D1-4FAF-9303-C4AAD6A6DE7C}"/>
              </a:ext>
            </a:extLst>
          </p:cNvPr>
          <p:cNvSpPr>
            <a:spLocks noGrp="1"/>
          </p:cNvSpPr>
          <p:nvPr>
            <p:ph type="title"/>
          </p:nvPr>
        </p:nvSpPr>
        <p:spPr/>
        <p:txBody>
          <a:bodyPr>
            <a:normAutofit/>
          </a:bodyPr>
          <a:lstStyle/>
          <a:p>
            <a:pPr algn="ctr"/>
            <a:r>
              <a:rPr lang="en-US" sz="7200" b="1" cap="small" dirty="0">
                <a:solidFill>
                  <a:schemeClr val="accent6">
                    <a:lumMod val="50000"/>
                  </a:schemeClr>
                </a:solidFill>
              </a:rPr>
              <a:t>Spiritual Blindness</a:t>
            </a:r>
          </a:p>
        </p:txBody>
      </p:sp>
      <p:pic>
        <p:nvPicPr>
          <p:cNvPr id="4" name="Picture 3" descr="A person covering his face with his hands&#10;&#10;Description automatically generated">
            <a:extLst>
              <a:ext uri="{FF2B5EF4-FFF2-40B4-BE49-F238E27FC236}">
                <a16:creationId xmlns:a16="http://schemas.microsoft.com/office/drawing/2014/main" id="{BD2F9588-1B66-411E-ADA1-B3A2425E3F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4840" y="2444211"/>
            <a:ext cx="4765707" cy="3185963"/>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A37B8426-49EF-4CE2-AB84-498E21947E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94893" y="2624317"/>
            <a:ext cx="4265724" cy="3185963"/>
          </a:xfrm>
          <a:prstGeom prst="rect">
            <a:avLst/>
          </a:prstGeom>
        </p:spPr>
      </p:pic>
    </p:spTree>
    <p:extLst>
      <p:ext uri="{BB962C8B-B14F-4D97-AF65-F5344CB8AC3E}">
        <p14:creationId xmlns:p14="http://schemas.microsoft.com/office/powerpoint/2010/main" val="127620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5262979"/>
          </a:xfrm>
          <a:prstGeom prst="rect">
            <a:avLst/>
          </a:prstGeom>
          <a:noFill/>
        </p:spPr>
        <p:txBody>
          <a:bodyPr wrap="square" rtlCol="0">
            <a:spAutoFit/>
          </a:bodyPr>
          <a:lstStyle/>
          <a:p>
            <a:pPr algn="l"/>
            <a:r>
              <a:rPr lang="en-US" sz="2800" b="1" i="0" baseline="30000" dirty="0">
                <a:solidFill>
                  <a:srgbClr val="0070C0"/>
                </a:solidFill>
                <a:effectLst/>
                <a:latin typeface="system-ui"/>
              </a:rPr>
              <a:t>10 </a:t>
            </a:r>
            <a:r>
              <a:rPr lang="en-US" sz="2800" b="0" i="0" dirty="0">
                <a:solidFill>
                  <a:srgbClr val="0070C0"/>
                </a:solidFill>
                <a:effectLst/>
                <a:latin typeface="system-ui"/>
              </a:rPr>
              <a:t>For God has unveiled them </a:t>
            </a:r>
            <a:r>
              <a:rPr lang="en-US" sz="2800" b="0" i="1" dirty="0">
                <a:solidFill>
                  <a:srgbClr val="0070C0"/>
                </a:solidFill>
                <a:effectLst/>
                <a:latin typeface="system-ui"/>
              </a:rPr>
              <a:t>and</a:t>
            </a:r>
            <a:r>
              <a:rPr lang="en-US" sz="2800" b="0" i="0" dirty="0">
                <a:solidFill>
                  <a:srgbClr val="0070C0"/>
                </a:solidFill>
                <a:effectLst/>
                <a:latin typeface="system-ui"/>
              </a:rPr>
              <a:t> revealed </a:t>
            </a:r>
            <a:r>
              <a:rPr lang="en-US" sz="2800" b="0" i="1" dirty="0">
                <a:solidFill>
                  <a:srgbClr val="0070C0"/>
                </a:solidFill>
                <a:effectLst/>
                <a:latin typeface="system-ui"/>
              </a:rPr>
              <a:t>them</a:t>
            </a:r>
            <a:r>
              <a:rPr lang="en-US" sz="2800" b="0" i="0" dirty="0">
                <a:solidFill>
                  <a:srgbClr val="0070C0"/>
                </a:solidFill>
                <a:effectLst/>
                <a:latin typeface="system-ui"/>
              </a:rPr>
              <a:t> to us through the [Holy] Spirit; for the Spirit searches all things [diligently], even [sounding and measuring] the [profound] depths of God [the divine counsels and things far beyond human understanding]. </a:t>
            </a:r>
            <a:r>
              <a:rPr lang="en-US" sz="2800" b="1" i="0" baseline="30000" dirty="0">
                <a:solidFill>
                  <a:srgbClr val="0070C0"/>
                </a:solidFill>
                <a:effectLst/>
                <a:latin typeface="system-ui"/>
              </a:rPr>
              <a:t>11 </a:t>
            </a:r>
            <a:r>
              <a:rPr lang="en-US" sz="2800" b="0" i="0" dirty="0">
                <a:solidFill>
                  <a:srgbClr val="0070C0"/>
                </a:solidFill>
                <a:effectLst/>
                <a:latin typeface="system-ui"/>
              </a:rPr>
              <a:t>For what person knows the thoughts and motives of a man except the man’s spirit within him? So also no one knows the </a:t>
            </a:r>
            <a:r>
              <a:rPr lang="en-US" sz="2800" b="0" i="1" dirty="0">
                <a:solidFill>
                  <a:srgbClr val="0070C0"/>
                </a:solidFill>
                <a:effectLst/>
                <a:latin typeface="system-ui"/>
              </a:rPr>
              <a:t>thoughts</a:t>
            </a:r>
            <a:r>
              <a:rPr lang="en-US" sz="2800" b="0" i="0" dirty="0">
                <a:solidFill>
                  <a:srgbClr val="0070C0"/>
                </a:solidFill>
                <a:effectLst/>
                <a:latin typeface="system-ui"/>
              </a:rPr>
              <a:t> of God except the Spirit of God. </a:t>
            </a:r>
            <a:r>
              <a:rPr lang="en-US" sz="2800" b="1" i="0" baseline="30000" dirty="0">
                <a:solidFill>
                  <a:srgbClr val="0070C0"/>
                </a:solidFill>
                <a:effectLst/>
                <a:latin typeface="system-ui"/>
              </a:rPr>
              <a:t>12 </a:t>
            </a:r>
            <a:r>
              <a:rPr lang="en-US" sz="2800" b="0" i="0" dirty="0">
                <a:solidFill>
                  <a:srgbClr val="0070C0"/>
                </a:solidFill>
                <a:effectLst/>
                <a:latin typeface="system-ui"/>
              </a:rPr>
              <a:t>Now we have received, not the spirit of the world, but the [Holy] Spirit who is from God, so that we may know </a:t>
            </a:r>
            <a:r>
              <a:rPr lang="en-US" sz="2800" b="0" i="1" dirty="0">
                <a:solidFill>
                  <a:srgbClr val="0070C0"/>
                </a:solidFill>
                <a:effectLst/>
                <a:latin typeface="system-ui"/>
              </a:rPr>
              <a:t>and</a:t>
            </a:r>
            <a:r>
              <a:rPr lang="en-US" sz="2800" b="0" i="0" dirty="0">
                <a:solidFill>
                  <a:srgbClr val="0070C0"/>
                </a:solidFill>
                <a:effectLst/>
                <a:latin typeface="system-ui"/>
              </a:rPr>
              <a:t> understand the [wonderful] things freely given to us by God. </a:t>
            </a:r>
            <a:r>
              <a:rPr lang="en-US" sz="2800" b="1" i="0" baseline="30000" dirty="0">
                <a:solidFill>
                  <a:srgbClr val="0070C0"/>
                </a:solidFill>
                <a:effectLst/>
                <a:latin typeface="system-ui"/>
              </a:rPr>
              <a:t>13 </a:t>
            </a:r>
            <a:r>
              <a:rPr lang="en-US" sz="2800" b="0" i="0" dirty="0">
                <a:solidFill>
                  <a:srgbClr val="0070C0"/>
                </a:solidFill>
                <a:effectLst/>
                <a:latin typeface="system-ui"/>
              </a:rPr>
              <a:t>We also speak of these things, not in words taught </a:t>
            </a:r>
            <a:r>
              <a:rPr lang="en-US" sz="2800" b="0" i="1" dirty="0">
                <a:solidFill>
                  <a:srgbClr val="0070C0"/>
                </a:solidFill>
                <a:effectLst/>
                <a:latin typeface="system-ui"/>
              </a:rPr>
              <a:t>or</a:t>
            </a:r>
            <a:r>
              <a:rPr lang="en-US" sz="2800" b="0" i="0" dirty="0">
                <a:solidFill>
                  <a:srgbClr val="0070C0"/>
                </a:solidFill>
                <a:effectLst/>
                <a:latin typeface="system-ui"/>
              </a:rPr>
              <a:t> supplied by human wisdom, but in those taught by the Spirit, combining </a:t>
            </a:r>
            <a:r>
              <a:rPr lang="en-US" sz="2800" b="0" i="1" dirty="0">
                <a:solidFill>
                  <a:srgbClr val="0070C0"/>
                </a:solidFill>
                <a:effectLst/>
                <a:latin typeface="system-ui"/>
              </a:rPr>
              <a:t>and</a:t>
            </a:r>
            <a:r>
              <a:rPr lang="en-US" sz="2800" b="0" i="0" dirty="0">
                <a:solidFill>
                  <a:srgbClr val="0070C0"/>
                </a:solidFill>
                <a:effectLst/>
                <a:latin typeface="system-ui"/>
              </a:rPr>
              <a:t> interpreting spiritual </a:t>
            </a:r>
            <a:r>
              <a:rPr lang="en-US" sz="2800" b="0" i="1" dirty="0">
                <a:solidFill>
                  <a:srgbClr val="0070C0"/>
                </a:solidFill>
                <a:effectLst/>
                <a:latin typeface="system-ui"/>
              </a:rPr>
              <a:t>thoughts</a:t>
            </a:r>
            <a:r>
              <a:rPr lang="en-US" sz="2800" b="0" i="0" dirty="0">
                <a:solidFill>
                  <a:srgbClr val="0070C0"/>
                </a:solidFill>
                <a:effectLst/>
                <a:latin typeface="system-ui"/>
              </a:rPr>
              <a:t> with spiritual </a:t>
            </a:r>
            <a:r>
              <a:rPr lang="en-US" sz="2800" b="0" i="1" dirty="0">
                <a:solidFill>
                  <a:srgbClr val="0070C0"/>
                </a:solidFill>
                <a:effectLst/>
                <a:latin typeface="system-ui"/>
              </a:rPr>
              <a:t>words</a:t>
            </a:r>
            <a:r>
              <a:rPr lang="en-US" sz="2800" b="0" i="0" dirty="0">
                <a:solidFill>
                  <a:srgbClr val="0070C0"/>
                </a:solidFill>
                <a:effectLst/>
                <a:latin typeface="system-ui"/>
              </a:rPr>
              <a:t> [for those being guided by the Holy Spirit].</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1 Cor. 2:10-13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291631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5511900" cy="5632311"/>
          </a:xfrm>
          <a:prstGeom prst="rect">
            <a:avLst/>
          </a:prstGeom>
          <a:noFill/>
        </p:spPr>
        <p:txBody>
          <a:bodyPr wrap="square" rtlCol="0">
            <a:spAutoFit/>
          </a:bodyPr>
          <a:lstStyle/>
          <a:p>
            <a:pPr algn="l"/>
            <a:r>
              <a:rPr lang="en-US" sz="2400" b="1" i="0" baseline="30000" dirty="0">
                <a:solidFill>
                  <a:srgbClr val="0070C0"/>
                </a:solidFill>
                <a:effectLst/>
                <a:latin typeface="system-ui"/>
              </a:rPr>
              <a:t>14 </a:t>
            </a:r>
            <a:r>
              <a:rPr lang="en-US" sz="2400" b="0" i="0" dirty="0">
                <a:solidFill>
                  <a:srgbClr val="0070C0"/>
                </a:solidFill>
                <a:effectLst/>
                <a:latin typeface="system-ui"/>
              </a:rPr>
              <a:t>But the natural [unbelieving] man does not accept the things [the teachings and revelations] of the Spirit of God, for they are foolishness [absurd and illogical] to him; and he is incapable of understanding them, because they are spiritually discerned </a:t>
            </a:r>
            <a:r>
              <a:rPr lang="en-US" sz="2400" b="0" i="1" dirty="0">
                <a:solidFill>
                  <a:srgbClr val="0070C0"/>
                </a:solidFill>
                <a:effectLst/>
                <a:latin typeface="system-ui"/>
              </a:rPr>
              <a:t>and</a:t>
            </a:r>
            <a:r>
              <a:rPr lang="en-US" sz="2400" b="0" i="0" dirty="0">
                <a:solidFill>
                  <a:srgbClr val="0070C0"/>
                </a:solidFill>
                <a:effectLst/>
                <a:latin typeface="system-ui"/>
              </a:rPr>
              <a:t> appreciated, [and he is unqualified to judge spiritual matters]. </a:t>
            </a:r>
            <a:r>
              <a:rPr lang="en-US" sz="2400" b="1" i="0" baseline="30000" dirty="0">
                <a:solidFill>
                  <a:srgbClr val="0070C0"/>
                </a:solidFill>
                <a:effectLst/>
                <a:latin typeface="system-ui"/>
              </a:rPr>
              <a:t>15 </a:t>
            </a:r>
            <a:r>
              <a:rPr lang="en-US" sz="2400" b="0" i="0" dirty="0">
                <a:solidFill>
                  <a:srgbClr val="0070C0"/>
                </a:solidFill>
                <a:effectLst/>
                <a:latin typeface="system-ui"/>
              </a:rPr>
              <a:t>But the spiritual man [the spiritually mature Christian] judges all things [questions, examines and applies what the Holy Spirit reveals], yet is himself judged by no one [the unbeliever cannot judge and understand the believer’s spiritual nature].</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1 Cor. 2:14-15 (AMP)</a:t>
            </a:r>
            <a:endParaRPr lang="en-US" sz="4400" b="0" i="0" dirty="0">
              <a:solidFill>
                <a:srgbClr val="000000"/>
              </a:solidFill>
              <a:effectLst/>
              <a:latin typeface="system-ui"/>
            </a:endParaRPr>
          </a:p>
        </p:txBody>
      </p:sp>
      <p:pic>
        <p:nvPicPr>
          <p:cNvPr id="4" name="Picture 3" descr="A red umbrella in a field&#10;&#10;Description automatically generated with medium confidence">
            <a:extLst>
              <a:ext uri="{FF2B5EF4-FFF2-40B4-BE49-F238E27FC236}">
                <a16:creationId xmlns:a16="http://schemas.microsoft.com/office/drawing/2014/main" id="{A476D595-9176-4B34-97C2-5D7D0161FC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46698" y="1197427"/>
            <a:ext cx="4631673" cy="2605316"/>
          </a:xfrm>
          <a:prstGeom prst="rect">
            <a:avLst/>
          </a:prstGeom>
        </p:spPr>
      </p:pic>
      <p:pic>
        <p:nvPicPr>
          <p:cNvPr id="5" name="Picture 4" descr="A picture containing text, nature, shore&#10;&#10;Description automatically generated">
            <a:extLst>
              <a:ext uri="{FF2B5EF4-FFF2-40B4-BE49-F238E27FC236}">
                <a16:creationId xmlns:a16="http://schemas.microsoft.com/office/drawing/2014/main" id="{414A8F3D-B88C-4043-949D-7FF68B2ABB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0981" y="3951076"/>
            <a:ext cx="4763105" cy="2679246"/>
          </a:xfrm>
          <a:prstGeom prst="rect">
            <a:avLst/>
          </a:prstGeom>
        </p:spPr>
      </p:pic>
    </p:spTree>
    <p:extLst>
      <p:ext uri="{BB962C8B-B14F-4D97-AF65-F5344CB8AC3E}">
        <p14:creationId xmlns:p14="http://schemas.microsoft.com/office/powerpoint/2010/main" val="241390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2800767"/>
          </a:xfrm>
          <a:prstGeom prst="rect">
            <a:avLst/>
          </a:prstGeom>
          <a:noFill/>
        </p:spPr>
        <p:txBody>
          <a:bodyPr wrap="square" rtlCol="0">
            <a:spAutoFit/>
          </a:bodyPr>
          <a:lstStyle/>
          <a:p>
            <a:pPr algn="l"/>
            <a:r>
              <a:rPr lang="en-US" sz="4400" b="1" i="0" baseline="30000" dirty="0">
                <a:solidFill>
                  <a:srgbClr val="0070C0"/>
                </a:solidFill>
                <a:effectLst/>
                <a:latin typeface="system-ui"/>
              </a:rPr>
              <a:t>16 </a:t>
            </a:r>
            <a:r>
              <a:rPr lang="en-US" sz="4400" b="0" i="0" dirty="0">
                <a:solidFill>
                  <a:srgbClr val="0070C0"/>
                </a:solidFill>
                <a:effectLst/>
                <a:latin typeface="system-ui"/>
              </a:rPr>
              <a:t>For </a:t>
            </a:r>
            <a:r>
              <a:rPr lang="en-US" sz="4400" b="0" i="0" cap="small" dirty="0">
                <a:solidFill>
                  <a:srgbClr val="0070C0"/>
                </a:solidFill>
                <a:effectLst/>
                <a:latin typeface="system-ui"/>
              </a:rPr>
              <a:t>who has known the mind</a:t>
            </a:r>
            <a:r>
              <a:rPr lang="en-US" sz="4400" b="0" i="0" dirty="0">
                <a:solidFill>
                  <a:srgbClr val="0070C0"/>
                </a:solidFill>
                <a:effectLst/>
                <a:latin typeface="system-ui"/>
              </a:rPr>
              <a:t> </a:t>
            </a:r>
            <a:r>
              <a:rPr lang="en-US" sz="4400" b="0" i="1" dirty="0">
                <a:solidFill>
                  <a:srgbClr val="0070C0"/>
                </a:solidFill>
                <a:effectLst/>
                <a:latin typeface="system-ui"/>
              </a:rPr>
              <a:t>and</a:t>
            </a:r>
            <a:r>
              <a:rPr lang="en-US" sz="4400" b="0" i="0" dirty="0">
                <a:solidFill>
                  <a:srgbClr val="0070C0"/>
                </a:solidFill>
                <a:effectLst/>
                <a:latin typeface="system-ui"/>
              </a:rPr>
              <a:t> </a:t>
            </a:r>
            <a:r>
              <a:rPr lang="en-US" sz="4400" b="0" i="0" cap="small" dirty="0">
                <a:solidFill>
                  <a:srgbClr val="0070C0"/>
                </a:solidFill>
                <a:effectLst/>
                <a:latin typeface="system-ui"/>
              </a:rPr>
              <a:t>purposes of the Lord, so as to instruct Him</a:t>
            </a:r>
            <a:r>
              <a:rPr lang="en-US" sz="4400" b="0" i="0" dirty="0">
                <a:solidFill>
                  <a:srgbClr val="0070C0"/>
                </a:solidFill>
                <a:effectLst/>
                <a:latin typeface="system-ui"/>
              </a:rPr>
              <a:t>? But we have the mind of Christ [to be guided by His thoughts and purposes].</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1 Cor. 2:16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246668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5632311"/>
          </a:xfrm>
          <a:prstGeom prst="rect">
            <a:avLst/>
          </a:prstGeom>
          <a:noFill/>
        </p:spPr>
        <p:txBody>
          <a:bodyPr wrap="square" rtlCol="0">
            <a:spAutoFit/>
          </a:bodyPr>
          <a:lstStyle/>
          <a:p>
            <a:pPr algn="l"/>
            <a:r>
              <a:rPr lang="en-US" sz="3600" b="1" i="0" dirty="0">
                <a:solidFill>
                  <a:srgbClr val="0070C0"/>
                </a:solidFill>
                <a:effectLst/>
                <a:latin typeface="system-ui"/>
              </a:rPr>
              <a:t>3 </a:t>
            </a:r>
            <a:r>
              <a:rPr lang="en-US" sz="3600" b="0" i="0" dirty="0">
                <a:solidFill>
                  <a:srgbClr val="0070C0"/>
                </a:solidFill>
                <a:effectLst/>
                <a:latin typeface="system-ui"/>
              </a:rPr>
              <a:t>However, brothers and sisters, I could not talk to you as to spiritual people, but [only] as to </a:t>
            </a:r>
            <a:r>
              <a:rPr lang="en-US" sz="3600" b="0" i="0" baseline="30000" dirty="0">
                <a:solidFill>
                  <a:srgbClr val="0070C0"/>
                </a:solidFill>
                <a:effectLst/>
                <a:latin typeface="system-ui"/>
              </a:rPr>
              <a:t>[</a:t>
            </a:r>
            <a:r>
              <a:rPr lang="en-US" sz="36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3600" b="0" i="0" baseline="30000" dirty="0">
                <a:solidFill>
                  <a:srgbClr val="0070C0"/>
                </a:solidFill>
                <a:effectLst/>
                <a:latin typeface="system-ui"/>
              </a:rPr>
              <a:t>]</a:t>
            </a:r>
            <a:r>
              <a:rPr lang="en-US" sz="3600" b="0" i="0" dirty="0">
                <a:solidFill>
                  <a:srgbClr val="0070C0"/>
                </a:solidFill>
                <a:effectLst/>
                <a:latin typeface="system-ui"/>
              </a:rPr>
              <a:t>worldly people [dominated by human nature], </a:t>
            </a:r>
            <a:r>
              <a:rPr lang="en-US" sz="3600" b="0" i="1" dirty="0">
                <a:solidFill>
                  <a:srgbClr val="0070C0"/>
                </a:solidFill>
                <a:effectLst/>
                <a:latin typeface="system-ui"/>
              </a:rPr>
              <a:t>mere</a:t>
            </a:r>
            <a:r>
              <a:rPr lang="en-US" sz="3600" b="0" i="0" dirty="0">
                <a:solidFill>
                  <a:srgbClr val="0070C0"/>
                </a:solidFill>
                <a:effectLst/>
                <a:latin typeface="system-ui"/>
              </a:rPr>
              <a:t> infants [in the new life] in Christ! </a:t>
            </a:r>
            <a:r>
              <a:rPr lang="en-US" sz="3600" b="1" i="0" baseline="30000" dirty="0">
                <a:solidFill>
                  <a:srgbClr val="0070C0"/>
                </a:solidFill>
                <a:effectLst/>
                <a:latin typeface="system-ui"/>
              </a:rPr>
              <a:t>2 </a:t>
            </a:r>
            <a:r>
              <a:rPr lang="en-US" sz="3600" b="0" i="0" dirty="0">
                <a:solidFill>
                  <a:srgbClr val="0070C0"/>
                </a:solidFill>
                <a:effectLst/>
                <a:latin typeface="system-ui"/>
              </a:rPr>
              <a:t>I fed you with milk, not solid food; for you were not yet able </a:t>
            </a:r>
            <a:r>
              <a:rPr lang="en-US" sz="3600" b="0" i="1" dirty="0">
                <a:solidFill>
                  <a:srgbClr val="0070C0"/>
                </a:solidFill>
                <a:effectLst/>
                <a:latin typeface="system-ui"/>
              </a:rPr>
              <a:t>to receive it</a:t>
            </a:r>
            <a:r>
              <a:rPr lang="en-US" sz="3600" b="0" i="0" dirty="0">
                <a:solidFill>
                  <a:srgbClr val="0070C0"/>
                </a:solidFill>
                <a:effectLst/>
                <a:latin typeface="system-ui"/>
              </a:rPr>
              <a:t>. Even now you are still not ready. </a:t>
            </a:r>
            <a:r>
              <a:rPr lang="en-US" sz="3600" b="1" i="0" baseline="30000" dirty="0">
                <a:solidFill>
                  <a:srgbClr val="0070C0"/>
                </a:solidFill>
                <a:effectLst/>
                <a:latin typeface="system-ui"/>
              </a:rPr>
              <a:t>3 </a:t>
            </a:r>
            <a:r>
              <a:rPr lang="en-US" sz="3600" b="0" i="0" dirty="0">
                <a:solidFill>
                  <a:srgbClr val="0070C0"/>
                </a:solidFill>
                <a:effectLst/>
                <a:latin typeface="system-ui"/>
              </a:rPr>
              <a:t>You are still </a:t>
            </a:r>
            <a:r>
              <a:rPr lang="en-US" sz="3600" b="0" i="0" baseline="30000" dirty="0">
                <a:solidFill>
                  <a:srgbClr val="0070C0"/>
                </a:solidFill>
                <a:effectLst/>
                <a:latin typeface="system-ui"/>
              </a:rPr>
              <a:t>[</a:t>
            </a:r>
            <a:r>
              <a:rPr lang="en-US" sz="3600" b="0" i="0" baseline="30000" dirty="0">
                <a:solidFill>
                  <a:srgbClr val="0070C0"/>
                </a:solidFill>
                <a:effectLst/>
                <a:latin typeface="system-ui"/>
                <a:hlinkClick r:id="rId3" tooltip="See footnote b">
                  <a:extLst>
                    <a:ext uri="{A12FA001-AC4F-418D-AE19-62706E023703}">
                      <ahyp:hlinkClr xmlns:ahyp="http://schemas.microsoft.com/office/drawing/2018/hyperlinkcolor" val="tx"/>
                    </a:ext>
                  </a:extLst>
                </a:hlinkClick>
              </a:rPr>
              <a:t>b</a:t>
            </a:r>
            <a:r>
              <a:rPr lang="en-US" sz="3600" b="0" i="0" baseline="30000" dirty="0">
                <a:solidFill>
                  <a:srgbClr val="0070C0"/>
                </a:solidFill>
                <a:effectLst/>
                <a:latin typeface="system-ui"/>
              </a:rPr>
              <a:t>]</a:t>
            </a:r>
            <a:r>
              <a:rPr lang="en-US" sz="3600" b="0" i="0" dirty="0">
                <a:solidFill>
                  <a:srgbClr val="0070C0"/>
                </a:solidFill>
                <a:effectLst/>
                <a:latin typeface="system-ui"/>
              </a:rPr>
              <a:t>worldly [controlled by ordinary impulses, the sinful capacity]. For as long as there is jealousy and strife </a:t>
            </a:r>
            <a:r>
              <a:rPr lang="en-US" sz="3600" b="0" i="1" dirty="0">
                <a:solidFill>
                  <a:srgbClr val="0070C0"/>
                </a:solidFill>
                <a:effectLst/>
                <a:latin typeface="system-ui"/>
              </a:rPr>
              <a:t>and</a:t>
            </a:r>
            <a:r>
              <a:rPr lang="en-US" sz="3600" b="0" i="0" dirty="0">
                <a:solidFill>
                  <a:srgbClr val="0070C0"/>
                </a:solidFill>
                <a:effectLst/>
                <a:latin typeface="system-ui"/>
              </a:rPr>
              <a:t> discord among you, are you not </a:t>
            </a:r>
            <a:r>
              <a:rPr lang="en-US" sz="3600" b="0" i="0" baseline="30000" dirty="0">
                <a:solidFill>
                  <a:srgbClr val="0070C0"/>
                </a:solidFill>
                <a:effectLst/>
                <a:latin typeface="system-ui"/>
              </a:rPr>
              <a:t>[</a:t>
            </a:r>
            <a:r>
              <a:rPr lang="en-US" sz="3600" b="0" i="0" baseline="30000" dirty="0">
                <a:solidFill>
                  <a:srgbClr val="0070C0"/>
                </a:solidFill>
                <a:effectLst/>
                <a:latin typeface="system-ui"/>
                <a:hlinkClick r:id="rId4" tooltip="See footnote c">
                  <a:extLst>
                    <a:ext uri="{A12FA001-AC4F-418D-AE19-62706E023703}">
                      <ahyp:hlinkClr xmlns:ahyp="http://schemas.microsoft.com/office/drawing/2018/hyperlinkcolor" val="tx"/>
                    </a:ext>
                  </a:extLst>
                </a:hlinkClick>
              </a:rPr>
              <a:t>c</a:t>
            </a:r>
            <a:r>
              <a:rPr lang="en-US" sz="3600" b="0" i="0" baseline="30000" dirty="0">
                <a:solidFill>
                  <a:srgbClr val="0070C0"/>
                </a:solidFill>
                <a:effectLst/>
                <a:latin typeface="system-ui"/>
              </a:rPr>
              <a:t>]</a:t>
            </a:r>
            <a:r>
              <a:rPr lang="en-US" sz="3600" b="0" i="0" dirty="0">
                <a:solidFill>
                  <a:srgbClr val="0070C0"/>
                </a:solidFill>
                <a:effectLst/>
                <a:latin typeface="system-ui"/>
              </a:rPr>
              <a:t>unspiritual, and are you not walking like ordinary men [unchanged by faith]?</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1 Cor. 3:1-3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241848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988B4F85-FA3E-4A18-83F8-9341E6A4B3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6302" y="3298875"/>
            <a:ext cx="3295290" cy="3295290"/>
          </a:xfrm>
          <a:prstGeom prst="rect">
            <a:avLst/>
          </a:prstGeom>
        </p:spPr>
      </p:pic>
      <p:pic>
        <p:nvPicPr>
          <p:cNvPr id="7" name="Picture 6" descr="A picture containing text, businesscard, wooden&#10;&#10;Description automatically generated">
            <a:extLst>
              <a:ext uri="{FF2B5EF4-FFF2-40B4-BE49-F238E27FC236}">
                <a16:creationId xmlns:a16="http://schemas.microsoft.com/office/drawing/2014/main" id="{46CB41E4-0A2B-427A-A898-FDC81E6752E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3954" t="12320" b="15982"/>
          <a:stretch/>
        </p:blipFill>
        <p:spPr>
          <a:xfrm>
            <a:off x="1100467" y="156826"/>
            <a:ext cx="3243041" cy="2767464"/>
          </a:xfrm>
          <a:prstGeom prst="rect">
            <a:avLst/>
          </a:prstGeom>
        </p:spPr>
      </p:pic>
      <p:pic>
        <p:nvPicPr>
          <p:cNvPr id="10" name="Picture 9" descr="A picture containing text, outdoor, sign, sky&#10;&#10;Description automatically generated">
            <a:extLst>
              <a:ext uri="{FF2B5EF4-FFF2-40B4-BE49-F238E27FC236}">
                <a16:creationId xmlns:a16="http://schemas.microsoft.com/office/drawing/2014/main" id="{132A413A-C197-4DA4-A120-286DD4F9A3C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42388" y="300000"/>
            <a:ext cx="4403549" cy="2932030"/>
          </a:xfrm>
          <a:prstGeom prst="rect">
            <a:avLst/>
          </a:prstGeom>
        </p:spPr>
      </p:pic>
      <p:pic>
        <p:nvPicPr>
          <p:cNvPr id="13" name="Picture 12" descr="Text&#10;&#10;Description automatically generated">
            <a:extLst>
              <a:ext uri="{FF2B5EF4-FFF2-40B4-BE49-F238E27FC236}">
                <a16:creationId xmlns:a16="http://schemas.microsoft.com/office/drawing/2014/main" id="{9A2CB943-3BD6-4744-B91F-241ED5CE7A5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4401" y="3123007"/>
            <a:ext cx="4972398" cy="3314932"/>
          </a:xfrm>
          <a:prstGeom prst="rect">
            <a:avLst/>
          </a:prstGeom>
        </p:spPr>
      </p:pic>
    </p:spTree>
    <p:extLst>
      <p:ext uri="{BB962C8B-B14F-4D97-AF65-F5344CB8AC3E}">
        <p14:creationId xmlns:p14="http://schemas.microsoft.com/office/powerpoint/2010/main" val="222130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5693866"/>
          </a:xfrm>
          <a:prstGeom prst="rect">
            <a:avLst/>
          </a:prstGeom>
          <a:noFill/>
        </p:spPr>
        <p:txBody>
          <a:bodyPr wrap="square" rtlCol="0">
            <a:spAutoFit/>
          </a:bodyPr>
          <a:lstStyle/>
          <a:p>
            <a:pPr algn="l"/>
            <a:r>
              <a:rPr lang="en-US" sz="2800" b="1" i="0" dirty="0">
                <a:solidFill>
                  <a:srgbClr val="0070C0"/>
                </a:solidFill>
                <a:effectLst/>
                <a:latin typeface="system-ui"/>
              </a:rPr>
              <a:t>8 </a:t>
            </a:r>
            <a:r>
              <a:rPr lang="en-US" sz="2800" b="0" i="0" dirty="0">
                <a:solidFill>
                  <a:srgbClr val="0070C0"/>
                </a:solidFill>
                <a:effectLst/>
                <a:latin typeface="system-ui"/>
              </a:rPr>
              <a:t>Therefore there is now no condemnation [no guilty verdict, no punishment] for those who are in Christ Jesus [who believe in Him as personal Lord and Savior]. </a:t>
            </a:r>
            <a:r>
              <a:rPr lang="en-US" sz="2800" b="1" i="0" baseline="30000" dirty="0">
                <a:solidFill>
                  <a:srgbClr val="0070C0"/>
                </a:solidFill>
                <a:effectLst/>
                <a:latin typeface="system-ui"/>
              </a:rPr>
              <a:t>2 </a:t>
            </a:r>
            <a:r>
              <a:rPr lang="en-US" sz="2800" b="0" i="0" dirty="0">
                <a:solidFill>
                  <a:srgbClr val="0070C0"/>
                </a:solidFill>
                <a:effectLst/>
                <a:latin typeface="system-ui"/>
              </a:rPr>
              <a:t>For the law of the Spirit of life [which is] in Christ Jesus [the law of our new being] has set you free from the law of sin and of death. </a:t>
            </a:r>
            <a:r>
              <a:rPr lang="en-US" sz="2800" b="1" i="0" baseline="30000" dirty="0">
                <a:solidFill>
                  <a:srgbClr val="0070C0"/>
                </a:solidFill>
                <a:effectLst/>
                <a:latin typeface="system-ui"/>
              </a:rPr>
              <a:t>3 </a:t>
            </a:r>
            <a:r>
              <a:rPr lang="en-US" sz="2800" b="0" i="0" dirty="0">
                <a:solidFill>
                  <a:srgbClr val="0070C0"/>
                </a:solidFill>
                <a:effectLst/>
                <a:latin typeface="system-ui"/>
              </a:rPr>
              <a:t>For what the Law could not do [that is, overcome sin and remove its penalty, its power] being weakened by the flesh [man’s nature without the Holy Spirit], God did: He sent His own Son in the likeness of sinful man as an offering for sin. And He condemned sin in the flesh [subdued it and overcame it in the person of His own Son], </a:t>
            </a:r>
            <a:r>
              <a:rPr lang="en-US" sz="2800" b="1" i="0" baseline="30000" dirty="0">
                <a:solidFill>
                  <a:srgbClr val="0070C0"/>
                </a:solidFill>
                <a:effectLst/>
                <a:latin typeface="system-ui"/>
              </a:rPr>
              <a:t>4 </a:t>
            </a:r>
            <a:r>
              <a:rPr lang="en-US" sz="2800" b="0" i="0" dirty="0">
                <a:solidFill>
                  <a:srgbClr val="0070C0"/>
                </a:solidFill>
                <a:effectLst/>
                <a:latin typeface="system-ui"/>
              </a:rPr>
              <a:t>so that the [righteous and just] requirement of the Law might be fulfilled in us who do not live our lives in the ways of the flesh [guided by worldliness and our sinful nature], but [live our lives] in the ways of the Spirit [guided by His power]. </a:t>
            </a:r>
            <a:endParaRPr lang="en-US" sz="3600" b="0" i="0" dirty="0">
              <a:solidFill>
                <a:srgbClr val="0070C0"/>
              </a:solidFill>
              <a:effectLst/>
              <a:latin typeface="system-ui"/>
            </a:endParaRP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Rom. 8:1-4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109186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4401205"/>
          </a:xfrm>
          <a:prstGeom prst="rect">
            <a:avLst/>
          </a:prstGeom>
          <a:noFill/>
        </p:spPr>
        <p:txBody>
          <a:bodyPr wrap="square" rtlCol="0">
            <a:spAutoFit/>
          </a:bodyPr>
          <a:lstStyle/>
          <a:p>
            <a:pPr algn="l"/>
            <a:r>
              <a:rPr lang="en-US" sz="2800" b="1" i="0" baseline="30000" dirty="0">
                <a:solidFill>
                  <a:srgbClr val="0070C0"/>
                </a:solidFill>
                <a:effectLst/>
                <a:latin typeface="system-ui"/>
              </a:rPr>
              <a:t>5 </a:t>
            </a:r>
            <a:r>
              <a:rPr lang="en-US" sz="2800" b="0" i="0" dirty="0">
                <a:solidFill>
                  <a:srgbClr val="0070C0"/>
                </a:solidFill>
                <a:effectLst/>
                <a:latin typeface="system-ui"/>
              </a:rPr>
              <a:t>For those who are </a:t>
            </a:r>
            <a:r>
              <a:rPr lang="en-US" sz="2800" b="0" i="1" dirty="0">
                <a:solidFill>
                  <a:srgbClr val="0070C0"/>
                </a:solidFill>
                <a:effectLst/>
                <a:latin typeface="system-ui"/>
              </a:rPr>
              <a:t>living</a:t>
            </a:r>
            <a:r>
              <a:rPr lang="en-US" sz="2800" b="0" i="0" dirty="0">
                <a:solidFill>
                  <a:srgbClr val="0070C0"/>
                </a:solidFill>
                <a:effectLst/>
                <a:latin typeface="system-ui"/>
              </a:rPr>
              <a:t> according to the flesh set their minds on the things of the flesh [which gratify the body], but those who are </a:t>
            </a:r>
            <a:r>
              <a:rPr lang="en-US" sz="2800" b="0" i="1" dirty="0">
                <a:solidFill>
                  <a:srgbClr val="0070C0"/>
                </a:solidFill>
                <a:effectLst/>
                <a:latin typeface="system-ui"/>
              </a:rPr>
              <a:t>living</a:t>
            </a:r>
            <a:r>
              <a:rPr lang="en-US" sz="2800" b="0" i="0" dirty="0">
                <a:solidFill>
                  <a:srgbClr val="0070C0"/>
                </a:solidFill>
                <a:effectLst/>
                <a:latin typeface="system-ui"/>
              </a:rPr>
              <a:t> according to the Spirit, [set their minds on] the things of the Spirit [His will and purpose]. </a:t>
            </a:r>
            <a:r>
              <a:rPr lang="en-US" sz="2800" b="1" i="0" baseline="30000" dirty="0">
                <a:solidFill>
                  <a:srgbClr val="0070C0"/>
                </a:solidFill>
                <a:effectLst/>
                <a:latin typeface="system-ui"/>
              </a:rPr>
              <a:t>6 </a:t>
            </a:r>
            <a:r>
              <a:rPr lang="en-US" sz="2800" b="0" i="0" dirty="0">
                <a:solidFill>
                  <a:srgbClr val="0070C0"/>
                </a:solidFill>
                <a:effectLst/>
                <a:latin typeface="system-ui"/>
              </a:rPr>
              <a:t>Now the mind of the flesh is death [both now and forever—because it pursues sin]; but the mind of the Spirit is life and peace [the spiritual well-being that comes from walking with God—both now and forever]; </a:t>
            </a:r>
            <a:r>
              <a:rPr lang="en-US" sz="2800" b="1" i="0" baseline="30000" dirty="0">
                <a:solidFill>
                  <a:srgbClr val="0070C0"/>
                </a:solidFill>
                <a:effectLst/>
                <a:latin typeface="system-ui"/>
              </a:rPr>
              <a:t>7 </a:t>
            </a:r>
            <a:r>
              <a:rPr lang="en-US" sz="2800" b="0" i="0" dirty="0">
                <a:solidFill>
                  <a:srgbClr val="0070C0"/>
                </a:solidFill>
                <a:effectLst/>
                <a:latin typeface="system-ui"/>
              </a:rPr>
              <a:t>the mind of the flesh [with its sinful pursuits] is actively hostile to God. It does not submit itself to God’s law, since it cannot, </a:t>
            </a:r>
            <a:r>
              <a:rPr lang="en-US" sz="2800" b="1" i="0" baseline="30000" dirty="0">
                <a:solidFill>
                  <a:srgbClr val="0070C0"/>
                </a:solidFill>
                <a:effectLst/>
                <a:latin typeface="system-ui"/>
              </a:rPr>
              <a:t>8 </a:t>
            </a:r>
            <a:r>
              <a:rPr lang="en-US" sz="2800" b="0" i="0" dirty="0">
                <a:solidFill>
                  <a:srgbClr val="0070C0"/>
                </a:solidFill>
                <a:effectLst/>
                <a:latin typeface="system-ui"/>
              </a:rPr>
              <a:t>and those who are in the flesh [living a life that caters to sinful appetites and impulses] cannot please God.</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Rom. 8:5-8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54625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261257" y="1095003"/>
            <a:ext cx="11529391" cy="5293757"/>
          </a:xfrm>
          <a:prstGeom prst="rect">
            <a:avLst/>
          </a:prstGeom>
          <a:noFill/>
        </p:spPr>
        <p:txBody>
          <a:bodyPr wrap="square" rtlCol="0">
            <a:spAutoFit/>
          </a:bodyPr>
          <a:lstStyle/>
          <a:p>
            <a:pPr algn="l"/>
            <a:r>
              <a:rPr lang="en-US" sz="2600" b="1" i="0" baseline="30000" dirty="0">
                <a:solidFill>
                  <a:srgbClr val="0070C0"/>
                </a:solidFill>
                <a:effectLst/>
                <a:latin typeface="system-ui"/>
              </a:rPr>
              <a:t>9 </a:t>
            </a:r>
            <a:r>
              <a:rPr lang="en-US" sz="2600" b="0" i="0" dirty="0">
                <a:solidFill>
                  <a:srgbClr val="0070C0"/>
                </a:solidFill>
                <a:effectLst/>
                <a:latin typeface="system-ui"/>
              </a:rPr>
              <a:t>However, you are not [living] in the flesh [controlled by the sinful nature] but in the Spirit, if in fact the Spirit of God lives in you [directing and guiding you]. But if anyone does not have the Spirit of Christ, he does not belong to Him [and is not a child of God]. </a:t>
            </a:r>
            <a:r>
              <a:rPr lang="en-US" sz="2600" b="1" i="0" baseline="30000" dirty="0">
                <a:solidFill>
                  <a:srgbClr val="0070C0"/>
                </a:solidFill>
                <a:effectLst/>
                <a:latin typeface="system-ui"/>
              </a:rPr>
              <a:t>10 </a:t>
            </a:r>
            <a:r>
              <a:rPr lang="en-US" sz="2600" b="0" i="0" dirty="0">
                <a:solidFill>
                  <a:srgbClr val="0070C0"/>
                </a:solidFill>
                <a:effectLst/>
                <a:latin typeface="system-ui"/>
              </a:rPr>
              <a:t>If Christ lives in you, though your [natural] body is dead because of sin, your spirit is alive because of righteousness [which He provides]. </a:t>
            </a:r>
            <a:r>
              <a:rPr lang="en-US" sz="2600" b="1" i="0" baseline="30000" dirty="0">
                <a:solidFill>
                  <a:srgbClr val="0070C0"/>
                </a:solidFill>
                <a:effectLst/>
                <a:latin typeface="system-ui"/>
              </a:rPr>
              <a:t>11 </a:t>
            </a:r>
            <a:r>
              <a:rPr lang="en-US" sz="2600" b="0" i="0" dirty="0">
                <a:solidFill>
                  <a:srgbClr val="0070C0"/>
                </a:solidFill>
                <a:effectLst/>
                <a:latin typeface="system-ui"/>
              </a:rPr>
              <a:t>And if the Spirit of Him who raised Jesus from the dead lives in you, He who raised Christ Jesus from the dead will also give life to your mortal bodies through His Spirit, who lives in you.</a:t>
            </a:r>
            <a:r>
              <a:rPr lang="en-US" sz="2600" b="1" i="0" baseline="30000" dirty="0">
                <a:solidFill>
                  <a:srgbClr val="000000"/>
                </a:solidFill>
                <a:effectLst/>
                <a:latin typeface="system-ui"/>
              </a:rPr>
              <a:t> </a:t>
            </a:r>
            <a:r>
              <a:rPr lang="en-US" sz="2600" b="1" baseline="30000" dirty="0">
                <a:solidFill>
                  <a:srgbClr val="0070C0"/>
                </a:solidFill>
                <a:latin typeface="system-ui"/>
              </a:rPr>
              <a:t>12</a:t>
            </a:r>
            <a:r>
              <a:rPr lang="en-US" sz="2600" dirty="0">
                <a:solidFill>
                  <a:srgbClr val="0070C0"/>
                </a:solidFill>
                <a:latin typeface="system-ui"/>
              </a:rPr>
              <a:t> So then, [</a:t>
            </a:r>
            <a:r>
              <a:rPr lang="en-US" sz="2600" dirty="0">
                <a:solidFill>
                  <a:srgbClr val="0070C0"/>
                </a:solidFill>
                <a:latin typeface="system-ui"/>
                <a:hlinkClick r:id="rId2" tooltip="See footnote a">
                  <a:extLst>
                    <a:ext uri="{A12FA001-AC4F-418D-AE19-62706E023703}">
                      <ahyp:hlinkClr xmlns:ahyp="http://schemas.microsoft.com/office/drawing/2018/hyperlinkcolor" val="tx"/>
                    </a:ext>
                  </a:extLst>
                </a:hlinkClick>
              </a:rPr>
              <a:t>a</a:t>
            </a:r>
            <a:r>
              <a:rPr lang="en-US" sz="2600" dirty="0">
                <a:solidFill>
                  <a:srgbClr val="0070C0"/>
                </a:solidFill>
                <a:latin typeface="system-ui"/>
              </a:rPr>
              <a:t>]brothers and sisters, we have an obligation, but not to our flesh [our human nature, our worldliness, our sinful capacity], to live according to the [impulses of the] flesh [our nature without the Holy Spirit</a:t>
            </a:r>
            <a:r>
              <a:rPr lang="en-US" sz="2600" b="0" i="0" dirty="0">
                <a:solidFill>
                  <a:srgbClr val="0070C0"/>
                </a:solidFill>
                <a:effectLst/>
                <a:latin typeface="system-ui"/>
              </a:rPr>
              <a:t>]— </a:t>
            </a:r>
            <a:r>
              <a:rPr lang="en-US" sz="2600" b="1" i="0" baseline="30000" dirty="0">
                <a:solidFill>
                  <a:srgbClr val="0070C0"/>
                </a:solidFill>
                <a:effectLst/>
                <a:latin typeface="system-ui"/>
              </a:rPr>
              <a:t>13 </a:t>
            </a:r>
            <a:r>
              <a:rPr lang="en-US" sz="2600" b="0" i="0" dirty="0">
                <a:solidFill>
                  <a:srgbClr val="0070C0"/>
                </a:solidFill>
                <a:effectLst/>
                <a:latin typeface="system-ui"/>
              </a:rPr>
              <a:t>for if you are living according to the [impulses of the] flesh, you are going to die. But if [you are living] by the [power of the Holy] Spirit you are </a:t>
            </a:r>
            <a:r>
              <a:rPr lang="en-US" sz="2600" b="0" i="1" dirty="0">
                <a:solidFill>
                  <a:srgbClr val="0070C0"/>
                </a:solidFill>
                <a:effectLst/>
                <a:latin typeface="system-ui"/>
              </a:rPr>
              <a:t>habitually</a:t>
            </a:r>
            <a:r>
              <a:rPr lang="en-US" sz="2600" b="0" i="0" dirty="0">
                <a:solidFill>
                  <a:srgbClr val="0070C0"/>
                </a:solidFill>
                <a:effectLst/>
                <a:latin typeface="system-ui"/>
              </a:rPr>
              <a:t> putting to death the </a:t>
            </a:r>
            <a:r>
              <a:rPr lang="en-US" sz="2600" b="0" i="1" dirty="0">
                <a:solidFill>
                  <a:srgbClr val="0070C0"/>
                </a:solidFill>
                <a:effectLst/>
                <a:latin typeface="system-ui"/>
              </a:rPr>
              <a:t>sinful</a:t>
            </a:r>
            <a:r>
              <a:rPr lang="en-US" sz="2600" b="0" i="0" dirty="0">
                <a:solidFill>
                  <a:srgbClr val="0070C0"/>
                </a:solidFill>
                <a:effectLst/>
                <a:latin typeface="system-ui"/>
              </a:rPr>
              <a:t> deeds of the body, you will [really] live </a:t>
            </a:r>
            <a:r>
              <a:rPr lang="en-US" sz="2600" b="0" i="1" dirty="0">
                <a:solidFill>
                  <a:srgbClr val="0070C0"/>
                </a:solidFill>
                <a:effectLst/>
                <a:latin typeface="system-ui"/>
              </a:rPr>
              <a:t>forever</a:t>
            </a:r>
            <a:r>
              <a:rPr lang="en-US" sz="2600" b="0" i="0" dirty="0">
                <a:solidFill>
                  <a:srgbClr val="0070C0"/>
                </a:solidFill>
                <a:effectLst/>
                <a:latin typeface="system-ui"/>
              </a:rPr>
              <a:t>.</a:t>
            </a:r>
            <a:endParaRPr lang="en-US" sz="2600" dirty="0">
              <a:solidFill>
                <a:srgbClr val="0070C0"/>
              </a:solidFill>
              <a:latin typeface="system-ui"/>
            </a:endParaRP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Rom. 8:9-13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1506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4708981"/>
          </a:xfrm>
          <a:prstGeom prst="rect">
            <a:avLst/>
          </a:prstGeom>
          <a:noFill/>
        </p:spPr>
        <p:txBody>
          <a:bodyPr wrap="square" rtlCol="0">
            <a:spAutoFit/>
          </a:bodyPr>
          <a:lstStyle/>
          <a:p>
            <a:pPr algn="l"/>
            <a:r>
              <a:rPr lang="en-US" sz="3000" b="1" i="0" baseline="30000" dirty="0">
                <a:solidFill>
                  <a:srgbClr val="0070C0"/>
                </a:solidFill>
                <a:effectLst/>
                <a:latin typeface="system-ui"/>
              </a:rPr>
              <a:t>14 </a:t>
            </a:r>
            <a:r>
              <a:rPr lang="en-US" sz="3000" b="0" i="0" dirty="0">
                <a:solidFill>
                  <a:srgbClr val="0070C0"/>
                </a:solidFill>
                <a:effectLst/>
                <a:latin typeface="system-ui"/>
              </a:rPr>
              <a:t>For all who are </a:t>
            </a:r>
            <a:r>
              <a:rPr lang="en-US" sz="3000" b="0" i="1" dirty="0">
                <a:solidFill>
                  <a:srgbClr val="0070C0"/>
                </a:solidFill>
                <a:effectLst/>
                <a:latin typeface="system-ui"/>
              </a:rPr>
              <a:t>allowing themselves to</a:t>
            </a:r>
            <a:r>
              <a:rPr lang="en-US" sz="3000" b="0" i="0" dirty="0">
                <a:solidFill>
                  <a:srgbClr val="0070C0"/>
                </a:solidFill>
                <a:effectLst/>
                <a:latin typeface="system-ui"/>
              </a:rPr>
              <a:t> be led by the Spirit of God are sons of God. </a:t>
            </a:r>
            <a:r>
              <a:rPr lang="en-US" sz="3000" b="1" i="0" baseline="30000" dirty="0">
                <a:solidFill>
                  <a:srgbClr val="0070C0"/>
                </a:solidFill>
                <a:effectLst/>
                <a:latin typeface="system-ui"/>
              </a:rPr>
              <a:t>15 </a:t>
            </a:r>
            <a:r>
              <a:rPr lang="en-US" sz="3000" b="0" i="0" dirty="0">
                <a:solidFill>
                  <a:srgbClr val="0070C0"/>
                </a:solidFill>
                <a:effectLst/>
                <a:latin typeface="system-ui"/>
              </a:rPr>
              <a:t>For you have not received a spirit of slavery leading again to fear [of God’s judgment], but you have received the Spirit of adoption as sons [the Spirit producing sonship] by which we [joyfully] cry, “</a:t>
            </a:r>
            <a:r>
              <a:rPr lang="en-US" sz="3000" b="0" i="0" baseline="30000" dirty="0">
                <a:solidFill>
                  <a:srgbClr val="0070C0"/>
                </a:solidFill>
                <a:effectLst/>
                <a:latin typeface="system-ui"/>
              </a:rPr>
              <a:t>[</a:t>
            </a:r>
            <a:r>
              <a:rPr lang="en-US" sz="3000" b="0" i="0" baseline="30000" dirty="0">
                <a:solidFill>
                  <a:srgbClr val="0070C0"/>
                </a:solidFill>
                <a:effectLst/>
                <a:latin typeface="system-ui"/>
                <a:hlinkClick r:id="rId2" tooltip="See footnote b">
                  <a:extLst>
                    <a:ext uri="{A12FA001-AC4F-418D-AE19-62706E023703}">
                      <ahyp:hlinkClr xmlns:ahyp="http://schemas.microsoft.com/office/drawing/2018/hyperlinkcolor" val="tx"/>
                    </a:ext>
                  </a:extLst>
                </a:hlinkClick>
              </a:rPr>
              <a:t>b</a:t>
            </a:r>
            <a:r>
              <a:rPr lang="en-US" sz="3000" b="0" i="0" baseline="30000" dirty="0">
                <a:solidFill>
                  <a:srgbClr val="0070C0"/>
                </a:solidFill>
                <a:effectLst/>
                <a:latin typeface="system-ui"/>
              </a:rPr>
              <a:t>]</a:t>
            </a:r>
            <a:r>
              <a:rPr lang="en-US" sz="3000" b="0" i="0" dirty="0">
                <a:solidFill>
                  <a:srgbClr val="0070C0"/>
                </a:solidFill>
                <a:effectLst/>
                <a:latin typeface="system-ui"/>
              </a:rPr>
              <a:t>Abba! Father!” </a:t>
            </a:r>
            <a:r>
              <a:rPr lang="en-US" sz="3000" b="1" i="0" baseline="30000" dirty="0">
                <a:solidFill>
                  <a:srgbClr val="0070C0"/>
                </a:solidFill>
                <a:effectLst/>
                <a:latin typeface="system-ui"/>
              </a:rPr>
              <a:t>16 </a:t>
            </a:r>
            <a:r>
              <a:rPr lang="en-US" sz="3000" b="0" i="0" dirty="0">
                <a:solidFill>
                  <a:srgbClr val="0070C0"/>
                </a:solidFill>
                <a:effectLst/>
                <a:latin typeface="system-ui"/>
              </a:rPr>
              <a:t>The Spirit Himself testifies </a:t>
            </a:r>
            <a:r>
              <a:rPr lang="en-US" sz="3000" b="0" i="1" dirty="0">
                <a:solidFill>
                  <a:srgbClr val="0070C0"/>
                </a:solidFill>
                <a:effectLst/>
                <a:latin typeface="system-ui"/>
              </a:rPr>
              <a:t>and</a:t>
            </a:r>
            <a:r>
              <a:rPr lang="en-US" sz="3000" b="0" i="0" dirty="0">
                <a:solidFill>
                  <a:srgbClr val="0070C0"/>
                </a:solidFill>
                <a:effectLst/>
                <a:latin typeface="system-ui"/>
              </a:rPr>
              <a:t> confirms together with our spirit [assuring us] that we [believers] are children of God. </a:t>
            </a:r>
            <a:r>
              <a:rPr lang="en-US" sz="3000" b="1" i="0" baseline="30000" dirty="0">
                <a:solidFill>
                  <a:srgbClr val="0070C0"/>
                </a:solidFill>
                <a:effectLst/>
                <a:latin typeface="system-ui"/>
              </a:rPr>
              <a:t>17 </a:t>
            </a:r>
            <a:r>
              <a:rPr lang="en-US" sz="3000" b="0" i="0" dirty="0">
                <a:solidFill>
                  <a:srgbClr val="0070C0"/>
                </a:solidFill>
                <a:effectLst/>
                <a:latin typeface="system-ui"/>
              </a:rPr>
              <a:t>And if [we are His] children, [then we are His] heirs also: heirs of God and fellow heirs with Christ [sharing His spiritual blessing and inheritance], if indeed we share in His suffering so that we may also share in His glory.</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Rom. 8:14-17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261382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584100" y="1095003"/>
            <a:ext cx="11206548" cy="5293757"/>
          </a:xfrm>
          <a:prstGeom prst="rect">
            <a:avLst/>
          </a:prstGeom>
          <a:noFill/>
        </p:spPr>
        <p:txBody>
          <a:bodyPr wrap="square" rtlCol="0">
            <a:spAutoFit/>
          </a:bodyPr>
          <a:lstStyle/>
          <a:p>
            <a:pPr algn="l"/>
            <a:r>
              <a:rPr lang="en-US" sz="2600" b="1" i="0" baseline="30000" dirty="0">
                <a:solidFill>
                  <a:srgbClr val="0070C0"/>
                </a:solidFill>
                <a:effectLst/>
                <a:latin typeface="system-ui"/>
              </a:rPr>
              <a:t>24 </a:t>
            </a:r>
            <a:r>
              <a:rPr lang="en-US" sz="2600" b="0" i="0" dirty="0">
                <a:solidFill>
                  <a:srgbClr val="0070C0"/>
                </a:solidFill>
                <a:effectLst/>
                <a:latin typeface="system-ui"/>
              </a:rPr>
              <a:t>For in this hope we were saved [by faith]. But hope [the object of] which is seen is not hope. For who hopes for what he already sees? </a:t>
            </a:r>
            <a:r>
              <a:rPr lang="en-US" sz="2600" b="1" i="0" baseline="30000" dirty="0">
                <a:solidFill>
                  <a:srgbClr val="0070C0"/>
                </a:solidFill>
                <a:effectLst/>
                <a:latin typeface="system-ui"/>
              </a:rPr>
              <a:t>25 </a:t>
            </a:r>
            <a:r>
              <a:rPr lang="en-US" sz="2600" b="0" i="0" dirty="0">
                <a:solidFill>
                  <a:srgbClr val="0070C0"/>
                </a:solidFill>
                <a:effectLst/>
                <a:latin typeface="system-ui"/>
              </a:rPr>
              <a:t>But if we hope for what we do not see, we wait eagerly for it with patience </a:t>
            </a:r>
            <a:r>
              <a:rPr lang="en-US" sz="2600" b="0" i="1" dirty="0">
                <a:solidFill>
                  <a:srgbClr val="0070C0"/>
                </a:solidFill>
                <a:effectLst/>
                <a:latin typeface="system-ui"/>
              </a:rPr>
              <a:t>and</a:t>
            </a:r>
            <a:r>
              <a:rPr lang="en-US" sz="2600" b="0" i="0" dirty="0">
                <a:solidFill>
                  <a:srgbClr val="0070C0"/>
                </a:solidFill>
                <a:effectLst/>
                <a:latin typeface="system-ui"/>
              </a:rPr>
              <a:t> composure.</a:t>
            </a:r>
          </a:p>
          <a:p>
            <a:pPr algn="l"/>
            <a:r>
              <a:rPr lang="en-US" sz="2600" b="1" i="0" dirty="0">
                <a:solidFill>
                  <a:srgbClr val="0070C0"/>
                </a:solidFill>
                <a:effectLst/>
                <a:latin typeface="system-ui"/>
              </a:rPr>
              <a:t>Our Victory in Christ</a:t>
            </a:r>
          </a:p>
          <a:p>
            <a:pPr algn="l"/>
            <a:r>
              <a:rPr lang="en-US" sz="2600" b="1" i="0" baseline="30000" dirty="0">
                <a:solidFill>
                  <a:srgbClr val="0070C0"/>
                </a:solidFill>
                <a:effectLst/>
                <a:latin typeface="system-ui"/>
              </a:rPr>
              <a:t>26 </a:t>
            </a:r>
            <a:r>
              <a:rPr lang="en-US" sz="2600" b="0" i="0" dirty="0">
                <a:solidFill>
                  <a:srgbClr val="0070C0"/>
                </a:solidFill>
                <a:effectLst/>
                <a:latin typeface="system-ui"/>
              </a:rPr>
              <a:t>In the same way the Spirit [comes to us and] helps us in our weakness. We do not know what prayer to offer </a:t>
            </a:r>
            <a:r>
              <a:rPr lang="en-US" sz="2600" b="0" i="1" dirty="0">
                <a:solidFill>
                  <a:srgbClr val="0070C0"/>
                </a:solidFill>
                <a:effectLst/>
                <a:latin typeface="system-ui"/>
              </a:rPr>
              <a:t>or</a:t>
            </a:r>
            <a:r>
              <a:rPr lang="en-US" sz="2600" b="0" i="0" dirty="0">
                <a:solidFill>
                  <a:srgbClr val="0070C0"/>
                </a:solidFill>
                <a:effectLst/>
                <a:latin typeface="system-ui"/>
              </a:rPr>
              <a:t> how to offer it as we should, but the Spirit Himself [knows our need and at the right time] intercedes on our behalf with sighs </a:t>
            </a:r>
            <a:r>
              <a:rPr lang="en-US" sz="2600" b="0" i="1" dirty="0">
                <a:solidFill>
                  <a:srgbClr val="0070C0"/>
                </a:solidFill>
                <a:effectLst/>
                <a:latin typeface="system-ui"/>
              </a:rPr>
              <a:t>and</a:t>
            </a:r>
            <a:r>
              <a:rPr lang="en-US" sz="2600" b="0" i="0" dirty="0">
                <a:solidFill>
                  <a:srgbClr val="0070C0"/>
                </a:solidFill>
                <a:effectLst/>
                <a:latin typeface="system-ui"/>
              </a:rPr>
              <a:t> groanings too deep for words. </a:t>
            </a:r>
            <a:r>
              <a:rPr lang="en-US" sz="2600" b="1" i="0" baseline="30000" dirty="0">
                <a:solidFill>
                  <a:srgbClr val="0070C0"/>
                </a:solidFill>
                <a:effectLst/>
                <a:latin typeface="system-ui"/>
              </a:rPr>
              <a:t>27 </a:t>
            </a:r>
            <a:r>
              <a:rPr lang="en-US" sz="2600" b="0" i="0" dirty="0">
                <a:solidFill>
                  <a:srgbClr val="0070C0"/>
                </a:solidFill>
                <a:effectLst/>
                <a:latin typeface="system-ui"/>
              </a:rPr>
              <a:t>And He who searches the hearts knows what the mind of the Spirit is, because the Spirit intercedes [before God] on behalf of </a:t>
            </a:r>
            <a:r>
              <a:rPr lang="en-US" sz="2600" b="0" i="0" baseline="30000" dirty="0">
                <a:solidFill>
                  <a:srgbClr val="0070C0"/>
                </a:solidFill>
                <a:effectLst/>
                <a:latin typeface="system-ui"/>
              </a:rPr>
              <a:t>[</a:t>
            </a:r>
            <a:r>
              <a:rPr lang="en-US" sz="26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600" b="0" i="0" baseline="30000" dirty="0">
                <a:solidFill>
                  <a:srgbClr val="0070C0"/>
                </a:solidFill>
                <a:effectLst/>
                <a:latin typeface="system-ui"/>
              </a:rPr>
              <a:t>]</a:t>
            </a:r>
            <a:r>
              <a:rPr lang="en-US" sz="2600" b="0" i="0" dirty="0">
                <a:solidFill>
                  <a:srgbClr val="0070C0"/>
                </a:solidFill>
                <a:effectLst/>
                <a:latin typeface="system-ui"/>
              </a:rPr>
              <a:t>God’s people in accordance with God’s will.</a:t>
            </a:r>
          </a:p>
          <a:p>
            <a:pPr algn="l"/>
            <a:r>
              <a:rPr lang="en-US" sz="2600" b="1" i="0" baseline="30000" dirty="0">
                <a:solidFill>
                  <a:srgbClr val="0070C0"/>
                </a:solidFill>
                <a:effectLst/>
                <a:latin typeface="system-ui"/>
              </a:rPr>
              <a:t>28 </a:t>
            </a:r>
            <a:r>
              <a:rPr lang="en-US" sz="2600" b="0" i="0" dirty="0">
                <a:solidFill>
                  <a:srgbClr val="0070C0"/>
                </a:solidFill>
                <a:effectLst/>
                <a:latin typeface="system-ui"/>
              </a:rPr>
              <a:t>And we know [with great confidence] that God [who is deeply concerned about us] causes all things to work together [as a plan] for good for those who love God, to those who are called according to His plan </a:t>
            </a:r>
            <a:r>
              <a:rPr lang="en-US" sz="2600" b="0" i="1" dirty="0">
                <a:solidFill>
                  <a:srgbClr val="0070C0"/>
                </a:solidFill>
                <a:effectLst/>
                <a:latin typeface="system-ui"/>
              </a:rPr>
              <a:t>and</a:t>
            </a:r>
            <a:r>
              <a:rPr lang="en-US" sz="2600" b="0" i="0" dirty="0">
                <a:solidFill>
                  <a:srgbClr val="0070C0"/>
                </a:solidFill>
                <a:effectLst/>
                <a:latin typeface="system-ui"/>
              </a:rPr>
              <a:t> purpose.</a:t>
            </a:r>
          </a:p>
        </p:txBody>
      </p:sp>
      <p:sp>
        <p:nvSpPr>
          <p:cNvPr id="6" name="TextBox 5">
            <a:extLst>
              <a:ext uri="{FF2B5EF4-FFF2-40B4-BE49-F238E27FC236}">
                <a16:creationId xmlns:a16="http://schemas.microsoft.com/office/drawing/2014/main" id="{E22D489E-C60B-4EE2-A9F7-8CB058D4E746}"/>
              </a:ext>
            </a:extLst>
          </p:cNvPr>
          <p:cNvSpPr txBox="1"/>
          <p:nvPr/>
        </p:nvSpPr>
        <p:spPr>
          <a:xfrm>
            <a:off x="3715842" y="308683"/>
            <a:ext cx="5263452" cy="769441"/>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Rom. 8:24-28 (AMP)</a:t>
            </a:r>
            <a:endParaRPr lang="en-US" sz="4400" b="0" i="0" dirty="0">
              <a:solidFill>
                <a:srgbClr val="000000"/>
              </a:solidFill>
              <a:effectLst/>
              <a:latin typeface="system-ui"/>
            </a:endParaRPr>
          </a:p>
        </p:txBody>
      </p:sp>
    </p:spTree>
    <p:extLst>
      <p:ext uri="{BB962C8B-B14F-4D97-AF65-F5344CB8AC3E}">
        <p14:creationId xmlns:p14="http://schemas.microsoft.com/office/powerpoint/2010/main" val="254504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6965ECA7-B669-4932-985A-BEA272DB4D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41522" y="3843532"/>
            <a:ext cx="3665087" cy="2772928"/>
          </a:xfrm>
          <a:prstGeom prst="rect">
            <a:avLst/>
          </a:prstGeom>
        </p:spPr>
      </p:pic>
      <p:pic>
        <p:nvPicPr>
          <p:cNvPr id="10" name="Picture 9" descr="A picture containing text, purple, hairpiece, spectacles&#10;&#10;Description automatically generated">
            <a:extLst>
              <a:ext uri="{FF2B5EF4-FFF2-40B4-BE49-F238E27FC236}">
                <a16:creationId xmlns:a16="http://schemas.microsoft.com/office/drawing/2014/main" id="{1B72095D-746F-463F-A3A3-AAF41F55AA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55393" y="143625"/>
            <a:ext cx="4873932" cy="2741587"/>
          </a:xfrm>
          <a:prstGeom prst="rect">
            <a:avLst/>
          </a:prstGeom>
        </p:spPr>
      </p:pic>
      <p:pic>
        <p:nvPicPr>
          <p:cNvPr id="16" name="Picture 15" descr="A picture containing text, receipt&#10;&#10;Description automatically generated">
            <a:extLst>
              <a:ext uri="{FF2B5EF4-FFF2-40B4-BE49-F238E27FC236}">
                <a16:creationId xmlns:a16="http://schemas.microsoft.com/office/drawing/2014/main" id="{7D4B9E6D-AD91-4705-901A-3D8CE30D9DA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56247" y="241540"/>
            <a:ext cx="3738810" cy="3095735"/>
          </a:xfrm>
          <a:prstGeom prst="rect">
            <a:avLst/>
          </a:prstGeom>
        </p:spPr>
      </p:pic>
      <p:pic>
        <p:nvPicPr>
          <p:cNvPr id="19" name="Picture 18" descr="A picture containing text, blurry&#10;&#10;Description automatically generated">
            <a:extLst>
              <a:ext uri="{FF2B5EF4-FFF2-40B4-BE49-F238E27FC236}">
                <a16:creationId xmlns:a16="http://schemas.microsoft.com/office/drawing/2014/main" id="{C91B0683-BEE5-4D0D-9AFE-724675818E8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336" y="5523750"/>
            <a:ext cx="6667500" cy="1190625"/>
          </a:xfrm>
          <a:prstGeom prst="rect">
            <a:avLst/>
          </a:prstGeom>
        </p:spPr>
      </p:pic>
      <p:pic>
        <p:nvPicPr>
          <p:cNvPr id="22" name="Picture 21" descr="A picture containing text, outdoor&#10;&#10;Description automatically generated">
            <a:extLst>
              <a:ext uri="{FF2B5EF4-FFF2-40B4-BE49-F238E27FC236}">
                <a16:creationId xmlns:a16="http://schemas.microsoft.com/office/drawing/2014/main" id="{7CC4AD11-BA86-4A2E-9081-8707C72FC5C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754945" y="3085014"/>
            <a:ext cx="3582837" cy="2201952"/>
          </a:xfrm>
          <a:prstGeom prst="rect">
            <a:avLst/>
          </a:prstGeom>
        </p:spPr>
      </p:pic>
      <p:pic>
        <p:nvPicPr>
          <p:cNvPr id="25" name="Picture 24" descr="Text&#10;&#10;Description automatically generated">
            <a:extLst>
              <a:ext uri="{FF2B5EF4-FFF2-40B4-BE49-F238E27FC236}">
                <a16:creationId xmlns:a16="http://schemas.microsoft.com/office/drawing/2014/main" id="{C6643FC7-D312-495B-BA41-9362CE19B8F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7783" y="1297946"/>
            <a:ext cx="2741587" cy="2741587"/>
          </a:xfrm>
          <a:prstGeom prst="rect">
            <a:avLst/>
          </a:prstGeom>
        </p:spPr>
      </p:pic>
    </p:spTree>
    <p:extLst>
      <p:ext uri="{BB962C8B-B14F-4D97-AF65-F5344CB8AC3E}">
        <p14:creationId xmlns:p14="http://schemas.microsoft.com/office/powerpoint/2010/main" val="414595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58761" y="1845732"/>
            <a:ext cx="11461355" cy="3077766"/>
          </a:xfrm>
          <a:prstGeom prst="rect">
            <a:avLst/>
          </a:prstGeom>
          <a:noFill/>
        </p:spPr>
        <p:txBody>
          <a:bodyPr wrap="square" rtlCol="0">
            <a:spAutoFit/>
          </a:bodyPr>
          <a:lstStyle/>
          <a:p>
            <a:pPr algn="ctr"/>
            <a:endParaRPr lang="en-US" b="0" i="0" dirty="0">
              <a:solidFill>
                <a:srgbClr val="000000"/>
              </a:solidFill>
              <a:effectLst/>
              <a:latin typeface="system-ui"/>
            </a:endParaRPr>
          </a:p>
          <a:p>
            <a:pPr algn="l"/>
            <a:r>
              <a:rPr lang="en-US" sz="4400" b="1" i="0" baseline="30000" dirty="0">
                <a:solidFill>
                  <a:srgbClr val="0070C0"/>
                </a:solidFill>
                <a:effectLst/>
                <a:latin typeface="system-ui"/>
              </a:rPr>
              <a:t>9 </a:t>
            </a:r>
            <a:r>
              <a:rPr lang="en-US" sz="4400" b="0" i="0" dirty="0">
                <a:solidFill>
                  <a:srgbClr val="0070C0"/>
                </a:solidFill>
                <a:effectLst/>
                <a:latin typeface="system-ui"/>
              </a:rPr>
              <a:t>And the great dragon was cast out, that old serpent, called the Devil, and Satan, which deceiveth the whole world: he was cast out into the earth, and his angels were cast out with him.</a:t>
            </a:r>
          </a:p>
        </p:txBody>
      </p:sp>
      <p:sp>
        <p:nvSpPr>
          <p:cNvPr id="2" name="TextBox 1">
            <a:extLst>
              <a:ext uri="{FF2B5EF4-FFF2-40B4-BE49-F238E27FC236}">
                <a16:creationId xmlns:a16="http://schemas.microsoft.com/office/drawing/2014/main" id="{DD0BA3E0-AB2F-4BF7-A1B3-CE7C898D95E0}"/>
              </a:ext>
            </a:extLst>
          </p:cNvPr>
          <p:cNvSpPr txBox="1"/>
          <p:nvPr/>
        </p:nvSpPr>
        <p:spPr>
          <a:xfrm>
            <a:off x="4567375" y="1239503"/>
            <a:ext cx="4216723" cy="830997"/>
          </a:xfrm>
          <a:prstGeom prst="rect">
            <a:avLst/>
          </a:prstGeom>
          <a:noFill/>
        </p:spPr>
        <p:txBody>
          <a:bodyPr wrap="square" rtlCol="0">
            <a:spAutoFit/>
          </a:bodyPr>
          <a:lstStyle/>
          <a:p>
            <a:pPr algn="ctr"/>
            <a:r>
              <a:rPr lang="en-US" sz="4800" b="1" dirty="0">
                <a:solidFill>
                  <a:schemeClr val="accent4">
                    <a:lumMod val="50000"/>
                  </a:schemeClr>
                </a:solidFill>
                <a:latin typeface="system-ui"/>
              </a:rPr>
              <a:t>Rev. 12:9 (KJV)</a:t>
            </a:r>
          </a:p>
        </p:txBody>
      </p:sp>
      <p:sp>
        <p:nvSpPr>
          <p:cNvPr id="4" name="TextBox 3">
            <a:extLst>
              <a:ext uri="{FF2B5EF4-FFF2-40B4-BE49-F238E27FC236}">
                <a16:creationId xmlns:a16="http://schemas.microsoft.com/office/drawing/2014/main" id="{AE40624D-7370-4C67-B86E-4ED53DD96817}"/>
              </a:ext>
            </a:extLst>
          </p:cNvPr>
          <p:cNvSpPr txBox="1"/>
          <p:nvPr/>
        </p:nvSpPr>
        <p:spPr>
          <a:xfrm>
            <a:off x="3589446" y="164700"/>
            <a:ext cx="5946440" cy="1015663"/>
          </a:xfrm>
          <a:prstGeom prst="rect">
            <a:avLst/>
          </a:prstGeom>
          <a:noFill/>
        </p:spPr>
        <p:txBody>
          <a:bodyPr wrap="square" rtlCol="0">
            <a:spAutoFit/>
          </a:bodyPr>
          <a:lstStyle/>
          <a:p>
            <a:pPr algn="ctr"/>
            <a:r>
              <a:rPr lang="en-US" sz="6000" b="1" dirty="0">
                <a:solidFill>
                  <a:srgbClr val="FF0000"/>
                </a:solidFill>
              </a:rPr>
              <a:t>Satan / Lucifer</a:t>
            </a:r>
          </a:p>
        </p:txBody>
      </p:sp>
    </p:spTree>
    <p:extLst>
      <p:ext uri="{BB962C8B-B14F-4D97-AF65-F5344CB8AC3E}">
        <p14:creationId xmlns:p14="http://schemas.microsoft.com/office/powerpoint/2010/main" val="140208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270039" y="999027"/>
            <a:ext cx="11432496" cy="5724644"/>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Matt. 4:1-6 (AMP)</a:t>
            </a:r>
          </a:p>
          <a:p>
            <a:pPr algn="ctr"/>
            <a:endParaRPr lang="en-US" b="0" i="0" dirty="0">
              <a:solidFill>
                <a:srgbClr val="000000"/>
              </a:solidFill>
              <a:effectLst/>
              <a:latin typeface="system-ui"/>
            </a:endParaRPr>
          </a:p>
          <a:p>
            <a:pPr algn="l"/>
            <a:r>
              <a:rPr lang="en-US" sz="2600" b="1" i="0" dirty="0">
                <a:solidFill>
                  <a:srgbClr val="0070C0"/>
                </a:solidFill>
                <a:effectLst/>
                <a:latin typeface="system-ui"/>
              </a:rPr>
              <a:t>4 </a:t>
            </a:r>
            <a:r>
              <a:rPr lang="en-US" sz="2600" b="0" i="0" dirty="0">
                <a:solidFill>
                  <a:srgbClr val="0070C0"/>
                </a:solidFill>
                <a:effectLst/>
                <a:latin typeface="system-ui"/>
              </a:rPr>
              <a:t>Then Jesus was led by the [Holy] Spirit into the wilderness to be tempted by the devil. </a:t>
            </a:r>
            <a:r>
              <a:rPr lang="en-US" sz="2600" b="1" i="0" baseline="30000" dirty="0">
                <a:solidFill>
                  <a:srgbClr val="0070C0"/>
                </a:solidFill>
                <a:effectLst/>
                <a:latin typeface="system-ui"/>
              </a:rPr>
              <a:t>2 </a:t>
            </a:r>
            <a:r>
              <a:rPr lang="en-US" sz="2600" b="0" i="0" dirty="0">
                <a:solidFill>
                  <a:srgbClr val="0070C0"/>
                </a:solidFill>
                <a:effectLst/>
                <a:latin typeface="system-ui"/>
              </a:rPr>
              <a:t>After He had gone without food for forty days and forty nights, He became hungry. </a:t>
            </a:r>
            <a:r>
              <a:rPr lang="en-US" sz="2600" b="1" i="0" baseline="30000" dirty="0">
                <a:solidFill>
                  <a:srgbClr val="0070C0"/>
                </a:solidFill>
                <a:effectLst/>
                <a:latin typeface="system-ui"/>
              </a:rPr>
              <a:t>3 </a:t>
            </a:r>
            <a:r>
              <a:rPr lang="en-US" sz="2600" b="0" i="0" dirty="0">
                <a:solidFill>
                  <a:srgbClr val="0070C0"/>
                </a:solidFill>
                <a:effectLst/>
                <a:latin typeface="system-ui"/>
              </a:rPr>
              <a:t>And the tempter came and said to Him, “If You are the Son of God, command that these stones become bread.” </a:t>
            </a:r>
            <a:r>
              <a:rPr lang="en-US" sz="2600" b="1" i="0" baseline="30000" dirty="0">
                <a:solidFill>
                  <a:srgbClr val="0070C0"/>
                </a:solidFill>
                <a:effectLst/>
                <a:latin typeface="system-ui"/>
              </a:rPr>
              <a:t>4 </a:t>
            </a:r>
            <a:r>
              <a:rPr lang="en-US" sz="2600" b="0" i="0" dirty="0">
                <a:solidFill>
                  <a:srgbClr val="0070C0"/>
                </a:solidFill>
                <a:effectLst/>
                <a:latin typeface="system-ui"/>
              </a:rPr>
              <a:t>But Jesus replied, “It is written </a:t>
            </a:r>
            <a:r>
              <a:rPr lang="en-US" sz="2600" b="0" i="1" dirty="0">
                <a:solidFill>
                  <a:srgbClr val="0070C0"/>
                </a:solidFill>
                <a:effectLst/>
                <a:latin typeface="system-ui"/>
              </a:rPr>
              <a:t>and</a:t>
            </a:r>
            <a:r>
              <a:rPr lang="en-US" sz="2600" b="0" i="0" dirty="0">
                <a:solidFill>
                  <a:srgbClr val="0070C0"/>
                </a:solidFill>
                <a:effectLst/>
                <a:latin typeface="system-ui"/>
              </a:rPr>
              <a:t> forever remains written, ‘</a:t>
            </a:r>
            <a:r>
              <a:rPr lang="en-US" sz="2600" b="0" i="0" cap="small" dirty="0">
                <a:solidFill>
                  <a:srgbClr val="0070C0"/>
                </a:solidFill>
                <a:effectLst/>
                <a:latin typeface="system-ui"/>
              </a:rPr>
              <a:t>Man shall not live by bread alone, but by every word that comes out of the mouth of God</a:t>
            </a:r>
            <a:r>
              <a:rPr lang="en-US" sz="2600" b="0" i="0" dirty="0">
                <a:solidFill>
                  <a:srgbClr val="0070C0"/>
                </a:solidFill>
                <a:effectLst/>
                <a:latin typeface="system-ui"/>
              </a:rPr>
              <a:t>.’”</a:t>
            </a:r>
          </a:p>
          <a:p>
            <a:pPr algn="l"/>
            <a:r>
              <a:rPr lang="en-US" sz="2600" b="1" i="0" baseline="30000" dirty="0">
                <a:solidFill>
                  <a:srgbClr val="0070C0"/>
                </a:solidFill>
                <a:effectLst/>
                <a:latin typeface="system-ui"/>
              </a:rPr>
              <a:t>5 </a:t>
            </a:r>
            <a:r>
              <a:rPr lang="en-US" sz="2600" b="0" i="0" dirty="0">
                <a:solidFill>
                  <a:srgbClr val="0070C0"/>
                </a:solidFill>
                <a:effectLst/>
                <a:latin typeface="system-ui"/>
              </a:rPr>
              <a:t>Then the devil took Him into the holy city [Jerusalem] and placed Him on the pinnacle (highest point) of the temple. </a:t>
            </a:r>
            <a:r>
              <a:rPr lang="en-US" sz="2600" b="1" i="0" baseline="30000" dirty="0">
                <a:solidFill>
                  <a:srgbClr val="0070C0"/>
                </a:solidFill>
                <a:effectLst/>
                <a:latin typeface="system-ui"/>
              </a:rPr>
              <a:t>6 </a:t>
            </a:r>
            <a:r>
              <a:rPr lang="en-US" sz="2600" b="0" i="0" dirty="0">
                <a:solidFill>
                  <a:srgbClr val="0070C0"/>
                </a:solidFill>
                <a:effectLst/>
                <a:latin typeface="system-ui"/>
              </a:rPr>
              <a:t>And he said [mockingly] to Him, “If You are the Son of God, throw Yourself down; for it is written,</a:t>
            </a:r>
          </a:p>
          <a:p>
            <a:pPr algn="l"/>
            <a:r>
              <a:rPr lang="en-US" sz="2600" b="0" i="0" dirty="0">
                <a:solidFill>
                  <a:srgbClr val="0070C0"/>
                </a:solidFill>
                <a:effectLst/>
                <a:latin typeface="system-ui"/>
              </a:rPr>
              <a:t>‘</a:t>
            </a:r>
            <a:r>
              <a:rPr lang="en-US" sz="2600" b="0" i="0" cap="small" dirty="0">
                <a:solidFill>
                  <a:srgbClr val="0070C0"/>
                </a:solidFill>
                <a:effectLst/>
                <a:latin typeface="system-ui"/>
              </a:rPr>
              <a:t>He will command His angels concerning You</a:t>
            </a:r>
            <a:r>
              <a:rPr lang="en-US" sz="2600" b="0" i="0" dirty="0">
                <a:solidFill>
                  <a:srgbClr val="0070C0"/>
                </a:solidFill>
                <a:effectLst/>
                <a:latin typeface="system-ui"/>
              </a:rPr>
              <a:t> [to serve, care for, protect and watch over You]’; and ‘</a:t>
            </a:r>
            <a:r>
              <a:rPr lang="en-US" sz="2600" b="0" i="0" cap="small" dirty="0">
                <a:solidFill>
                  <a:srgbClr val="0070C0"/>
                </a:solidFill>
                <a:effectLst/>
                <a:latin typeface="system-ui"/>
              </a:rPr>
              <a:t>They will lift you up on</a:t>
            </a:r>
            <a:r>
              <a:rPr lang="en-US" sz="2600" b="0" i="0" dirty="0">
                <a:solidFill>
                  <a:srgbClr val="0070C0"/>
                </a:solidFill>
                <a:effectLst/>
                <a:latin typeface="system-ui"/>
              </a:rPr>
              <a:t> </a:t>
            </a:r>
            <a:r>
              <a:rPr lang="en-US" sz="2600" b="0" i="1" dirty="0">
                <a:solidFill>
                  <a:srgbClr val="0070C0"/>
                </a:solidFill>
                <a:effectLst/>
                <a:latin typeface="system-ui"/>
              </a:rPr>
              <a:t>their</a:t>
            </a:r>
            <a:r>
              <a:rPr lang="en-US" sz="2600" b="0" i="0" dirty="0">
                <a:solidFill>
                  <a:srgbClr val="0070C0"/>
                </a:solidFill>
                <a:effectLst/>
                <a:latin typeface="system-ui"/>
              </a:rPr>
              <a:t> </a:t>
            </a:r>
            <a:r>
              <a:rPr lang="en-US" sz="2600" b="0" i="0" cap="small" dirty="0">
                <a:solidFill>
                  <a:srgbClr val="0070C0"/>
                </a:solidFill>
                <a:effectLst/>
                <a:latin typeface="system-ui"/>
              </a:rPr>
              <a:t>hands</a:t>
            </a:r>
            <a:r>
              <a:rPr lang="en-US" sz="2600" b="0" i="0" dirty="0">
                <a:solidFill>
                  <a:srgbClr val="0070C0"/>
                </a:solidFill>
                <a:effectLst/>
                <a:latin typeface="system-ui"/>
              </a:rPr>
              <a:t>, </a:t>
            </a:r>
            <a:r>
              <a:rPr lang="en-US" sz="2600" b="0" i="0" cap="small" dirty="0">
                <a:solidFill>
                  <a:srgbClr val="0070C0"/>
                </a:solidFill>
                <a:effectLst/>
                <a:latin typeface="system-ui"/>
              </a:rPr>
              <a:t>So that You will not strike Your foot against a stone</a:t>
            </a:r>
            <a:r>
              <a:rPr lang="en-US" sz="2600" b="0" i="0" dirty="0">
                <a:solidFill>
                  <a:srgbClr val="0070C0"/>
                </a:solidFill>
                <a:effectLst/>
                <a:latin typeface="system-ui"/>
              </a:rPr>
              <a:t>.’”</a:t>
            </a:r>
          </a:p>
        </p:txBody>
      </p:sp>
      <p:sp>
        <p:nvSpPr>
          <p:cNvPr id="2" name="TextBox 1">
            <a:extLst>
              <a:ext uri="{FF2B5EF4-FFF2-40B4-BE49-F238E27FC236}">
                <a16:creationId xmlns:a16="http://schemas.microsoft.com/office/drawing/2014/main" id="{9119E4C4-CC82-44C0-AD1A-019364553E85}"/>
              </a:ext>
            </a:extLst>
          </p:cNvPr>
          <p:cNvSpPr txBox="1"/>
          <p:nvPr/>
        </p:nvSpPr>
        <p:spPr>
          <a:xfrm>
            <a:off x="2101416" y="278296"/>
            <a:ext cx="7371995" cy="769441"/>
          </a:xfrm>
          <a:prstGeom prst="rect">
            <a:avLst/>
          </a:prstGeom>
          <a:noFill/>
        </p:spPr>
        <p:txBody>
          <a:bodyPr wrap="square" rtlCol="0">
            <a:spAutoFit/>
          </a:bodyPr>
          <a:lstStyle/>
          <a:p>
            <a:pPr algn="ctr"/>
            <a:r>
              <a:rPr lang="en-US" sz="4400" b="1" i="0" dirty="0">
                <a:solidFill>
                  <a:srgbClr val="7030A0"/>
                </a:solidFill>
                <a:effectLst/>
                <a:latin typeface="system-ui"/>
              </a:rPr>
              <a:t>The Temptation of Jesus</a:t>
            </a:r>
          </a:p>
        </p:txBody>
      </p:sp>
    </p:spTree>
    <p:extLst>
      <p:ext uri="{BB962C8B-B14F-4D97-AF65-F5344CB8AC3E}">
        <p14:creationId xmlns:p14="http://schemas.microsoft.com/office/powerpoint/2010/main" val="1229806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5232202"/>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Matt. 4:7-11 (AMP)</a:t>
            </a:r>
          </a:p>
          <a:p>
            <a:pPr algn="ctr"/>
            <a:endParaRPr lang="en-US" sz="2800" b="0" i="0" dirty="0">
              <a:solidFill>
                <a:srgbClr val="0070C0"/>
              </a:solidFill>
              <a:effectLst/>
              <a:latin typeface="system-ui"/>
            </a:endParaRPr>
          </a:p>
          <a:p>
            <a:pPr algn="l"/>
            <a:r>
              <a:rPr lang="en-US" sz="2800" b="1" i="0" baseline="30000" dirty="0">
                <a:solidFill>
                  <a:srgbClr val="0070C0"/>
                </a:solidFill>
                <a:effectLst/>
                <a:latin typeface="system-ui"/>
              </a:rPr>
              <a:t>7 </a:t>
            </a:r>
            <a:r>
              <a:rPr lang="en-US" sz="2800" b="0" i="0" dirty="0">
                <a:solidFill>
                  <a:srgbClr val="0070C0"/>
                </a:solidFill>
                <a:effectLst/>
                <a:latin typeface="system-ui"/>
              </a:rPr>
              <a:t>Jesus said to him, “On the other hand, it is written </a:t>
            </a:r>
            <a:r>
              <a:rPr lang="en-US" sz="2800" b="0" i="1" dirty="0">
                <a:solidFill>
                  <a:srgbClr val="0070C0"/>
                </a:solidFill>
                <a:effectLst/>
                <a:latin typeface="system-ui"/>
              </a:rPr>
              <a:t>and</a:t>
            </a:r>
            <a:r>
              <a:rPr lang="en-US" sz="2800" b="0" i="0" dirty="0">
                <a:solidFill>
                  <a:srgbClr val="0070C0"/>
                </a:solidFill>
                <a:effectLst/>
                <a:latin typeface="system-ui"/>
              </a:rPr>
              <a:t> forever remains written, ‘</a:t>
            </a:r>
            <a:r>
              <a:rPr lang="en-US" sz="2800" b="0" i="0" cap="small" dirty="0">
                <a:solidFill>
                  <a:srgbClr val="0070C0"/>
                </a:solidFill>
                <a:effectLst/>
                <a:latin typeface="system-ui"/>
              </a:rPr>
              <a:t>You shall not test the Lord your God</a:t>
            </a:r>
            <a:r>
              <a:rPr lang="en-US" sz="2800" b="0" i="0" dirty="0">
                <a:solidFill>
                  <a:srgbClr val="0070C0"/>
                </a:solidFill>
                <a:effectLst/>
                <a:latin typeface="system-ui"/>
              </a:rPr>
              <a:t>.’”</a:t>
            </a:r>
          </a:p>
          <a:p>
            <a:pPr algn="l"/>
            <a:r>
              <a:rPr lang="en-US" sz="2800" b="1" i="0" baseline="30000" dirty="0">
                <a:solidFill>
                  <a:srgbClr val="0070C0"/>
                </a:solidFill>
                <a:effectLst/>
                <a:latin typeface="system-ui"/>
              </a:rPr>
              <a:t>8 </a:t>
            </a:r>
            <a:r>
              <a:rPr lang="en-US" sz="2800" b="0" i="0" dirty="0">
                <a:solidFill>
                  <a:srgbClr val="0070C0"/>
                </a:solidFill>
                <a:effectLst/>
                <a:latin typeface="system-ui"/>
              </a:rPr>
              <a:t>Again, the devil took Him up on a very high mountain and showed Him all the kingdoms of the world and the glory [splendor, magnificence, and excellence] of them; </a:t>
            </a:r>
            <a:r>
              <a:rPr lang="en-US" sz="2800" b="1" i="0" baseline="30000" dirty="0">
                <a:solidFill>
                  <a:srgbClr val="0070C0"/>
                </a:solidFill>
                <a:effectLst/>
                <a:latin typeface="system-ui"/>
              </a:rPr>
              <a:t>9 </a:t>
            </a:r>
            <a:r>
              <a:rPr lang="en-US" sz="2800" b="0" i="0" dirty="0">
                <a:solidFill>
                  <a:srgbClr val="0070C0"/>
                </a:solidFill>
                <a:effectLst/>
                <a:latin typeface="system-ui"/>
              </a:rPr>
              <a:t>and he said to Him, “All these things I will give You, if You fall down and worship me.” </a:t>
            </a:r>
            <a:r>
              <a:rPr lang="en-US" sz="2800" b="1" i="0" baseline="30000" dirty="0">
                <a:solidFill>
                  <a:srgbClr val="0070C0"/>
                </a:solidFill>
                <a:effectLst/>
                <a:latin typeface="system-ui"/>
              </a:rPr>
              <a:t>10 </a:t>
            </a:r>
            <a:r>
              <a:rPr lang="en-US" sz="2800" b="0" i="0" dirty="0">
                <a:solidFill>
                  <a:srgbClr val="0070C0"/>
                </a:solidFill>
                <a:effectLst/>
                <a:latin typeface="system-ui"/>
              </a:rPr>
              <a:t>Then Jesus said to him, “Go away, Satan! For it is written </a:t>
            </a:r>
            <a:r>
              <a:rPr lang="en-US" sz="2800" b="0" i="1" dirty="0">
                <a:solidFill>
                  <a:srgbClr val="0070C0"/>
                </a:solidFill>
                <a:effectLst/>
                <a:latin typeface="system-ui"/>
              </a:rPr>
              <a:t>and</a:t>
            </a:r>
            <a:r>
              <a:rPr lang="en-US" sz="2800" b="0" i="0" dirty="0">
                <a:solidFill>
                  <a:srgbClr val="0070C0"/>
                </a:solidFill>
                <a:effectLst/>
                <a:latin typeface="system-ui"/>
              </a:rPr>
              <a:t> forever remains written, ‘</a:t>
            </a:r>
            <a:r>
              <a:rPr lang="en-US" sz="2800" b="0" i="0" cap="small" dirty="0">
                <a:solidFill>
                  <a:srgbClr val="0070C0"/>
                </a:solidFill>
                <a:effectLst/>
                <a:latin typeface="system-ui"/>
              </a:rPr>
              <a:t>You shall worship the Lord your God, and serve Him only</a:t>
            </a:r>
            <a:r>
              <a:rPr lang="en-US" sz="2800" b="0" i="0" dirty="0">
                <a:solidFill>
                  <a:srgbClr val="0070C0"/>
                </a:solidFill>
                <a:effectLst/>
                <a:latin typeface="system-ui"/>
              </a:rPr>
              <a:t>.’” </a:t>
            </a:r>
            <a:r>
              <a:rPr lang="en-US" sz="2800" b="1" i="0" baseline="30000" dirty="0">
                <a:solidFill>
                  <a:srgbClr val="0070C0"/>
                </a:solidFill>
                <a:effectLst/>
                <a:latin typeface="system-ui"/>
              </a:rPr>
              <a:t>11 </a:t>
            </a:r>
            <a:r>
              <a:rPr lang="en-US" sz="2800" b="0" i="0" dirty="0">
                <a:solidFill>
                  <a:srgbClr val="0070C0"/>
                </a:solidFill>
                <a:effectLst/>
                <a:latin typeface="system-ui"/>
              </a:rPr>
              <a:t>Then the devil left Him; and angels came and ministered to Him [bringing Him food and serving Him].</a:t>
            </a:r>
          </a:p>
        </p:txBody>
      </p:sp>
    </p:spTree>
    <p:extLst>
      <p:ext uri="{BB962C8B-B14F-4D97-AF65-F5344CB8AC3E}">
        <p14:creationId xmlns:p14="http://schemas.microsoft.com/office/powerpoint/2010/main" val="390035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5201424"/>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Eph. 6:11-17 (AMP)</a:t>
            </a:r>
          </a:p>
          <a:p>
            <a:pPr algn="ctr"/>
            <a:endParaRPr lang="en-US" b="0" i="0" dirty="0">
              <a:solidFill>
                <a:srgbClr val="000000"/>
              </a:solidFill>
              <a:effectLst/>
              <a:latin typeface="system-ui"/>
            </a:endParaRPr>
          </a:p>
          <a:p>
            <a:pPr algn="l"/>
            <a:r>
              <a:rPr lang="en-US" sz="2000" b="1" i="0" baseline="30000" dirty="0">
                <a:solidFill>
                  <a:srgbClr val="0070C0"/>
                </a:solidFill>
                <a:effectLst/>
                <a:latin typeface="system-ui"/>
              </a:rPr>
              <a:t>11 </a:t>
            </a:r>
            <a:r>
              <a:rPr lang="en-US" sz="2000" b="0" i="0" dirty="0">
                <a:solidFill>
                  <a:srgbClr val="0070C0"/>
                </a:solidFill>
                <a:effectLst/>
                <a:latin typeface="system-ui"/>
              </a:rPr>
              <a:t>Put on the full armor of God [for His precepts are like the splendid armor of a heavily-armed soldier], so that you may be able to [successfully] stand up against all the schemes </a:t>
            </a:r>
            <a:r>
              <a:rPr lang="en-US" sz="2000" b="0" i="1" dirty="0">
                <a:solidFill>
                  <a:srgbClr val="0070C0"/>
                </a:solidFill>
                <a:effectLst/>
                <a:latin typeface="system-ui"/>
              </a:rPr>
              <a:t>and</a:t>
            </a:r>
            <a:r>
              <a:rPr lang="en-US" sz="2000" b="0" i="0" dirty="0">
                <a:solidFill>
                  <a:srgbClr val="0070C0"/>
                </a:solidFill>
                <a:effectLst/>
                <a:latin typeface="system-ui"/>
              </a:rPr>
              <a:t> the strategies </a:t>
            </a:r>
            <a:r>
              <a:rPr lang="en-US" sz="2000" b="0" i="1" dirty="0">
                <a:solidFill>
                  <a:srgbClr val="0070C0"/>
                </a:solidFill>
                <a:effectLst/>
                <a:latin typeface="system-ui"/>
              </a:rPr>
              <a:t>and</a:t>
            </a:r>
            <a:r>
              <a:rPr lang="en-US" sz="2000" b="0" i="0" dirty="0">
                <a:solidFill>
                  <a:srgbClr val="0070C0"/>
                </a:solidFill>
                <a:effectLst/>
                <a:latin typeface="system-ui"/>
              </a:rPr>
              <a:t> the deceits of the devil. </a:t>
            </a:r>
            <a:r>
              <a:rPr lang="en-US" sz="2000" b="1" i="0" baseline="30000" dirty="0">
                <a:solidFill>
                  <a:srgbClr val="0070C0"/>
                </a:solidFill>
                <a:effectLst/>
                <a:latin typeface="system-ui"/>
              </a:rPr>
              <a:t>12 </a:t>
            </a:r>
            <a:r>
              <a:rPr lang="en-US" sz="2000" b="0" i="0" dirty="0">
                <a:solidFill>
                  <a:srgbClr val="0070C0"/>
                </a:solidFill>
                <a:effectLst/>
                <a:latin typeface="system-ui"/>
              </a:rPr>
              <a:t>For our struggle is not against flesh and blood [contending only with physical opponents], but against the rulers, against the powers, against the world forces of this [present] darkness, against the spiritual </a:t>
            </a:r>
            <a:r>
              <a:rPr lang="en-US" sz="2000" b="0" i="1" dirty="0">
                <a:solidFill>
                  <a:srgbClr val="0070C0"/>
                </a:solidFill>
                <a:effectLst/>
                <a:latin typeface="system-ui"/>
              </a:rPr>
              <a:t>forces</a:t>
            </a:r>
            <a:r>
              <a:rPr lang="en-US" sz="2000" b="0" i="0" dirty="0">
                <a:solidFill>
                  <a:srgbClr val="0070C0"/>
                </a:solidFill>
                <a:effectLst/>
                <a:latin typeface="system-ui"/>
              </a:rPr>
              <a:t> of wickedness in the heavenly (supernatural) </a:t>
            </a:r>
            <a:r>
              <a:rPr lang="en-US" sz="2000" b="0" i="1" dirty="0">
                <a:solidFill>
                  <a:srgbClr val="0070C0"/>
                </a:solidFill>
                <a:effectLst/>
                <a:latin typeface="system-ui"/>
              </a:rPr>
              <a:t>places</a:t>
            </a:r>
            <a:r>
              <a:rPr lang="en-US" sz="2000" b="0" i="0" dirty="0">
                <a:solidFill>
                  <a:srgbClr val="0070C0"/>
                </a:solidFill>
                <a:effectLst/>
                <a:latin typeface="system-ui"/>
              </a:rPr>
              <a:t>. </a:t>
            </a:r>
            <a:r>
              <a:rPr lang="en-US" sz="2000" b="1" i="0" baseline="30000" dirty="0">
                <a:solidFill>
                  <a:srgbClr val="0070C0"/>
                </a:solidFill>
                <a:effectLst/>
                <a:latin typeface="system-ui"/>
              </a:rPr>
              <a:t>13 </a:t>
            </a:r>
            <a:r>
              <a:rPr lang="en-US" sz="2000" b="0" i="0" dirty="0">
                <a:solidFill>
                  <a:srgbClr val="0070C0"/>
                </a:solidFill>
                <a:effectLst/>
                <a:latin typeface="system-ui"/>
              </a:rPr>
              <a:t>Therefore, put on the complete armor of God, so that you will be able to [successfully] resist </a:t>
            </a:r>
            <a:r>
              <a:rPr lang="en-US" sz="2000" b="0" i="1" dirty="0">
                <a:solidFill>
                  <a:srgbClr val="0070C0"/>
                </a:solidFill>
                <a:effectLst/>
                <a:latin typeface="system-ui"/>
              </a:rPr>
              <a:t>and</a:t>
            </a:r>
            <a:r>
              <a:rPr lang="en-US" sz="2000" b="0" i="0" dirty="0">
                <a:solidFill>
                  <a:srgbClr val="0070C0"/>
                </a:solidFill>
                <a:effectLst/>
                <a:latin typeface="system-ui"/>
              </a:rPr>
              <a:t> stand your ground in the evil day [of danger], and having done everything [that the crisis demands], to stand firm [in your place, fully prepared, immovable, victorious]. </a:t>
            </a:r>
            <a:r>
              <a:rPr lang="en-US" sz="2000" b="1" i="0" baseline="30000" dirty="0">
                <a:solidFill>
                  <a:srgbClr val="0070C0"/>
                </a:solidFill>
                <a:effectLst/>
                <a:latin typeface="system-ui"/>
              </a:rPr>
              <a:t>14 </a:t>
            </a:r>
            <a:r>
              <a:rPr lang="en-US" sz="2000" b="0" i="0" dirty="0">
                <a:solidFill>
                  <a:srgbClr val="0070C0"/>
                </a:solidFill>
                <a:effectLst/>
                <a:latin typeface="system-ui"/>
              </a:rPr>
              <a:t>So stand firm </a:t>
            </a:r>
            <a:r>
              <a:rPr lang="en-US" sz="2000" b="0" i="1" dirty="0">
                <a:solidFill>
                  <a:srgbClr val="0070C0"/>
                </a:solidFill>
                <a:effectLst/>
                <a:latin typeface="system-ui"/>
              </a:rPr>
              <a:t>and</a:t>
            </a:r>
            <a:r>
              <a:rPr lang="en-US" sz="2000" b="0" i="0" dirty="0">
                <a:solidFill>
                  <a:srgbClr val="0070C0"/>
                </a:solidFill>
                <a:effectLst/>
                <a:latin typeface="system-ui"/>
              </a:rPr>
              <a:t> hold your ground, </a:t>
            </a:r>
            <a:r>
              <a:rPr lang="en-US" sz="2000" b="0" i="0" cap="small" dirty="0">
                <a:solidFill>
                  <a:srgbClr val="0070C0"/>
                </a:solidFill>
                <a:effectLst/>
                <a:latin typeface="system-ui"/>
              </a:rPr>
              <a:t>having</a:t>
            </a:r>
            <a:r>
              <a:rPr lang="en-US" sz="2000" b="0" i="0" dirty="0">
                <a:solidFill>
                  <a:srgbClr val="0070C0"/>
                </a:solidFill>
                <a:effectLst/>
                <a:latin typeface="system-ui"/>
              </a:rPr>
              <a:t> </a:t>
            </a:r>
            <a:r>
              <a:rPr lang="en-US" sz="2000" b="0" i="0" baseline="30000" dirty="0">
                <a:solidFill>
                  <a:srgbClr val="0070C0"/>
                </a:solidFill>
                <a:effectLst/>
                <a:latin typeface="system-ui"/>
              </a:rPr>
              <a:t>[</a:t>
            </a:r>
            <a:r>
              <a:rPr lang="en-US" sz="20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000" b="0" i="0" baseline="30000" dirty="0">
                <a:solidFill>
                  <a:srgbClr val="0070C0"/>
                </a:solidFill>
                <a:effectLst/>
                <a:latin typeface="system-ui"/>
              </a:rPr>
              <a:t>]</a:t>
            </a:r>
            <a:r>
              <a:rPr lang="en-US" sz="2000" b="0" i="0" cap="small" dirty="0">
                <a:solidFill>
                  <a:srgbClr val="0070C0"/>
                </a:solidFill>
                <a:effectLst/>
                <a:latin typeface="system-ui"/>
              </a:rPr>
              <a:t>tightened the wide band of truth</a:t>
            </a:r>
            <a:r>
              <a:rPr lang="en-US" sz="2000" b="0" i="0" dirty="0">
                <a:solidFill>
                  <a:srgbClr val="0070C0"/>
                </a:solidFill>
                <a:effectLst/>
                <a:latin typeface="system-ui"/>
              </a:rPr>
              <a:t> (personal integrity, moral courage) </a:t>
            </a:r>
            <a:r>
              <a:rPr lang="en-US" sz="2000" b="0" i="0" cap="small" dirty="0">
                <a:solidFill>
                  <a:srgbClr val="0070C0"/>
                </a:solidFill>
                <a:effectLst/>
                <a:latin typeface="system-ui"/>
              </a:rPr>
              <a:t>around your waist</a:t>
            </a:r>
            <a:r>
              <a:rPr lang="en-US" sz="2000" b="0" i="0" dirty="0">
                <a:solidFill>
                  <a:srgbClr val="0070C0"/>
                </a:solidFill>
                <a:effectLst/>
                <a:latin typeface="system-ui"/>
              </a:rPr>
              <a:t> and </a:t>
            </a:r>
            <a:r>
              <a:rPr lang="en-US" sz="2000" b="0" i="0" cap="small" dirty="0">
                <a:solidFill>
                  <a:srgbClr val="0070C0"/>
                </a:solidFill>
                <a:effectLst/>
                <a:latin typeface="system-ui"/>
              </a:rPr>
              <a:t>having put on the breastplate of righteousness</a:t>
            </a:r>
            <a:r>
              <a:rPr lang="en-US" sz="2000" b="0" i="0" dirty="0">
                <a:solidFill>
                  <a:srgbClr val="0070C0"/>
                </a:solidFill>
                <a:effectLst/>
                <a:latin typeface="system-ui"/>
              </a:rPr>
              <a:t> (an upright heart), </a:t>
            </a:r>
            <a:r>
              <a:rPr lang="en-US" sz="2000" b="1" i="0" baseline="30000" dirty="0">
                <a:solidFill>
                  <a:srgbClr val="0070C0"/>
                </a:solidFill>
                <a:effectLst/>
                <a:latin typeface="system-ui"/>
              </a:rPr>
              <a:t>15 </a:t>
            </a:r>
            <a:r>
              <a:rPr lang="en-US" sz="2000" b="0" i="0" dirty="0">
                <a:solidFill>
                  <a:srgbClr val="0070C0"/>
                </a:solidFill>
                <a:effectLst/>
                <a:latin typeface="system-ui"/>
              </a:rPr>
              <a:t>and having </a:t>
            </a:r>
            <a:r>
              <a:rPr lang="en-US" sz="2000" b="0" i="0" baseline="30000" dirty="0">
                <a:solidFill>
                  <a:srgbClr val="0070C0"/>
                </a:solidFill>
                <a:effectLst/>
                <a:latin typeface="system-ui"/>
              </a:rPr>
              <a:t>[</a:t>
            </a:r>
            <a:r>
              <a:rPr lang="en-US" sz="2000" b="0" i="0" baseline="30000" dirty="0">
                <a:solidFill>
                  <a:srgbClr val="0070C0"/>
                </a:solidFill>
                <a:effectLst/>
                <a:latin typeface="system-ui"/>
                <a:hlinkClick r:id="rId3" tooltip="See footnote b">
                  <a:extLst>
                    <a:ext uri="{A12FA001-AC4F-418D-AE19-62706E023703}">
                      <ahyp:hlinkClr xmlns:ahyp="http://schemas.microsoft.com/office/drawing/2018/hyperlinkcolor" val="tx"/>
                    </a:ext>
                  </a:extLst>
                </a:hlinkClick>
              </a:rPr>
              <a:t>b</a:t>
            </a:r>
            <a:r>
              <a:rPr lang="en-US" sz="2000" b="0" i="0" baseline="30000" dirty="0">
                <a:solidFill>
                  <a:srgbClr val="0070C0"/>
                </a:solidFill>
                <a:effectLst/>
                <a:latin typeface="system-ui"/>
              </a:rPr>
              <a:t>]</a:t>
            </a:r>
            <a:r>
              <a:rPr lang="en-US" sz="2000" b="0" i="0" dirty="0">
                <a:solidFill>
                  <a:srgbClr val="0070C0"/>
                </a:solidFill>
                <a:effectLst/>
                <a:latin typeface="system-ui"/>
              </a:rPr>
              <a:t>strapped on </a:t>
            </a:r>
            <a:r>
              <a:rPr lang="en-US" sz="2000" b="0" i="0" cap="small" dirty="0">
                <a:solidFill>
                  <a:srgbClr val="0070C0"/>
                </a:solidFill>
                <a:effectLst/>
                <a:latin typeface="system-ui"/>
              </a:rPr>
              <a:t>your feet the gospel of peace in preparation</a:t>
            </a:r>
            <a:r>
              <a:rPr lang="en-US" sz="2000" b="0" i="0" dirty="0">
                <a:solidFill>
                  <a:srgbClr val="0070C0"/>
                </a:solidFill>
                <a:effectLst/>
                <a:latin typeface="system-ui"/>
              </a:rPr>
              <a:t> [to face the enemy with firm-footed stability and the readiness produced by the good news]. </a:t>
            </a:r>
            <a:r>
              <a:rPr lang="en-US" sz="2000" b="1" i="0" baseline="30000" dirty="0">
                <a:solidFill>
                  <a:srgbClr val="0070C0"/>
                </a:solidFill>
                <a:effectLst/>
                <a:latin typeface="system-ui"/>
              </a:rPr>
              <a:t>16 </a:t>
            </a:r>
            <a:r>
              <a:rPr lang="en-US" sz="2000" b="0" i="0" dirty="0">
                <a:solidFill>
                  <a:srgbClr val="0070C0"/>
                </a:solidFill>
                <a:effectLst/>
                <a:latin typeface="system-ui"/>
              </a:rPr>
              <a:t>Above all, lift up the [protective] </a:t>
            </a:r>
            <a:r>
              <a:rPr lang="en-US" sz="2000" b="0" i="0" baseline="30000" dirty="0">
                <a:solidFill>
                  <a:srgbClr val="0070C0"/>
                </a:solidFill>
                <a:effectLst/>
                <a:latin typeface="system-ui"/>
              </a:rPr>
              <a:t>[</a:t>
            </a:r>
            <a:r>
              <a:rPr lang="en-US" sz="2000" b="0" i="0" baseline="30000" dirty="0">
                <a:solidFill>
                  <a:srgbClr val="0070C0"/>
                </a:solidFill>
                <a:effectLst/>
                <a:latin typeface="system-ui"/>
                <a:hlinkClick r:id="rId4" tooltip="See footnote c">
                  <a:extLst>
                    <a:ext uri="{A12FA001-AC4F-418D-AE19-62706E023703}">
                      <ahyp:hlinkClr xmlns:ahyp="http://schemas.microsoft.com/office/drawing/2018/hyperlinkcolor" val="tx"/>
                    </a:ext>
                  </a:extLst>
                </a:hlinkClick>
              </a:rPr>
              <a:t>c</a:t>
            </a:r>
            <a:r>
              <a:rPr lang="en-US" sz="2000" b="0" i="0" baseline="30000" dirty="0">
                <a:solidFill>
                  <a:srgbClr val="0070C0"/>
                </a:solidFill>
                <a:effectLst/>
                <a:latin typeface="system-ui"/>
              </a:rPr>
              <a:t>]</a:t>
            </a:r>
            <a:r>
              <a:rPr lang="en-US" sz="2000" b="0" i="0" dirty="0">
                <a:solidFill>
                  <a:srgbClr val="0070C0"/>
                </a:solidFill>
                <a:effectLst/>
                <a:latin typeface="system-ui"/>
              </a:rPr>
              <a:t>shield of faith with which you can extinguish all the flaming arrows of the evil </a:t>
            </a:r>
            <a:r>
              <a:rPr lang="en-US" sz="2000" b="0" i="1" dirty="0">
                <a:solidFill>
                  <a:srgbClr val="0070C0"/>
                </a:solidFill>
                <a:effectLst/>
                <a:latin typeface="system-ui"/>
              </a:rPr>
              <a:t>one</a:t>
            </a:r>
            <a:r>
              <a:rPr lang="en-US" sz="2000" b="0" i="0" dirty="0">
                <a:solidFill>
                  <a:srgbClr val="0070C0"/>
                </a:solidFill>
                <a:effectLst/>
                <a:latin typeface="system-ui"/>
              </a:rPr>
              <a:t>. </a:t>
            </a:r>
            <a:r>
              <a:rPr lang="en-US" sz="2000" b="1" i="0" baseline="30000" dirty="0">
                <a:solidFill>
                  <a:srgbClr val="0070C0"/>
                </a:solidFill>
                <a:effectLst/>
                <a:latin typeface="system-ui"/>
              </a:rPr>
              <a:t>17 </a:t>
            </a:r>
            <a:r>
              <a:rPr lang="en-US" sz="2000" b="0" i="0" dirty="0">
                <a:solidFill>
                  <a:srgbClr val="0070C0"/>
                </a:solidFill>
                <a:effectLst/>
                <a:latin typeface="system-ui"/>
              </a:rPr>
              <a:t>And take </a:t>
            </a:r>
            <a:r>
              <a:rPr lang="en-US" sz="2000" b="0" i="0" cap="small" dirty="0">
                <a:solidFill>
                  <a:srgbClr val="0070C0"/>
                </a:solidFill>
                <a:effectLst/>
                <a:latin typeface="system-ui"/>
              </a:rPr>
              <a:t>the helmet of salvation</a:t>
            </a:r>
            <a:r>
              <a:rPr lang="en-US" sz="2000" b="0" i="0" dirty="0">
                <a:solidFill>
                  <a:srgbClr val="0070C0"/>
                </a:solidFill>
                <a:effectLst/>
                <a:latin typeface="system-ui"/>
              </a:rPr>
              <a:t>, and the sword of the Spirit, which is the Word of God.</a:t>
            </a:r>
          </a:p>
        </p:txBody>
      </p:sp>
    </p:spTree>
    <p:extLst>
      <p:ext uri="{BB962C8B-B14F-4D97-AF65-F5344CB8AC3E}">
        <p14:creationId xmlns:p14="http://schemas.microsoft.com/office/powerpoint/2010/main" val="139292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E8E90-1B36-44A4-B152-08F9E66EDAB3}"/>
              </a:ext>
            </a:extLst>
          </p:cNvPr>
          <p:cNvSpPr txBox="1"/>
          <p:nvPr/>
        </p:nvSpPr>
        <p:spPr>
          <a:xfrm>
            <a:off x="553299" y="524178"/>
            <a:ext cx="11205769" cy="5498941"/>
          </a:xfrm>
          <a:prstGeom prst="rect">
            <a:avLst/>
          </a:prstGeom>
          <a:noFill/>
        </p:spPr>
        <p:txBody>
          <a:bodyPr wrap="square" rtlCol="0">
            <a:spAutoFit/>
          </a:bodyPr>
          <a:lstStyle/>
          <a:p>
            <a:pPr marL="0" marR="0" algn="ctr">
              <a:lnSpc>
                <a:spcPct val="107000"/>
              </a:lnSpc>
              <a:spcBef>
                <a:spcPts val="0"/>
              </a:spcBef>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BIBLICAL MEANING OF KNOWLEDGE</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THE HEBREW WORD YADA AND THE GREEK WORDS OIDA AND GINOSKO HAVE A WIDER SWEEP THAN OUR ENGLISH WORD KNOW. IN OTHER WORDS, THE DEFINITION IN MIRIAM-WEBSTER DICTONARY DOES NOT RENDER THE APPROIATE BIBLICAL MEANING.</a:t>
            </a:r>
          </a:p>
          <a:p>
            <a:pPr marL="0" marR="0">
              <a:lnSpc>
                <a:spcPct val="107000"/>
              </a:lnSpc>
              <a:spcBef>
                <a:spcPts val="0"/>
              </a:spcBef>
              <a:spcAft>
                <a:spcPts val="800"/>
              </a:spcAft>
            </a:pP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DEFINITION OF KNOWLEDGE</a:t>
            </a:r>
          </a:p>
          <a:p>
            <a:pPr marL="0" marR="0">
              <a:lnSpc>
                <a:spcPct val="107000"/>
              </a:lnSpc>
              <a:spcBef>
                <a:spcPts val="0"/>
              </a:spcBef>
              <a:spcAft>
                <a:spcPts val="800"/>
              </a:spcAft>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OBEYING THE STIPULATIONS OF HIS COVENANT AND LIVING IN CONFORMITTY WITH HIS WILL! THUS, THE OPPOSITE OF KNOWLEDGE IS NOT IGNORANCE, BUT REBELLION ! (col.3:9-12)(col.2:8 deceptive philosophy) matt.4 every word) </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58393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4E61-8A25-45F3-A84E-0DD77E77C0EF}"/>
              </a:ext>
            </a:extLst>
          </p:cNvPr>
          <p:cNvSpPr>
            <a:spLocks noGrp="1"/>
          </p:cNvSpPr>
          <p:nvPr>
            <p:ph type="title"/>
          </p:nvPr>
        </p:nvSpPr>
        <p:spPr/>
        <p:txBody>
          <a:bodyPr/>
          <a:lstStyle/>
          <a:p>
            <a:pPr algn="ctr"/>
            <a:r>
              <a:rPr lang="en-US" sz="7200" b="1" cap="small" dirty="0">
                <a:solidFill>
                  <a:schemeClr val="accent6">
                    <a:lumMod val="50000"/>
                  </a:schemeClr>
                </a:solidFill>
              </a:rPr>
              <a:t>False Prophets/Teachers</a:t>
            </a:r>
          </a:p>
        </p:txBody>
      </p:sp>
      <p:pic>
        <p:nvPicPr>
          <p:cNvPr id="4" name="Picture 3" descr="Diagram&#10;&#10;Description automatically generated">
            <a:extLst>
              <a:ext uri="{FF2B5EF4-FFF2-40B4-BE49-F238E27FC236}">
                <a16:creationId xmlns:a16="http://schemas.microsoft.com/office/drawing/2014/main" id="{D2438EF1-1D3D-4B11-B163-36EFC65551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4280" y="4088592"/>
            <a:ext cx="3214739" cy="2514654"/>
          </a:xfrm>
          <a:prstGeom prst="rect">
            <a:avLst/>
          </a:prstGeom>
        </p:spPr>
      </p:pic>
      <p:pic>
        <p:nvPicPr>
          <p:cNvPr id="7" name="Picture 6" descr="A red and white sign&#10;&#10;Description automatically generated with medium confidence">
            <a:extLst>
              <a:ext uri="{FF2B5EF4-FFF2-40B4-BE49-F238E27FC236}">
                <a16:creationId xmlns:a16="http://schemas.microsoft.com/office/drawing/2014/main" id="{9DD6CC59-C2A2-43CB-A3BD-F3F370E7F0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7372" y="1756919"/>
            <a:ext cx="3072984" cy="220327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C09F10F-8CF9-4B28-8241-28C71C08589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7478" y="3779909"/>
            <a:ext cx="5102097" cy="2869930"/>
          </a:xfrm>
          <a:prstGeom prst="rect">
            <a:avLst/>
          </a:prstGeom>
        </p:spPr>
      </p:pic>
      <p:pic>
        <p:nvPicPr>
          <p:cNvPr id="13" name="Picture 12" descr="Text&#10;&#10;Description automatically generated">
            <a:extLst>
              <a:ext uri="{FF2B5EF4-FFF2-40B4-BE49-F238E27FC236}">
                <a16:creationId xmlns:a16="http://schemas.microsoft.com/office/drawing/2014/main" id="{05EB18FB-D1E5-4FDF-B99B-C1E2B6AEB3D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90754" y="1584183"/>
            <a:ext cx="4500417" cy="2364626"/>
          </a:xfrm>
          <a:prstGeom prst="rect">
            <a:avLst/>
          </a:prstGeom>
        </p:spPr>
      </p:pic>
    </p:spTree>
    <p:extLst>
      <p:ext uri="{BB962C8B-B14F-4D97-AF65-F5344CB8AC3E}">
        <p14:creationId xmlns:p14="http://schemas.microsoft.com/office/powerpoint/2010/main" val="3790051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47F5-4BE4-4A14-824B-A7EB13C13C75}"/>
              </a:ext>
            </a:extLst>
          </p:cNvPr>
          <p:cNvSpPr>
            <a:spLocks noGrp="1"/>
          </p:cNvSpPr>
          <p:nvPr>
            <p:ph type="title"/>
          </p:nvPr>
        </p:nvSpPr>
        <p:spPr>
          <a:xfrm>
            <a:off x="838200" y="132157"/>
            <a:ext cx="10515600" cy="1325563"/>
          </a:xfrm>
        </p:spPr>
        <p:txBody>
          <a:bodyPr/>
          <a:lstStyle/>
          <a:p>
            <a:pPr algn="ctr"/>
            <a:r>
              <a:rPr lang="en-US" sz="5400" b="1" dirty="0">
                <a:solidFill>
                  <a:schemeClr val="accent4">
                    <a:lumMod val="50000"/>
                  </a:schemeClr>
                </a:solidFill>
                <a:latin typeface="system-ui"/>
                <a:ea typeface="+mn-ea"/>
                <a:cs typeface="+mn-cs"/>
              </a:rPr>
              <a:t>John 8:44</a:t>
            </a:r>
          </a:p>
        </p:txBody>
      </p:sp>
      <p:sp>
        <p:nvSpPr>
          <p:cNvPr id="3" name="TextBox 2">
            <a:extLst>
              <a:ext uri="{FF2B5EF4-FFF2-40B4-BE49-F238E27FC236}">
                <a16:creationId xmlns:a16="http://schemas.microsoft.com/office/drawing/2014/main" id="{E3C0B24A-1EF6-46EC-B681-8DE2DE514C08}"/>
              </a:ext>
            </a:extLst>
          </p:cNvPr>
          <p:cNvSpPr txBox="1"/>
          <p:nvPr/>
        </p:nvSpPr>
        <p:spPr>
          <a:xfrm>
            <a:off x="1082438" y="1386160"/>
            <a:ext cx="10624212" cy="4401205"/>
          </a:xfrm>
          <a:prstGeom prst="rect">
            <a:avLst/>
          </a:prstGeom>
          <a:noFill/>
        </p:spPr>
        <p:txBody>
          <a:bodyPr wrap="square" rtlCol="0">
            <a:spAutoFit/>
          </a:bodyPr>
          <a:lstStyle/>
          <a:p>
            <a:r>
              <a:rPr lang="en-US" sz="4000" b="1" i="0" baseline="30000" dirty="0">
                <a:solidFill>
                  <a:srgbClr val="0070C0"/>
                </a:solidFill>
                <a:effectLst/>
                <a:latin typeface="system-ui"/>
              </a:rPr>
              <a:t>44 </a:t>
            </a:r>
            <a:r>
              <a:rPr lang="en-US" sz="4000" b="0" i="0" dirty="0">
                <a:solidFill>
                  <a:srgbClr val="0070C0"/>
                </a:solidFill>
                <a:effectLst/>
                <a:latin typeface="system-ui"/>
              </a:rPr>
              <a:t>You are of </a:t>
            </a:r>
            <a:r>
              <a:rPr lang="en-US" sz="4000" b="0" i="1" dirty="0">
                <a:solidFill>
                  <a:srgbClr val="0070C0"/>
                </a:solidFill>
                <a:effectLst/>
                <a:latin typeface="system-ui"/>
              </a:rPr>
              <a:t>your</a:t>
            </a:r>
            <a:r>
              <a:rPr lang="en-US" sz="4000" b="0" i="0" dirty="0">
                <a:solidFill>
                  <a:srgbClr val="0070C0"/>
                </a:solidFill>
                <a:effectLst/>
                <a:latin typeface="system-ui"/>
              </a:rPr>
              <a:t> father the devil, and it is your will to practice the desires [which are characteristic] of your father. He was a murderer from the beginning, and does not stand in the truth because there is no truth in him. When he lies, he speaks what is natural to him, for he is a liar and the father of lies </a:t>
            </a:r>
            <a:r>
              <a:rPr lang="en-US" sz="4000" b="0" i="1" dirty="0">
                <a:solidFill>
                  <a:srgbClr val="0070C0"/>
                </a:solidFill>
                <a:effectLst/>
                <a:latin typeface="system-ui"/>
              </a:rPr>
              <a:t>and</a:t>
            </a:r>
            <a:r>
              <a:rPr lang="en-US" sz="4000" b="0" i="0" dirty="0">
                <a:solidFill>
                  <a:srgbClr val="0070C0"/>
                </a:solidFill>
                <a:effectLst/>
                <a:latin typeface="system-ui"/>
              </a:rPr>
              <a:t> half-truths.</a:t>
            </a:r>
            <a:endParaRPr lang="en-US" sz="4000" dirty="0">
              <a:solidFill>
                <a:srgbClr val="0070C0"/>
              </a:solidFill>
            </a:endParaRPr>
          </a:p>
        </p:txBody>
      </p:sp>
    </p:spTree>
    <p:extLst>
      <p:ext uri="{BB962C8B-B14F-4D97-AF65-F5344CB8AC3E}">
        <p14:creationId xmlns:p14="http://schemas.microsoft.com/office/powerpoint/2010/main" val="43137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FBE7-F886-4208-997D-97E9E8BC8C34}"/>
              </a:ext>
            </a:extLst>
          </p:cNvPr>
          <p:cNvSpPr>
            <a:spLocks noGrp="1"/>
          </p:cNvSpPr>
          <p:nvPr>
            <p:ph type="title"/>
          </p:nvPr>
        </p:nvSpPr>
        <p:spPr>
          <a:xfrm>
            <a:off x="2649530" y="161278"/>
            <a:ext cx="7012827" cy="1325563"/>
          </a:xfrm>
        </p:spPr>
        <p:txBody>
          <a:bodyPr/>
          <a:lstStyle/>
          <a:p>
            <a:pPr algn="ctr"/>
            <a:r>
              <a:rPr lang="en-US" sz="5400" b="1" dirty="0">
                <a:solidFill>
                  <a:schemeClr val="accent4">
                    <a:lumMod val="50000"/>
                  </a:schemeClr>
                </a:solidFill>
                <a:latin typeface="system-ui"/>
                <a:ea typeface="+mn-ea"/>
                <a:cs typeface="+mn-cs"/>
              </a:rPr>
              <a:t>Matthew 24:24 (AMP)</a:t>
            </a:r>
          </a:p>
        </p:txBody>
      </p:sp>
      <p:sp>
        <p:nvSpPr>
          <p:cNvPr id="3" name="TextBox 2">
            <a:extLst>
              <a:ext uri="{FF2B5EF4-FFF2-40B4-BE49-F238E27FC236}">
                <a16:creationId xmlns:a16="http://schemas.microsoft.com/office/drawing/2014/main" id="{B8642915-0016-47FF-A2A1-F44597C32DAD}"/>
              </a:ext>
            </a:extLst>
          </p:cNvPr>
          <p:cNvSpPr txBox="1"/>
          <p:nvPr/>
        </p:nvSpPr>
        <p:spPr>
          <a:xfrm>
            <a:off x="506706" y="1379021"/>
            <a:ext cx="11485329" cy="1569660"/>
          </a:xfrm>
          <a:prstGeom prst="rect">
            <a:avLst/>
          </a:prstGeom>
          <a:noFill/>
        </p:spPr>
        <p:txBody>
          <a:bodyPr wrap="square" rtlCol="0">
            <a:spAutoFit/>
          </a:bodyPr>
          <a:lstStyle/>
          <a:p>
            <a:r>
              <a:rPr lang="en-US" sz="3200" dirty="0">
                <a:solidFill>
                  <a:srgbClr val="0070C0"/>
                </a:solidFill>
                <a:latin typeface="system-ui"/>
              </a:rPr>
              <a:t>24 For false Christs and false prophets will appear and they will provide great signs and wonders, so as to deceive, if possible, even the elect (God’s chosen ones).</a:t>
            </a:r>
          </a:p>
        </p:txBody>
      </p:sp>
      <p:sp>
        <p:nvSpPr>
          <p:cNvPr id="4" name="TextBox 3">
            <a:extLst>
              <a:ext uri="{FF2B5EF4-FFF2-40B4-BE49-F238E27FC236}">
                <a16:creationId xmlns:a16="http://schemas.microsoft.com/office/drawing/2014/main" id="{521261D1-CC0F-41D8-A7B9-3A6B79652A64}"/>
              </a:ext>
            </a:extLst>
          </p:cNvPr>
          <p:cNvSpPr txBox="1"/>
          <p:nvPr/>
        </p:nvSpPr>
        <p:spPr>
          <a:xfrm>
            <a:off x="3447452" y="3118745"/>
            <a:ext cx="5364571" cy="923330"/>
          </a:xfrm>
          <a:prstGeom prst="rect">
            <a:avLst/>
          </a:prstGeom>
          <a:noFill/>
        </p:spPr>
        <p:txBody>
          <a:bodyPr wrap="square" rtlCol="0">
            <a:spAutoFit/>
          </a:bodyPr>
          <a:lstStyle/>
          <a:p>
            <a:pPr algn="ctr"/>
            <a:r>
              <a:rPr lang="en-US" sz="5400" b="1" dirty="0">
                <a:solidFill>
                  <a:schemeClr val="accent4">
                    <a:lumMod val="50000"/>
                  </a:schemeClr>
                </a:solidFill>
                <a:latin typeface="system-ui"/>
              </a:rPr>
              <a:t>2 Peter 2:1 (AMP)</a:t>
            </a:r>
          </a:p>
        </p:txBody>
      </p:sp>
      <p:sp>
        <p:nvSpPr>
          <p:cNvPr id="5" name="TextBox 4">
            <a:extLst>
              <a:ext uri="{FF2B5EF4-FFF2-40B4-BE49-F238E27FC236}">
                <a16:creationId xmlns:a16="http://schemas.microsoft.com/office/drawing/2014/main" id="{AD954B94-62AA-4AD4-B26D-570006B148F5}"/>
              </a:ext>
            </a:extLst>
          </p:cNvPr>
          <p:cNvSpPr txBox="1"/>
          <p:nvPr/>
        </p:nvSpPr>
        <p:spPr>
          <a:xfrm>
            <a:off x="378576" y="4019941"/>
            <a:ext cx="11731888" cy="2554545"/>
          </a:xfrm>
          <a:prstGeom prst="rect">
            <a:avLst/>
          </a:prstGeom>
          <a:noFill/>
        </p:spPr>
        <p:txBody>
          <a:bodyPr wrap="square" rtlCol="0">
            <a:spAutoFit/>
          </a:bodyPr>
          <a:lstStyle/>
          <a:p>
            <a:pPr algn="l"/>
            <a:r>
              <a:rPr lang="en-US" sz="3200" dirty="0">
                <a:solidFill>
                  <a:srgbClr val="0070C0"/>
                </a:solidFill>
                <a:latin typeface="system-ui"/>
              </a:rPr>
              <a:t>The Rise of False Prophets</a:t>
            </a:r>
          </a:p>
          <a:p>
            <a:pPr algn="l"/>
            <a:r>
              <a:rPr lang="en-US" sz="3200" dirty="0">
                <a:solidFill>
                  <a:srgbClr val="0070C0"/>
                </a:solidFill>
                <a:latin typeface="system-ui"/>
              </a:rPr>
              <a:t>2 But [in those days] false prophets arose among the people, just as there will be false teachers among you, who will subtly introduce destructive heresies, even denying the Master who bought them, bringing swift destruction on themselves.</a:t>
            </a:r>
          </a:p>
        </p:txBody>
      </p:sp>
    </p:spTree>
    <p:extLst>
      <p:ext uri="{BB962C8B-B14F-4D97-AF65-F5344CB8AC3E}">
        <p14:creationId xmlns:p14="http://schemas.microsoft.com/office/powerpoint/2010/main" val="4108178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9BE3-4CEE-4ABC-8267-8F12C674FB66}"/>
              </a:ext>
            </a:extLst>
          </p:cNvPr>
          <p:cNvSpPr>
            <a:spLocks noGrp="1"/>
          </p:cNvSpPr>
          <p:nvPr>
            <p:ph type="title"/>
          </p:nvPr>
        </p:nvSpPr>
        <p:spPr>
          <a:xfrm>
            <a:off x="3540628" y="172930"/>
            <a:ext cx="5189851" cy="1325563"/>
          </a:xfrm>
        </p:spPr>
        <p:txBody>
          <a:bodyPr/>
          <a:lstStyle/>
          <a:p>
            <a:pPr algn="ctr"/>
            <a:r>
              <a:rPr lang="en-US" sz="5400" b="1" dirty="0">
                <a:solidFill>
                  <a:schemeClr val="accent4">
                    <a:lumMod val="50000"/>
                  </a:schemeClr>
                </a:solidFill>
                <a:latin typeface="system-ui"/>
                <a:ea typeface="+mn-ea"/>
                <a:cs typeface="+mn-cs"/>
              </a:rPr>
              <a:t>1 John 4:1 (AMP)</a:t>
            </a:r>
          </a:p>
        </p:txBody>
      </p:sp>
      <p:sp>
        <p:nvSpPr>
          <p:cNvPr id="3" name="TextBox 2">
            <a:extLst>
              <a:ext uri="{FF2B5EF4-FFF2-40B4-BE49-F238E27FC236}">
                <a16:creationId xmlns:a16="http://schemas.microsoft.com/office/drawing/2014/main" id="{B5A7F675-1B8E-4D38-BE2A-AAE35F762BC6}"/>
              </a:ext>
            </a:extLst>
          </p:cNvPr>
          <p:cNvSpPr txBox="1"/>
          <p:nvPr/>
        </p:nvSpPr>
        <p:spPr>
          <a:xfrm>
            <a:off x="506221" y="1498493"/>
            <a:ext cx="10635482" cy="3170099"/>
          </a:xfrm>
          <a:prstGeom prst="rect">
            <a:avLst/>
          </a:prstGeom>
          <a:noFill/>
        </p:spPr>
        <p:txBody>
          <a:bodyPr wrap="square" rtlCol="0">
            <a:spAutoFit/>
          </a:bodyPr>
          <a:lstStyle/>
          <a:p>
            <a:r>
              <a:rPr lang="en-US" sz="4000" dirty="0">
                <a:solidFill>
                  <a:srgbClr val="0070C0"/>
                </a:solidFill>
                <a:latin typeface="system-ui"/>
              </a:rPr>
              <a:t>4 Beloved, do not believe every spirit [speaking through a self-proclaimed prophet]; instead test the spirits to see whether they are from God, because many false prophets and teachers have gone out into the world.</a:t>
            </a:r>
          </a:p>
        </p:txBody>
      </p:sp>
    </p:spTree>
    <p:extLst>
      <p:ext uri="{BB962C8B-B14F-4D97-AF65-F5344CB8AC3E}">
        <p14:creationId xmlns:p14="http://schemas.microsoft.com/office/powerpoint/2010/main" val="301554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462E11-E7BA-4E2D-A9E6-D30DCB596A66}"/>
              </a:ext>
            </a:extLst>
          </p:cNvPr>
          <p:cNvSpPr txBox="1"/>
          <p:nvPr/>
        </p:nvSpPr>
        <p:spPr>
          <a:xfrm>
            <a:off x="5021821" y="3812954"/>
            <a:ext cx="6465287" cy="151601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i="0" kern="1200" dirty="0">
                <a:solidFill>
                  <a:srgbClr val="FFFFFF"/>
                </a:solidFill>
                <a:effectLst/>
                <a:latin typeface="+mj-lt"/>
                <a:ea typeface="+mj-ea"/>
                <a:cs typeface="+mj-cs"/>
              </a:rPr>
              <a:t>What is Truth?</a:t>
            </a:r>
          </a:p>
          <a:p>
            <a:pPr>
              <a:lnSpc>
                <a:spcPct val="90000"/>
              </a:lnSpc>
              <a:spcBef>
                <a:spcPct val="0"/>
              </a:spcBef>
              <a:spcAft>
                <a:spcPts val="600"/>
              </a:spcAft>
            </a:pPr>
            <a:endParaRPr lang="en-US" sz="3200" b="0" i="0" kern="1200" dirty="0">
              <a:solidFill>
                <a:srgbClr val="FFFFFF"/>
              </a:solidFill>
              <a:effectLst/>
              <a:latin typeface="+mj-lt"/>
              <a:ea typeface="+mj-ea"/>
              <a:cs typeface="+mj-cs"/>
            </a:endParaRPr>
          </a:p>
          <a:p>
            <a:pPr>
              <a:lnSpc>
                <a:spcPct val="90000"/>
              </a:lnSpc>
              <a:spcBef>
                <a:spcPct val="0"/>
              </a:spcBef>
              <a:spcAft>
                <a:spcPts val="600"/>
              </a:spcAft>
            </a:pPr>
            <a:r>
              <a:rPr lang="en-US" sz="3200" b="1" i="0" kern="1200" baseline="30000" dirty="0">
                <a:solidFill>
                  <a:srgbClr val="FFFFFF"/>
                </a:solidFill>
                <a:effectLst/>
                <a:latin typeface="+mj-lt"/>
                <a:ea typeface="+mj-ea"/>
                <a:cs typeface="+mj-cs"/>
              </a:rPr>
              <a:t>Truth is the fundamental principles and precepts that God wants us to live by.</a:t>
            </a:r>
            <a:endParaRPr lang="en-US" sz="3200" b="0" i="0" kern="1200" dirty="0">
              <a:solidFill>
                <a:srgbClr val="FFFFFF"/>
              </a:solidFill>
              <a:effectLst/>
              <a:latin typeface="+mj-lt"/>
              <a:ea typeface="+mj-ea"/>
              <a:cs typeface="+mj-cs"/>
            </a:endParaRPr>
          </a:p>
        </p:txBody>
      </p:sp>
      <p:pic>
        <p:nvPicPr>
          <p:cNvPr id="10" name="Picture 9" descr="Text&#10;&#10;Description automatically generated">
            <a:extLst>
              <a:ext uri="{FF2B5EF4-FFF2-40B4-BE49-F238E27FC236}">
                <a16:creationId xmlns:a16="http://schemas.microsoft.com/office/drawing/2014/main" id="{F4652473-218A-44C0-809B-584FC6F507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278"/>
          <a:stretch/>
        </p:blipFill>
        <p:spPr>
          <a:xfrm>
            <a:off x="317635" y="299363"/>
            <a:ext cx="4160452" cy="3049204"/>
          </a:xfrm>
          <a:prstGeom prst="rect">
            <a:avLst/>
          </a:prstGeom>
        </p:spPr>
      </p:pic>
      <p:pic>
        <p:nvPicPr>
          <p:cNvPr id="4" name="Picture 3" descr="Text&#10;&#10;Description automatically generated">
            <a:extLst>
              <a:ext uri="{FF2B5EF4-FFF2-40B4-BE49-F238E27FC236}">
                <a16:creationId xmlns:a16="http://schemas.microsoft.com/office/drawing/2014/main" id="{586D9B5D-D30B-495E-8648-91857FC0D32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501" r="2" b="25925"/>
          <a:stretch/>
        </p:blipFill>
        <p:spPr>
          <a:xfrm>
            <a:off x="4654296" y="299363"/>
            <a:ext cx="7217085" cy="3008188"/>
          </a:xfrm>
          <a:prstGeom prst="rect">
            <a:avLst/>
          </a:prstGeom>
        </p:spPr>
      </p:pic>
      <p:cxnSp>
        <p:nvCxnSpPr>
          <p:cNvPr id="18" name="Straight Connector 17">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7653F90A-6680-439F-ADAD-42731BA5FDE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2997" r="-1" b="-1"/>
          <a:stretch/>
        </p:blipFill>
        <p:spPr>
          <a:xfrm>
            <a:off x="317635" y="3509433"/>
            <a:ext cx="4160452" cy="3026833"/>
          </a:xfrm>
          <a:prstGeom prst="rect">
            <a:avLst/>
          </a:prstGeom>
        </p:spPr>
      </p:pic>
    </p:spTree>
    <p:extLst>
      <p:ext uri="{BB962C8B-B14F-4D97-AF65-F5344CB8AC3E}">
        <p14:creationId xmlns:p14="http://schemas.microsoft.com/office/powerpoint/2010/main" val="2880407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28B6-6FBF-47C2-994A-C2C10C88D478}"/>
              </a:ext>
            </a:extLst>
          </p:cNvPr>
          <p:cNvSpPr>
            <a:spLocks noGrp="1"/>
          </p:cNvSpPr>
          <p:nvPr>
            <p:ph type="title"/>
          </p:nvPr>
        </p:nvSpPr>
        <p:spPr/>
        <p:txBody>
          <a:bodyPr/>
          <a:lstStyle/>
          <a:p>
            <a:pPr algn="ctr"/>
            <a:r>
              <a:rPr lang="en-US" sz="5400" b="1" dirty="0">
                <a:solidFill>
                  <a:schemeClr val="accent4">
                    <a:lumMod val="50000"/>
                  </a:schemeClr>
                </a:solidFill>
                <a:latin typeface="system-ui"/>
                <a:ea typeface="+mn-ea"/>
                <a:cs typeface="+mn-cs"/>
              </a:rPr>
              <a:t>John 8:32 (AMP)</a:t>
            </a:r>
          </a:p>
        </p:txBody>
      </p:sp>
      <p:sp>
        <p:nvSpPr>
          <p:cNvPr id="3" name="TextBox 2">
            <a:extLst>
              <a:ext uri="{FF2B5EF4-FFF2-40B4-BE49-F238E27FC236}">
                <a16:creationId xmlns:a16="http://schemas.microsoft.com/office/drawing/2014/main" id="{E2DEA687-6A7A-4B07-B83D-311FE2290EAB}"/>
              </a:ext>
            </a:extLst>
          </p:cNvPr>
          <p:cNvSpPr txBox="1"/>
          <p:nvPr/>
        </p:nvSpPr>
        <p:spPr>
          <a:xfrm>
            <a:off x="1050498" y="1597186"/>
            <a:ext cx="9904829" cy="1938992"/>
          </a:xfrm>
          <a:prstGeom prst="rect">
            <a:avLst/>
          </a:prstGeom>
          <a:noFill/>
        </p:spPr>
        <p:txBody>
          <a:bodyPr wrap="square" rtlCol="0">
            <a:spAutoFit/>
          </a:bodyPr>
          <a:lstStyle/>
          <a:p>
            <a:r>
              <a:rPr lang="en-US" sz="4000" b="1" i="0" baseline="30000" dirty="0">
                <a:solidFill>
                  <a:srgbClr val="0070C0"/>
                </a:solidFill>
                <a:effectLst/>
                <a:latin typeface="system-ui"/>
              </a:rPr>
              <a:t>32 </a:t>
            </a:r>
            <a:r>
              <a:rPr lang="en-US" sz="4000" b="0" i="0" dirty="0">
                <a:solidFill>
                  <a:srgbClr val="0070C0"/>
                </a:solidFill>
                <a:effectLst/>
                <a:latin typeface="system-ui"/>
              </a:rPr>
              <a:t>And you will know the truth [regarding salvation], and the truth will set you free [from the penalty of sin].”</a:t>
            </a:r>
            <a:endParaRPr lang="en-US" sz="4000" dirty="0">
              <a:solidFill>
                <a:srgbClr val="0070C0"/>
              </a:solidFill>
            </a:endParaRPr>
          </a:p>
        </p:txBody>
      </p:sp>
      <p:pic>
        <p:nvPicPr>
          <p:cNvPr id="5" name="Picture 4" descr="Text&#10;&#10;Description automatically generated">
            <a:extLst>
              <a:ext uri="{FF2B5EF4-FFF2-40B4-BE49-F238E27FC236}">
                <a16:creationId xmlns:a16="http://schemas.microsoft.com/office/drawing/2014/main" id="{E4F2DF6A-5092-47E2-98D3-64FBC8F6FD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383" y="3588594"/>
            <a:ext cx="4225662" cy="2814941"/>
          </a:xfrm>
          <a:prstGeom prst="rect">
            <a:avLst/>
          </a:prstGeom>
        </p:spPr>
      </p:pic>
      <p:pic>
        <p:nvPicPr>
          <p:cNvPr id="8" name="Picture 7" descr="Text&#10;&#10;Description automatically generated">
            <a:extLst>
              <a:ext uri="{FF2B5EF4-FFF2-40B4-BE49-F238E27FC236}">
                <a16:creationId xmlns:a16="http://schemas.microsoft.com/office/drawing/2014/main" id="{FBD4E871-D714-468E-80B0-4D553E6B72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01011" y="3708555"/>
            <a:ext cx="6146236" cy="2694980"/>
          </a:xfrm>
          <a:prstGeom prst="rect">
            <a:avLst/>
          </a:prstGeom>
        </p:spPr>
      </p:pic>
    </p:spTree>
    <p:extLst>
      <p:ext uri="{BB962C8B-B14F-4D97-AF65-F5344CB8AC3E}">
        <p14:creationId xmlns:p14="http://schemas.microsoft.com/office/powerpoint/2010/main" val="389381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9666FF-8FD8-4AD1-AB14-9C07D681278B}"/>
              </a:ext>
            </a:extLst>
          </p:cNvPr>
          <p:cNvSpPr txBox="1"/>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kern="1200" dirty="0">
                <a:solidFill>
                  <a:schemeClr val="tx1"/>
                </a:solidFill>
                <a:effectLst/>
                <a:latin typeface="+mj-lt"/>
                <a:ea typeface="+mj-ea"/>
                <a:cs typeface="+mj-cs"/>
              </a:rPr>
              <a:t>Hosea 4:6 (KJV)</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462E11-E7BA-4E2D-A9E6-D30DCB596A66}"/>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sz="2000" b="0" i="0" dirty="0">
              <a:effectLst/>
            </a:endParaRPr>
          </a:p>
          <a:p>
            <a:pPr>
              <a:lnSpc>
                <a:spcPct val="90000"/>
              </a:lnSpc>
              <a:spcAft>
                <a:spcPts val="600"/>
              </a:spcAft>
            </a:pPr>
            <a:r>
              <a:rPr lang="en-US" sz="2800" b="1" i="0" baseline="30000" dirty="0">
                <a:solidFill>
                  <a:srgbClr val="FF0000"/>
                </a:solidFill>
                <a:effectLst/>
              </a:rPr>
              <a:t>6 </a:t>
            </a:r>
            <a:r>
              <a:rPr lang="en-US" sz="2800" b="0" i="0" dirty="0">
                <a:solidFill>
                  <a:srgbClr val="FF0000"/>
                </a:solidFill>
                <a:effectLst/>
              </a:rPr>
              <a:t>My people are destroyed for lack of knowledge: because thou hast rejected knowledge, I will also reject thee, that thou shalt be no priest to me: seeing thou hast forgotten the law of thy God, I will also forget thy children.</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2F792D60-C4E5-45A1-9156-0320B6B9AD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366" r="4" b="10358"/>
          <a:stretch/>
        </p:blipFill>
        <p:spPr>
          <a:xfrm>
            <a:off x="7083423" y="581892"/>
            <a:ext cx="4397433" cy="2518756"/>
          </a:xfrm>
          <a:prstGeom prst="rect">
            <a:avLst/>
          </a:prstGeom>
        </p:spPr>
      </p:pic>
      <p:sp>
        <p:nvSpPr>
          <p:cNvPr id="25" name="Rectangle 2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ook and a cup of coffee&#10;&#10;Description automatically generated with low confidence">
            <a:extLst>
              <a:ext uri="{FF2B5EF4-FFF2-40B4-BE49-F238E27FC236}">
                <a16:creationId xmlns:a16="http://schemas.microsoft.com/office/drawing/2014/main" id="{651C6F20-CEC1-4691-8B74-2A531F998AC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1" r="1" b="1"/>
          <a:stretch/>
        </p:blipFill>
        <p:spPr>
          <a:xfrm>
            <a:off x="7083423" y="3707894"/>
            <a:ext cx="4395569" cy="2518756"/>
          </a:xfrm>
          <a:prstGeom prst="rect">
            <a:avLst/>
          </a:prstGeom>
        </p:spPr>
      </p:pic>
    </p:spTree>
    <p:extLst>
      <p:ext uri="{BB962C8B-B14F-4D97-AF65-F5344CB8AC3E}">
        <p14:creationId xmlns:p14="http://schemas.microsoft.com/office/powerpoint/2010/main" val="4283002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6EF1-F544-4CB1-B274-D46F84A137EE}"/>
              </a:ext>
            </a:extLst>
          </p:cNvPr>
          <p:cNvSpPr>
            <a:spLocks noGrp="1"/>
          </p:cNvSpPr>
          <p:nvPr>
            <p:ph type="title"/>
          </p:nvPr>
        </p:nvSpPr>
        <p:spPr>
          <a:xfrm>
            <a:off x="4307020" y="258936"/>
            <a:ext cx="3373940" cy="1325563"/>
          </a:xfrm>
        </p:spPr>
        <p:txBody>
          <a:bodyPr>
            <a:normAutofit/>
          </a:bodyPr>
          <a:lstStyle/>
          <a:p>
            <a:r>
              <a:rPr lang="en-US" sz="6000" b="1" cap="small" dirty="0">
                <a:solidFill>
                  <a:srgbClr val="7030A0"/>
                </a:solidFill>
                <a:latin typeface="+mn-lt"/>
                <a:ea typeface="+mn-ea"/>
                <a:cs typeface="+mn-cs"/>
              </a:rPr>
              <a:t>Principle</a:t>
            </a:r>
          </a:p>
        </p:txBody>
      </p:sp>
      <p:sp>
        <p:nvSpPr>
          <p:cNvPr id="3" name="TextBox 2">
            <a:extLst>
              <a:ext uri="{FF2B5EF4-FFF2-40B4-BE49-F238E27FC236}">
                <a16:creationId xmlns:a16="http://schemas.microsoft.com/office/drawing/2014/main" id="{91DC3F2E-0E60-4339-8267-435D6D89FEA7}"/>
              </a:ext>
            </a:extLst>
          </p:cNvPr>
          <p:cNvSpPr txBox="1"/>
          <p:nvPr/>
        </p:nvSpPr>
        <p:spPr>
          <a:xfrm>
            <a:off x="1038286" y="1690688"/>
            <a:ext cx="9085007" cy="1938992"/>
          </a:xfrm>
          <a:prstGeom prst="rect">
            <a:avLst/>
          </a:prstGeom>
          <a:noFill/>
        </p:spPr>
        <p:txBody>
          <a:bodyPr wrap="square" rtlCol="0">
            <a:spAutoFit/>
          </a:bodyPr>
          <a:lstStyle/>
          <a:p>
            <a:r>
              <a:rPr lang="en-US" sz="4000" dirty="0">
                <a:solidFill>
                  <a:srgbClr val="0070C0"/>
                </a:solidFill>
              </a:rPr>
              <a:t>A fundamental truth or proposition that serves as the foundation for a system of belief or behavior.</a:t>
            </a:r>
          </a:p>
        </p:txBody>
      </p:sp>
    </p:spTree>
    <p:extLst>
      <p:ext uri="{BB962C8B-B14F-4D97-AF65-F5344CB8AC3E}">
        <p14:creationId xmlns:p14="http://schemas.microsoft.com/office/powerpoint/2010/main" val="2633763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22BFB-D487-4A08-986B-99648BD97424}"/>
              </a:ext>
            </a:extLst>
          </p:cNvPr>
          <p:cNvSpPr txBox="1"/>
          <p:nvPr/>
        </p:nvSpPr>
        <p:spPr>
          <a:xfrm>
            <a:off x="4214800" y="108198"/>
            <a:ext cx="4014433" cy="1015663"/>
          </a:xfrm>
          <a:prstGeom prst="rect">
            <a:avLst/>
          </a:prstGeom>
          <a:noFill/>
        </p:spPr>
        <p:txBody>
          <a:bodyPr wrap="square" rtlCol="0">
            <a:spAutoFit/>
          </a:bodyPr>
          <a:lstStyle/>
          <a:p>
            <a:r>
              <a:rPr lang="en-US" sz="6000" b="1" cap="small" dirty="0">
                <a:solidFill>
                  <a:srgbClr val="7030A0"/>
                </a:solidFill>
              </a:rPr>
              <a:t>Precepts</a:t>
            </a:r>
          </a:p>
        </p:txBody>
      </p:sp>
      <p:sp>
        <p:nvSpPr>
          <p:cNvPr id="4" name="TextBox 3">
            <a:extLst>
              <a:ext uri="{FF2B5EF4-FFF2-40B4-BE49-F238E27FC236}">
                <a16:creationId xmlns:a16="http://schemas.microsoft.com/office/drawing/2014/main" id="{D6CFC211-9894-4F4E-8CB5-2919B535A976}"/>
              </a:ext>
            </a:extLst>
          </p:cNvPr>
          <p:cNvSpPr txBox="1"/>
          <p:nvPr/>
        </p:nvSpPr>
        <p:spPr>
          <a:xfrm>
            <a:off x="471948" y="1308142"/>
            <a:ext cx="6235618" cy="5016758"/>
          </a:xfrm>
          <a:prstGeom prst="rect">
            <a:avLst/>
          </a:prstGeom>
          <a:noFill/>
        </p:spPr>
        <p:txBody>
          <a:bodyPr wrap="square">
            <a:spAutoFit/>
          </a:bodyPr>
          <a:lstStyle/>
          <a:p>
            <a:r>
              <a:rPr lang="en-US" sz="4000" dirty="0">
                <a:solidFill>
                  <a:srgbClr val="0070C0"/>
                </a:solidFill>
              </a:rPr>
              <a:t>The definition of a precept is a guiding principle or rule that is used to control, influence or regulate conduct. An example of a precept is a commandment found in the Ten Commandments</a:t>
            </a:r>
          </a:p>
        </p:txBody>
      </p:sp>
      <p:pic>
        <p:nvPicPr>
          <p:cNvPr id="6" name="Picture 5" descr="Text&#10;&#10;Description automatically generated">
            <a:extLst>
              <a:ext uri="{FF2B5EF4-FFF2-40B4-BE49-F238E27FC236}">
                <a16:creationId xmlns:a16="http://schemas.microsoft.com/office/drawing/2014/main" id="{35AE5FB9-0990-40F7-BF09-D41F725EE8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22797" y="375650"/>
            <a:ext cx="3086182" cy="3053350"/>
          </a:xfrm>
          <a:prstGeom prst="rect">
            <a:avLst/>
          </a:prstGeom>
        </p:spPr>
      </p:pic>
      <p:pic>
        <p:nvPicPr>
          <p:cNvPr id="9" name="Picture 8" descr="Text, letter&#10;&#10;Description automatically generated">
            <a:extLst>
              <a:ext uri="{FF2B5EF4-FFF2-40B4-BE49-F238E27FC236}">
                <a16:creationId xmlns:a16="http://schemas.microsoft.com/office/drawing/2014/main" id="{6527B46F-8BC7-43C6-99E7-677F7E85D5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4516" y="3512632"/>
            <a:ext cx="4580025" cy="3053350"/>
          </a:xfrm>
          <a:prstGeom prst="rect">
            <a:avLst/>
          </a:prstGeom>
        </p:spPr>
      </p:pic>
    </p:spTree>
    <p:extLst>
      <p:ext uri="{BB962C8B-B14F-4D97-AF65-F5344CB8AC3E}">
        <p14:creationId xmlns:p14="http://schemas.microsoft.com/office/powerpoint/2010/main" val="61156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4647426"/>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Deut. 6:4-7 (AMP)</a:t>
            </a:r>
          </a:p>
          <a:p>
            <a:pPr algn="ctr"/>
            <a:endParaRPr lang="en-US" b="0" i="0" dirty="0">
              <a:solidFill>
                <a:srgbClr val="000000"/>
              </a:solidFill>
              <a:effectLst/>
              <a:latin typeface="system-ui"/>
            </a:endParaRPr>
          </a:p>
          <a:p>
            <a:pPr algn="l"/>
            <a:r>
              <a:rPr lang="en-US" sz="2800" b="1" i="0" baseline="30000" dirty="0">
                <a:solidFill>
                  <a:srgbClr val="0070C0"/>
                </a:solidFill>
                <a:effectLst/>
                <a:latin typeface="system-ui"/>
              </a:rPr>
              <a:t>4 </a:t>
            </a:r>
            <a:r>
              <a:rPr lang="en-US" sz="2800" b="0" i="0" dirty="0">
                <a:solidFill>
                  <a:srgbClr val="0070C0"/>
                </a:solidFill>
                <a:effectLst/>
                <a:latin typeface="system-ui"/>
              </a:rPr>
              <a:t>“Hear, O Israel! The </a:t>
            </a:r>
            <a:r>
              <a:rPr lang="en-US" sz="2800" b="0" i="0" cap="small" dirty="0">
                <a:solidFill>
                  <a:srgbClr val="0070C0"/>
                </a:solidFill>
                <a:effectLst/>
                <a:latin typeface="system-ui"/>
              </a:rPr>
              <a:t>Lord</a:t>
            </a:r>
            <a:r>
              <a:rPr lang="en-US" sz="2800" b="0" i="0" dirty="0">
                <a:solidFill>
                  <a:srgbClr val="0070C0"/>
                </a:solidFill>
                <a:effectLst/>
                <a:latin typeface="system-ui"/>
              </a:rPr>
              <a:t> is our God, the </a:t>
            </a:r>
            <a:r>
              <a:rPr lang="en-US" sz="2800" b="0" i="0" cap="small" dirty="0">
                <a:solidFill>
                  <a:srgbClr val="0070C0"/>
                </a:solidFill>
                <a:effectLst/>
                <a:latin typeface="system-ui"/>
              </a:rPr>
              <a:t>Lord</a:t>
            </a:r>
            <a:r>
              <a:rPr lang="en-US" sz="2800" b="0" i="0" dirty="0">
                <a:solidFill>
                  <a:srgbClr val="0070C0"/>
                </a:solidFill>
                <a:effectLst/>
                <a:latin typeface="system-ui"/>
              </a:rPr>
              <a:t> is one [the only God]! </a:t>
            </a:r>
            <a:r>
              <a:rPr lang="en-US" sz="2800" b="1" i="0" baseline="30000" dirty="0">
                <a:solidFill>
                  <a:srgbClr val="0070C0"/>
                </a:solidFill>
                <a:effectLst/>
                <a:latin typeface="system-ui"/>
              </a:rPr>
              <a:t>5 </a:t>
            </a:r>
            <a:r>
              <a:rPr lang="en-US" sz="2800" b="0" i="0" dirty="0">
                <a:solidFill>
                  <a:srgbClr val="0070C0"/>
                </a:solidFill>
                <a:effectLst/>
                <a:latin typeface="system-ui"/>
              </a:rPr>
              <a:t>You shall love the </a:t>
            </a:r>
            <a:r>
              <a:rPr lang="en-US" sz="2800" b="0" i="0" cap="small" dirty="0">
                <a:solidFill>
                  <a:srgbClr val="0070C0"/>
                </a:solidFill>
                <a:effectLst/>
                <a:latin typeface="system-ui"/>
              </a:rPr>
              <a:t>Lord</a:t>
            </a:r>
            <a:r>
              <a:rPr lang="en-US" sz="2800" b="0" i="0" dirty="0">
                <a:solidFill>
                  <a:srgbClr val="0070C0"/>
                </a:solidFill>
                <a:effectLst/>
                <a:latin typeface="system-ui"/>
              </a:rPr>
              <a:t> your God with all your heart </a:t>
            </a:r>
            <a:r>
              <a:rPr lang="en-US" sz="2800" b="0" i="1" dirty="0">
                <a:solidFill>
                  <a:srgbClr val="0070C0"/>
                </a:solidFill>
                <a:effectLst/>
                <a:latin typeface="system-ui"/>
              </a:rPr>
              <a:t>and</a:t>
            </a:r>
            <a:r>
              <a:rPr lang="en-US" sz="2800" b="0" i="0" dirty="0">
                <a:solidFill>
                  <a:srgbClr val="0070C0"/>
                </a:solidFill>
                <a:effectLst/>
                <a:latin typeface="system-ui"/>
              </a:rPr>
              <a:t> mind and with all your soul and with all your strength [your entire being]. </a:t>
            </a:r>
            <a:r>
              <a:rPr lang="en-US" sz="2800" b="1" i="0" baseline="30000" dirty="0">
                <a:solidFill>
                  <a:srgbClr val="0070C0"/>
                </a:solidFill>
                <a:effectLst/>
                <a:latin typeface="system-ui"/>
              </a:rPr>
              <a:t>6 </a:t>
            </a:r>
            <a:r>
              <a:rPr lang="en-US" sz="2800" b="0" i="0" dirty="0">
                <a:solidFill>
                  <a:srgbClr val="0070C0"/>
                </a:solidFill>
                <a:effectLst/>
                <a:latin typeface="system-ui"/>
              </a:rPr>
              <a:t>These words, which I am commanding you today, shall be [written] on your heart </a:t>
            </a:r>
            <a:r>
              <a:rPr lang="en-US" sz="2800" b="0" i="1" dirty="0">
                <a:solidFill>
                  <a:srgbClr val="0070C0"/>
                </a:solidFill>
                <a:effectLst/>
                <a:latin typeface="system-ui"/>
              </a:rPr>
              <a:t>and</a:t>
            </a:r>
            <a:r>
              <a:rPr lang="en-US" sz="2800" b="0" i="0" dirty="0">
                <a:solidFill>
                  <a:srgbClr val="0070C0"/>
                </a:solidFill>
                <a:effectLst/>
                <a:latin typeface="system-ui"/>
              </a:rPr>
              <a:t> mind. </a:t>
            </a:r>
            <a:r>
              <a:rPr lang="en-US" sz="2800" b="1" i="0" baseline="30000" dirty="0">
                <a:solidFill>
                  <a:srgbClr val="0070C0"/>
                </a:solidFill>
                <a:effectLst/>
                <a:latin typeface="system-ui"/>
              </a:rPr>
              <a:t>7 </a:t>
            </a:r>
            <a:r>
              <a:rPr lang="en-US" sz="2800" b="0" i="0" dirty="0">
                <a:solidFill>
                  <a:srgbClr val="0070C0"/>
                </a:solidFill>
                <a:effectLst/>
                <a:latin typeface="system-ui"/>
              </a:rPr>
              <a:t>You shall teach them diligently to your </a:t>
            </a:r>
            <a:r>
              <a:rPr lang="en-US" sz="2800" b="0" i="0" baseline="30000" dirty="0">
                <a:solidFill>
                  <a:srgbClr val="0070C0"/>
                </a:solidFill>
                <a:effectLst/>
                <a:latin typeface="system-ui"/>
              </a:rPr>
              <a:t>[</a:t>
            </a:r>
            <a:r>
              <a:rPr lang="en-US" sz="2800" b="0" i="0" baseline="30000" dirty="0">
                <a:solidFill>
                  <a:srgbClr val="0070C0"/>
                </a:solidFill>
                <a:effectLst/>
                <a:latin typeface="system-ui"/>
                <a:hlinkClick r:id="rId2" tooltip="See footnote b">
                  <a:extLst>
                    <a:ext uri="{A12FA001-AC4F-418D-AE19-62706E023703}">
                      <ahyp:hlinkClr xmlns:ahyp="http://schemas.microsoft.com/office/drawing/2018/hyperlinkcolor" val="tx"/>
                    </a:ext>
                  </a:extLst>
                </a:hlinkClick>
              </a:rPr>
              <a:t>b</a:t>
            </a:r>
            <a:r>
              <a:rPr lang="en-US" sz="2800" b="0" i="0" baseline="30000" dirty="0">
                <a:solidFill>
                  <a:srgbClr val="0070C0"/>
                </a:solidFill>
                <a:effectLst/>
                <a:latin typeface="system-ui"/>
              </a:rPr>
              <a:t>]</a:t>
            </a:r>
            <a:r>
              <a:rPr lang="en-US" sz="2800" b="0" i="0" dirty="0">
                <a:solidFill>
                  <a:srgbClr val="0070C0"/>
                </a:solidFill>
                <a:effectLst/>
                <a:latin typeface="system-ui"/>
              </a:rPr>
              <a:t>children [impressing God’s precepts on their minds and penetrating their hearts with His truths] and shall speak of them when you sit in your house and when you walk on the road and when you lie down and when you get up.</a:t>
            </a:r>
          </a:p>
        </p:txBody>
      </p:sp>
    </p:spTree>
    <p:extLst>
      <p:ext uri="{BB962C8B-B14F-4D97-AF65-F5344CB8AC3E}">
        <p14:creationId xmlns:p14="http://schemas.microsoft.com/office/powerpoint/2010/main" val="82291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20D5E-4A3B-46B7-AAA8-1935B7412BA7}"/>
              </a:ext>
            </a:extLst>
          </p:cNvPr>
          <p:cNvSpPr txBox="1"/>
          <p:nvPr/>
        </p:nvSpPr>
        <p:spPr>
          <a:xfrm>
            <a:off x="576596" y="621739"/>
            <a:ext cx="11310603" cy="5547096"/>
          </a:xfrm>
          <a:prstGeom prst="rect">
            <a:avLst/>
          </a:prstGeom>
          <a:noFill/>
        </p:spPr>
        <p:txBody>
          <a:bodyPr wrap="square">
            <a:spAutoFit/>
          </a:bodyPr>
          <a:lstStyle/>
          <a:p>
            <a:pPr marL="0" marR="0" algn="ctr">
              <a:lnSpc>
                <a:spcPct val="107000"/>
              </a:lnSpc>
              <a:spcBef>
                <a:spcPts val="0"/>
              </a:spcBef>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BIBLICAL USES</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Realizations: Grief (Isa. 53:3); Guilt (Jer.3:13); Conversion (John 17:3); Truth (John 8:32); Judgement (Ezek.25:14)</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Distinguish:  Good and Evil (Gen3:5; Isa.7-15); Right hand from left (Jon.4-11); Wise and Foolish (Eccles. 2-19); Desirable and Undesirable (2Sam. 19:35) Life and Death (2Sam.12:22-23) </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Reflection of skills and professional abilities (BRANCH KNOWLEDGE) Hunting (Gen.25:27); Sailing (1Kings 9:27); Instruments (1Sam. 16:16, Psa. 150); Grief Counselors (Amos 5:16); Reading (Isa. 29:11-12); Shepherds and Farmers (Gen. 3:2); Fishermen (Matthew 4:19); Lawyers and Judges (Matt. 22:35; Judges); Military (Psa. 271-3); Philosophy (Acts 17:18); Government (Roman13:12) Doctors/Medicine (Jerem. 8:22; Matt.9-12)</a:t>
            </a:r>
            <a:endParaRPr lang="en-US"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Source: Baker Theological Dictionary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42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19509" y="0"/>
            <a:ext cx="11432496" cy="5601533"/>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Precepts</a:t>
            </a:r>
          </a:p>
          <a:p>
            <a:pPr algn="ctr"/>
            <a:r>
              <a:rPr lang="en-US" sz="3600" b="1" i="0" dirty="0">
                <a:solidFill>
                  <a:schemeClr val="accent4">
                    <a:lumMod val="50000"/>
                  </a:schemeClr>
                </a:solidFill>
                <a:effectLst/>
                <a:latin typeface="system-ui"/>
              </a:rPr>
              <a:t>Psalms 119:4, 15, 27, 40 (AMP)</a:t>
            </a:r>
          </a:p>
          <a:p>
            <a:pPr algn="ctr"/>
            <a:endParaRPr lang="en-US" sz="1200" b="0" i="0" dirty="0">
              <a:solidFill>
                <a:srgbClr val="000000"/>
              </a:solidFill>
              <a:effectLst/>
              <a:latin typeface="system-ui"/>
            </a:endParaRPr>
          </a:p>
          <a:p>
            <a:pPr algn="l"/>
            <a:r>
              <a:rPr lang="en-US" sz="2800" b="1" i="0" baseline="30000" dirty="0">
                <a:solidFill>
                  <a:srgbClr val="0070C0"/>
                </a:solidFill>
                <a:effectLst/>
                <a:latin typeface="system-ui"/>
              </a:rPr>
              <a:t>4 </a:t>
            </a:r>
            <a:r>
              <a:rPr lang="en-US" sz="2800" b="0" i="0" dirty="0">
                <a:solidFill>
                  <a:srgbClr val="0070C0"/>
                </a:solidFill>
                <a:effectLst/>
                <a:latin typeface="system-ui"/>
              </a:rPr>
              <a:t>You have ordained Your precepts, That we should follow them with [careful] diligence.</a:t>
            </a:r>
          </a:p>
          <a:p>
            <a:pPr algn="l"/>
            <a:endParaRPr lang="en-US" sz="2000" b="0" i="0" dirty="0">
              <a:solidFill>
                <a:srgbClr val="0070C0"/>
              </a:solidFill>
              <a:effectLst/>
              <a:latin typeface="system-ui"/>
            </a:endParaRPr>
          </a:p>
          <a:p>
            <a:pPr algn="l"/>
            <a:r>
              <a:rPr lang="en-US" sz="2800" b="1" i="0" baseline="30000" dirty="0">
                <a:solidFill>
                  <a:srgbClr val="0070C0"/>
                </a:solidFill>
                <a:effectLst/>
                <a:latin typeface="system-ui"/>
              </a:rPr>
              <a:t>15</a:t>
            </a:r>
            <a:r>
              <a:rPr lang="en-US" sz="2800" b="0" i="0" dirty="0">
                <a:solidFill>
                  <a:srgbClr val="0070C0"/>
                </a:solidFill>
                <a:effectLst/>
                <a:latin typeface="system-ui"/>
              </a:rPr>
              <a:t> I will meditate on Your precepts And [thoughtfully] regard Your ways [the path of life established by Your precepts].</a:t>
            </a:r>
          </a:p>
          <a:p>
            <a:pPr algn="l"/>
            <a:endParaRPr lang="en-US" sz="2000" dirty="0">
              <a:solidFill>
                <a:srgbClr val="0070C0"/>
              </a:solidFill>
              <a:latin typeface="system-ui"/>
            </a:endParaRPr>
          </a:p>
          <a:p>
            <a:pPr algn="l"/>
            <a:r>
              <a:rPr lang="en-US" sz="2800" b="1" i="0" baseline="30000" dirty="0">
                <a:solidFill>
                  <a:srgbClr val="0070C0"/>
                </a:solidFill>
                <a:effectLst/>
                <a:latin typeface="system-ui"/>
              </a:rPr>
              <a:t>27 </a:t>
            </a:r>
            <a:r>
              <a:rPr lang="en-US" sz="2800" b="0" i="0" dirty="0">
                <a:solidFill>
                  <a:srgbClr val="0070C0"/>
                </a:solidFill>
                <a:effectLst/>
                <a:latin typeface="system-ui"/>
              </a:rPr>
              <a:t>Make me understand the way of Your precepts, So that I will meditate (focus my thoughts) on Your wonderful works.</a:t>
            </a:r>
          </a:p>
          <a:p>
            <a:pPr algn="l"/>
            <a:endParaRPr lang="en-US" sz="2000" b="0" i="0" dirty="0">
              <a:solidFill>
                <a:srgbClr val="0070C0"/>
              </a:solidFill>
              <a:effectLst/>
              <a:latin typeface="system-ui"/>
            </a:endParaRPr>
          </a:p>
          <a:p>
            <a:r>
              <a:rPr lang="en-US" sz="2800" b="1" i="0" baseline="30000" dirty="0">
                <a:solidFill>
                  <a:srgbClr val="0070C0"/>
                </a:solidFill>
                <a:effectLst/>
                <a:latin typeface="system-ui"/>
              </a:rPr>
              <a:t>40 </a:t>
            </a:r>
            <a:r>
              <a:rPr lang="en-US" sz="2800" b="0" i="0" dirty="0">
                <a:solidFill>
                  <a:srgbClr val="0070C0"/>
                </a:solidFill>
                <a:effectLst/>
                <a:latin typeface="system-ui"/>
              </a:rPr>
              <a:t>I long for Your precepts; Renew me through Your righteousness.</a:t>
            </a:r>
          </a:p>
        </p:txBody>
      </p:sp>
    </p:spTree>
    <p:extLst>
      <p:ext uri="{BB962C8B-B14F-4D97-AF65-F5344CB8AC3E}">
        <p14:creationId xmlns:p14="http://schemas.microsoft.com/office/powerpoint/2010/main" val="2867340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5724644"/>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Precepts</a:t>
            </a:r>
          </a:p>
          <a:p>
            <a:pPr algn="ctr"/>
            <a:r>
              <a:rPr lang="en-US" sz="3600" b="1" i="0" dirty="0">
                <a:solidFill>
                  <a:schemeClr val="accent4">
                    <a:lumMod val="50000"/>
                  </a:schemeClr>
                </a:solidFill>
                <a:effectLst/>
                <a:latin typeface="system-ui"/>
              </a:rPr>
              <a:t>Psalms 119:45, 56, 63, 69 (AMP)</a:t>
            </a:r>
          </a:p>
          <a:p>
            <a:pPr algn="ctr"/>
            <a:endParaRPr lang="en-US" sz="2000" b="0" i="0" dirty="0">
              <a:solidFill>
                <a:srgbClr val="000000"/>
              </a:solidFill>
              <a:effectLst/>
              <a:latin typeface="system-ui"/>
            </a:endParaRPr>
          </a:p>
          <a:p>
            <a:pPr algn="l"/>
            <a:r>
              <a:rPr lang="en-US" sz="2800" b="1" i="0" baseline="30000" dirty="0">
                <a:solidFill>
                  <a:srgbClr val="0070C0"/>
                </a:solidFill>
                <a:effectLst/>
                <a:latin typeface="system-ui"/>
              </a:rPr>
              <a:t>45 </a:t>
            </a:r>
            <a:r>
              <a:rPr lang="en-US" sz="2800" b="0" i="0" dirty="0">
                <a:solidFill>
                  <a:srgbClr val="0070C0"/>
                </a:solidFill>
                <a:effectLst/>
                <a:latin typeface="system-ui"/>
              </a:rPr>
              <a:t>And I will walk at liberty, For I seek </a:t>
            </a:r>
            <a:r>
              <a:rPr lang="en-US" sz="2800" b="0" i="1" dirty="0">
                <a:solidFill>
                  <a:srgbClr val="0070C0"/>
                </a:solidFill>
                <a:effectLst/>
                <a:latin typeface="system-ui"/>
              </a:rPr>
              <a:t>and</a:t>
            </a:r>
            <a:r>
              <a:rPr lang="en-US" sz="2800" b="0" i="0" dirty="0">
                <a:solidFill>
                  <a:srgbClr val="0070C0"/>
                </a:solidFill>
                <a:effectLst/>
                <a:latin typeface="system-ui"/>
              </a:rPr>
              <a:t> deeply long for Your precepts.</a:t>
            </a:r>
          </a:p>
          <a:p>
            <a:pPr algn="l"/>
            <a:endParaRPr lang="en-US" sz="2000" b="0" i="0" dirty="0">
              <a:solidFill>
                <a:srgbClr val="0070C0"/>
              </a:solidFill>
              <a:effectLst/>
              <a:latin typeface="system-ui"/>
            </a:endParaRPr>
          </a:p>
          <a:p>
            <a:pPr algn="l"/>
            <a:r>
              <a:rPr lang="en-US" sz="2800" b="1" i="0" baseline="30000" dirty="0">
                <a:solidFill>
                  <a:srgbClr val="0070C0"/>
                </a:solidFill>
                <a:effectLst/>
                <a:latin typeface="system-ui"/>
              </a:rPr>
              <a:t>56</a:t>
            </a:r>
            <a:r>
              <a:rPr lang="en-US" sz="2800" b="0" i="0" dirty="0">
                <a:solidFill>
                  <a:srgbClr val="0070C0"/>
                </a:solidFill>
                <a:effectLst/>
                <a:latin typeface="system-ui"/>
              </a:rPr>
              <a:t> This has become mine [as the gift of Your grace], That I observe Your precepts [accepting them with loving obedience].</a:t>
            </a:r>
          </a:p>
          <a:p>
            <a:pPr algn="l"/>
            <a:endParaRPr lang="en-US" sz="2000" dirty="0">
              <a:solidFill>
                <a:srgbClr val="0070C0"/>
              </a:solidFill>
              <a:latin typeface="system-ui"/>
            </a:endParaRPr>
          </a:p>
          <a:p>
            <a:pPr algn="l"/>
            <a:r>
              <a:rPr lang="en-US" sz="2800" b="1" i="0" baseline="30000" dirty="0">
                <a:solidFill>
                  <a:srgbClr val="0070C0"/>
                </a:solidFill>
                <a:effectLst/>
                <a:latin typeface="system-ui"/>
              </a:rPr>
              <a:t>63 </a:t>
            </a:r>
            <a:r>
              <a:rPr lang="en-US" sz="2800" b="0" i="0" dirty="0">
                <a:solidFill>
                  <a:srgbClr val="0070C0"/>
                </a:solidFill>
                <a:effectLst/>
                <a:latin typeface="system-ui"/>
              </a:rPr>
              <a:t>I am a companion of all who [reverently] fear You, And of those who keep </a:t>
            </a:r>
            <a:r>
              <a:rPr lang="en-US" sz="2800" b="0" i="1" dirty="0">
                <a:solidFill>
                  <a:srgbClr val="0070C0"/>
                </a:solidFill>
                <a:effectLst/>
                <a:latin typeface="system-ui"/>
              </a:rPr>
              <a:t>and</a:t>
            </a:r>
            <a:r>
              <a:rPr lang="en-US" sz="2800" b="0" i="0" dirty="0">
                <a:solidFill>
                  <a:srgbClr val="0070C0"/>
                </a:solidFill>
                <a:effectLst/>
                <a:latin typeface="system-ui"/>
              </a:rPr>
              <a:t> honor Your precepts.</a:t>
            </a:r>
          </a:p>
          <a:p>
            <a:pPr algn="l"/>
            <a:endParaRPr lang="en-US" sz="2000" b="0" i="0" dirty="0">
              <a:solidFill>
                <a:srgbClr val="0070C0"/>
              </a:solidFill>
              <a:effectLst/>
              <a:latin typeface="system-ui"/>
            </a:endParaRPr>
          </a:p>
          <a:p>
            <a:r>
              <a:rPr lang="en-US" sz="2800" b="1" i="0" baseline="30000" dirty="0">
                <a:solidFill>
                  <a:srgbClr val="0070C0"/>
                </a:solidFill>
                <a:effectLst/>
                <a:latin typeface="system-ui"/>
              </a:rPr>
              <a:t>69 </a:t>
            </a:r>
            <a:r>
              <a:rPr lang="en-US" sz="2800" b="0" i="0" dirty="0">
                <a:solidFill>
                  <a:srgbClr val="0070C0"/>
                </a:solidFill>
                <a:effectLst/>
                <a:latin typeface="system-ui"/>
              </a:rPr>
              <a:t>The arrogant have forged a lie against me, But I will keep Your precepts with all my heart.</a:t>
            </a:r>
          </a:p>
        </p:txBody>
      </p:sp>
    </p:spTree>
    <p:extLst>
      <p:ext uri="{BB962C8B-B14F-4D97-AF65-F5344CB8AC3E}">
        <p14:creationId xmlns:p14="http://schemas.microsoft.com/office/powerpoint/2010/main" val="2060457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6186309"/>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Precepts</a:t>
            </a:r>
          </a:p>
          <a:p>
            <a:pPr algn="ctr"/>
            <a:r>
              <a:rPr lang="en-US" sz="3600" b="1" i="0" dirty="0">
                <a:solidFill>
                  <a:schemeClr val="accent4">
                    <a:lumMod val="50000"/>
                  </a:schemeClr>
                </a:solidFill>
                <a:effectLst/>
                <a:latin typeface="system-ui"/>
              </a:rPr>
              <a:t>Isaiah 28:10-13 (AMP)</a:t>
            </a:r>
          </a:p>
          <a:p>
            <a:pPr algn="ctr"/>
            <a:endParaRPr lang="en-US" sz="2000" b="0" i="0" dirty="0">
              <a:solidFill>
                <a:srgbClr val="000000"/>
              </a:solidFill>
              <a:effectLst/>
              <a:latin typeface="system-ui"/>
            </a:endParaRPr>
          </a:p>
          <a:p>
            <a:pPr algn="l"/>
            <a:r>
              <a:rPr lang="en-US" sz="2600" b="1" i="0" baseline="30000" dirty="0">
                <a:solidFill>
                  <a:srgbClr val="0070C0"/>
                </a:solidFill>
                <a:effectLst/>
                <a:latin typeface="system-ui"/>
              </a:rPr>
              <a:t>10 </a:t>
            </a:r>
            <a:r>
              <a:rPr lang="en-US" sz="2600" baseline="30000" dirty="0">
                <a:solidFill>
                  <a:srgbClr val="0070C0"/>
                </a:solidFill>
                <a:latin typeface="system-ui"/>
              </a:rPr>
              <a:t> </a:t>
            </a:r>
            <a:r>
              <a:rPr lang="en-US" sz="2600" b="0" i="0" dirty="0">
                <a:solidFill>
                  <a:srgbClr val="0070C0"/>
                </a:solidFill>
                <a:effectLst/>
                <a:latin typeface="system-ui"/>
              </a:rPr>
              <a:t>“For </a:t>
            </a:r>
            <a:r>
              <a:rPr lang="en-US" sz="2600" b="0" i="1" dirty="0">
                <a:solidFill>
                  <a:srgbClr val="0070C0"/>
                </a:solidFill>
                <a:effectLst/>
                <a:latin typeface="system-ui"/>
              </a:rPr>
              <a:t>He says</a:t>
            </a:r>
            <a:r>
              <a:rPr lang="en-US" sz="2600" b="0" i="0" dirty="0">
                <a:solidFill>
                  <a:srgbClr val="0070C0"/>
                </a:solidFill>
                <a:effectLst/>
                <a:latin typeface="system-ui"/>
              </a:rPr>
              <a:t>, ‘Precept upon precept, precept upon precept, Rule upon rule, rule upon rule, Here a little, there a little.’”</a:t>
            </a:r>
            <a:br>
              <a:rPr lang="en-US" sz="2600" b="0" i="0" dirty="0">
                <a:solidFill>
                  <a:srgbClr val="0070C0"/>
                </a:solidFill>
                <a:effectLst/>
                <a:latin typeface="system-ui"/>
              </a:rPr>
            </a:br>
            <a:r>
              <a:rPr lang="en-US" sz="2600" b="1" i="0" baseline="30000" dirty="0">
                <a:solidFill>
                  <a:srgbClr val="0070C0"/>
                </a:solidFill>
                <a:effectLst/>
                <a:latin typeface="system-ui"/>
              </a:rPr>
              <a:t>11 </a:t>
            </a:r>
            <a:r>
              <a:rPr lang="en-US" sz="2600" b="0" i="0" dirty="0">
                <a:solidFill>
                  <a:srgbClr val="0070C0"/>
                </a:solidFill>
                <a:effectLst/>
                <a:latin typeface="system-ui"/>
              </a:rPr>
              <a:t>Indeed, the </a:t>
            </a:r>
            <a:r>
              <a:rPr lang="en-US" sz="2600" b="0" i="0" cap="small" dirty="0">
                <a:solidFill>
                  <a:srgbClr val="0070C0"/>
                </a:solidFill>
                <a:effectLst/>
                <a:latin typeface="system-ui"/>
              </a:rPr>
              <a:t>Lord</a:t>
            </a:r>
            <a:r>
              <a:rPr lang="en-US" sz="2600" b="0" i="0" dirty="0">
                <a:solidFill>
                  <a:srgbClr val="0070C0"/>
                </a:solidFill>
                <a:effectLst/>
                <a:latin typeface="system-ui"/>
              </a:rPr>
              <a:t> will teach this people [in a more humiliating way] By [men with] stammering lips and a foreign tongue,</a:t>
            </a:r>
            <a:br>
              <a:rPr lang="en-US" sz="2600" b="0" i="0" dirty="0">
                <a:solidFill>
                  <a:srgbClr val="0070C0"/>
                </a:solidFill>
                <a:effectLst/>
                <a:latin typeface="system-ui"/>
              </a:rPr>
            </a:br>
            <a:r>
              <a:rPr lang="en-US" sz="2600" b="1" i="0" baseline="30000" dirty="0">
                <a:solidFill>
                  <a:srgbClr val="0070C0"/>
                </a:solidFill>
                <a:effectLst/>
                <a:latin typeface="system-ui"/>
              </a:rPr>
              <a:t>12 </a:t>
            </a:r>
            <a:r>
              <a:rPr lang="en-US" sz="2600" b="0" i="0" dirty="0">
                <a:solidFill>
                  <a:srgbClr val="0070C0"/>
                </a:solidFill>
                <a:effectLst/>
                <a:latin typeface="system-ui"/>
              </a:rPr>
              <a:t>He who said to them, “This is the place of quiet, give rest to the weary,”</a:t>
            </a:r>
            <a:br>
              <a:rPr lang="en-US" sz="2600" b="0" i="0" dirty="0">
                <a:solidFill>
                  <a:srgbClr val="0070C0"/>
                </a:solidFill>
                <a:effectLst/>
                <a:latin typeface="system-ui"/>
              </a:rPr>
            </a:br>
            <a:r>
              <a:rPr lang="en-US" sz="2600" b="0" i="0" dirty="0">
                <a:solidFill>
                  <a:srgbClr val="0070C0"/>
                </a:solidFill>
                <a:effectLst/>
                <a:latin typeface="system-ui"/>
              </a:rPr>
              <a:t>And, “This is the resting place,” yet they would not listen.</a:t>
            </a:r>
            <a:br>
              <a:rPr lang="en-US" sz="2600" b="0" i="0" dirty="0">
                <a:solidFill>
                  <a:srgbClr val="0070C0"/>
                </a:solidFill>
                <a:effectLst/>
                <a:latin typeface="system-ui"/>
              </a:rPr>
            </a:br>
            <a:r>
              <a:rPr lang="en-US" sz="2600" b="1" i="0" baseline="30000" dirty="0">
                <a:solidFill>
                  <a:srgbClr val="0070C0"/>
                </a:solidFill>
                <a:effectLst/>
                <a:latin typeface="system-ui"/>
              </a:rPr>
              <a:t>13 </a:t>
            </a:r>
            <a:r>
              <a:rPr lang="en-US" sz="2600" b="0" i="0" dirty="0">
                <a:solidFill>
                  <a:srgbClr val="0070C0"/>
                </a:solidFill>
                <a:effectLst/>
                <a:latin typeface="system-ui"/>
              </a:rPr>
              <a:t>Therefore the word of the </a:t>
            </a:r>
            <a:r>
              <a:rPr lang="en-US" sz="2600" b="0" i="0" cap="small" dirty="0">
                <a:solidFill>
                  <a:srgbClr val="0070C0"/>
                </a:solidFill>
                <a:effectLst/>
                <a:latin typeface="system-ui"/>
              </a:rPr>
              <a:t>Lord</a:t>
            </a:r>
            <a:r>
              <a:rPr lang="en-US" sz="2600" b="0" i="0" dirty="0">
                <a:solidFill>
                  <a:srgbClr val="0070C0"/>
                </a:solidFill>
                <a:effectLst/>
                <a:latin typeface="system-ui"/>
              </a:rPr>
              <a:t> to them will be [merely monotonous repetitions]:</a:t>
            </a:r>
            <a:br>
              <a:rPr lang="en-US" sz="2600" b="0" i="0" dirty="0">
                <a:solidFill>
                  <a:srgbClr val="0070C0"/>
                </a:solidFill>
                <a:effectLst/>
                <a:latin typeface="system-ui"/>
              </a:rPr>
            </a:br>
            <a:r>
              <a:rPr lang="en-US" sz="2600" b="0" i="0" dirty="0">
                <a:solidFill>
                  <a:srgbClr val="0070C0"/>
                </a:solidFill>
                <a:effectLst/>
                <a:latin typeface="system-ui"/>
              </a:rPr>
              <a:t>“Precept upon precept, precept upon precept,</a:t>
            </a:r>
            <a:br>
              <a:rPr lang="en-US" sz="2600" b="0" i="0" dirty="0">
                <a:solidFill>
                  <a:srgbClr val="0070C0"/>
                </a:solidFill>
                <a:effectLst/>
                <a:latin typeface="system-ui"/>
              </a:rPr>
            </a:br>
            <a:r>
              <a:rPr lang="en-US" sz="2600" b="0" i="0" dirty="0">
                <a:solidFill>
                  <a:srgbClr val="0070C0"/>
                </a:solidFill>
                <a:effectLst/>
                <a:latin typeface="system-ui"/>
              </a:rPr>
              <a:t>Rule upon rule, rule upon rule, Here a little, there a little.”</a:t>
            </a:r>
            <a:br>
              <a:rPr lang="en-US" sz="2600" b="0" i="0" dirty="0">
                <a:solidFill>
                  <a:srgbClr val="0070C0"/>
                </a:solidFill>
                <a:effectLst/>
                <a:latin typeface="system-ui"/>
              </a:rPr>
            </a:br>
            <a:r>
              <a:rPr lang="en-US" sz="2600" b="0" i="0" dirty="0">
                <a:solidFill>
                  <a:srgbClr val="0070C0"/>
                </a:solidFill>
                <a:effectLst/>
                <a:latin typeface="system-ui"/>
              </a:rPr>
              <a:t>That they may go and stumble backward, and be broken, ensnared, and taken captive.</a:t>
            </a:r>
          </a:p>
        </p:txBody>
      </p:sp>
    </p:spTree>
    <p:extLst>
      <p:ext uri="{BB962C8B-B14F-4D97-AF65-F5344CB8AC3E}">
        <p14:creationId xmlns:p14="http://schemas.microsoft.com/office/powerpoint/2010/main" val="1839340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425844" y="1251661"/>
            <a:ext cx="11473003" cy="4247317"/>
          </a:xfrm>
          <a:prstGeom prst="rect">
            <a:avLst/>
          </a:prstGeom>
          <a:noFill/>
        </p:spPr>
        <p:txBody>
          <a:bodyPr wrap="square" rtlCol="0">
            <a:spAutoFit/>
          </a:bodyPr>
          <a:lstStyle/>
          <a:p>
            <a:pPr algn="ctr"/>
            <a:endParaRPr lang="en-US" b="0" i="0" dirty="0">
              <a:solidFill>
                <a:srgbClr val="000000"/>
              </a:solidFill>
              <a:effectLst/>
              <a:latin typeface="system-ui"/>
            </a:endParaRPr>
          </a:p>
          <a:p>
            <a:pPr algn="l"/>
            <a:r>
              <a:rPr lang="en-US" sz="3600" b="1" i="0" dirty="0">
                <a:solidFill>
                  <a:srgbClr val="0070C0"/>
                </a:solidFill>
                <a:effectLst/>
                <a:latin typeface="system-ui"/>
              </a:rPr>
              <a:t>10 </a:t>
            </a:r>
            <a:r>
              <a:rPr lang="en-US" sz="3600" b="0" i="0" dirty="0">
                <a:solidFill>
                  <a:srgbClr val="0070C0"/>
                </a:solidFill>
                <a:effectLst/>
                <a:latin typeface="system-ui"/>
              </a:rPr>
              <a:t>Brethren, my heart's desire and prayer to God for Israel is, that they might be saved.</a:t>
            </a:r>
          </a:p>
          <a:p>
            <a:pPr algn="l"/>
            <a:r>
              <a:rPr lang="en-US" sz="3600" b="1" i="0" baseline="30000" dirty="0">
                <a:solidFill>
                  <a:srgbClr val="0070C0"/>
                </a:solidFill>
                <a:effectLst/>
                <a:latin typeface="system-ui"/>
              </a:rPr>
              <a:t>2 </a:t>
            </a:r>
            <a:r>
              <a:rPr lang="en-US" sz="3600" b="0" i="0" dirty="0">
                <a:solidFill>
                  <a:srgbClr val="0070C0"/>
                </a:solidFill>
                <a:effectLst/>
                <a:latin typeface="system-ui"/>
              </a:rPr>
              <a:t>For I bear them record that they have a zeal of God, but not according to knowledge.</a:t>
            </a:r>
          </a:p>
          <a:p>
            <a:pPr algn="l"/>
            <a:r>
              <a:rPr lang="en-US" sz="3600" b="1" i="0" baseline="30000" dirty="0">
                <a:solidFill>
                  <a:srgbClr val="0070C0"/>
                </a:solidFill>
                <a:effectLst/>
                <a:latin typeface="system-ui"/>
              </a:rPr>
              <a:t>3 </a:t>
            </a:r>
            <a:r>
              <a:rPr lang="en-US" sz="3600" b="0" i="0" dirty="0">
                <a:solidFill>
                  <a:srgbClr val="0070C0"/>
                </a:solidFill>
                <a:effectLst/>
                <a:latin typeface="system-ui"/>
              </a:rPr>
              <a:t>For they being ignorant of God's righteousness, and going about to establish their own righteousness, have not submitted themselves unto the righteousness of God.</a:t>
            </a:r>
          </a:p>
        </p:txBody>
      </p:sp>
      <p:sp>
        <p:nvSpPr>
          <p:cNvPr id="5" name="TextBox 4">
            <a:extLst>
              <a:ext uri="{FF2B5EF4-FFF2-40B4-BE49-F238E27FC236}">
                <a16:creationId xmlns:a16="http://schemas.microsoft.com/office/drawing/2014/main" id="{024FD6E5-5976-4FC8-9AB4-B725698C3688}"/>
              </a:ext>
            </a:extLst>
          </p:cNvPr>
          <p:cNvSpPr txBox="1"/>
          <p:nvPr/>
        </p:nvSpPr>
        <p:spPr>
          <a:xfrm>
            <a:off x="1910338" y="223457"/>
            <a:ext cx="7874323" cy="923330"/>
          </a:xfrm>
          <a:prstGeom prst="rect">
            <a:avLst/>
          </a:prstGeom>
          <a:noFill/>
        </p:spPr>
        <p:txBody>
          <a:bodyPr wrap="square" rtlCol="0">
            <a:spAutoFit/>
          </a:bodyPr>
          <a:lstStyle/>
          <a:p>
            <a:pPr algn="ctr"/>
            <a:r>
              <a:rPr lang="en-US" sz="5400" b="1" dirty="0">
                <a:solidFill>
                  <a:schemeClr val="accent4">
                    <a:lumMod val="50000"/>
                  </a:schemeClr>
                </a:solidFill>
                <a:latin typeface="system-ui"/>
              </a:rPr>
              <a:t>Rom. 10:1-3 </a:t>
            </a:r>
            <a:r>
              <a:rPr lang="en-US" sz="5400" b="1" i="0" dirty="0">
                <a:solidFill>
                  <a:schemeClr val="accent4">
                    <a:lumMod val="50000"/>
                  </a:schemeClr>
                </a:solidFill>
                <a:effectLst/>
                <a:latin typeface="system-ui"/>
              </a:rPr>
              <a:t>(KJV)</a:t>
            </a:r>
          </a:p>
        </p:txBody>
      </p:sp>
    </p:spTree>
    <p:extLst>
      <p:ext uri="{BB962C8B-B14F-4D97-AF65-F5344CB8AC3E}">
        <p14:creationId xmlns:p14="http://schemas.microsoft.com/office/powerpoint/2010/main" val="4033262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5109091"/>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Spiritual Blindness</a:t>
            </a:r>
          </a:p>
          <a:p>
            <a:pPr algn="ctr"/>
            <a:r>
              <a:rPr lang="en-US" sz="3600" b="1" i="0" dirty="0">
                <a:solidFill>
                  <a:schemeClr val="accent4">
                    <a:lumMod val="50000"/>
                  </a:schemeClr>
                </a:solidFill>
                <a:effectLst/>
                <a:latin typeface="system-ui"/>
              </a:rPr>
              <a:t>Isaiah 29:13 (AMP)</a:t>
            </a:r>
          </a:p>
          <a:p>
            <a:pPr algn="ctr"/>
            <a:endParaRPr lang="en-US" sz="2000" b="0" i="0" dirty="0">
              <a:solidFill>
                <a:srgbClr val="000000"/>
              </a:solidFill>
              <a:effectLst/>
              <a:latin typeface="system-ui"/>
            </a:endParaRPr>
          </a:p>
          <a:p>
            <a:pPr algn="l"/>
            <a:r>
              <a:rPr lang="en-US" sz="3600" b="1" i="0" baseline="30000" dirty="0">
                <a:solidFill>
                  <a:srgbClr val="0070C0"/>
                </a:solidFill>
                <a:effectLst/>
                <a:latin typeface="system-ui"/>
              </a:rPr>
              <a:t>13 </a:t>
            </a:r>
            <a:r>
              <a:rPr lang="en-US" sz="3600" b="0" i="0" dirty="0">
                <a:solidFill>
                  <a:srgbClr val="0070C0"/>
                </a:solidFill>
                <a:effectLst/>
                <a:latin typeface="system-ui"/>
              </a:rPr>
              <a:t>Then the Lord said,</a:t>
            </a:r>
          </a:p>
          <a:p>
            <a:pPr algn="l"/>
            <a:r>
              <a:rPr lang="en-US" sz="3600" b="0" i="0" dirty="0">
                <a:solidFill>
                  <a:srgbClr val="0070C0"/>
                </a:solidFill>
                <a:effectLst/>
                <a:latin typeface="system-ui"/>
              </a:rPr>
              <a:t>“Because this nation approaches [Me only] with their words</a:t>
            </a:r>
            <a:br>
              <a:rPr lang="en-US" sz="3600" b="0" i="0" dirty="0">
                <a:solidFill>
                  <a:srgbClr val="0070C0"/>
                </a:solidFill>
                <a:effectLst/>
                <a:latin typeface="system-ui"/>
              </a:rPr>
            </a:br>
            <a:r>
              <a:rPr lang="en-US" sz="3600" b="0" i="0" dirty="0">
                <a:solidFill>
                  <a:srgbClr val="0070C0"/>
                </a:solidFill>
                <a:effectLst/>
                <a:latin typeface="system-ui"/>
              </a:rPr>
              <a:t>And honors Me [only] with their lip service,</a:t>
            </a:r>
            <a:br>
              <a:rPr lang="en-US" sz="3600" b="0" i="0" dirty="0">
                <a:solidFill>
                  <a:srgbClr val="0070C0"/>
                </a:solidFill>
                <a:effectLst/>
                <a:latin typeface="system-ui"/>
              </a:rPr>
            </a:br>
            <a:r>
              <a:rPr lang="en-US" sz="3600" b="0" i="0" dirty="0">
                <a:solidFill>
                  <a:srgbClr val="0070C0"/>
                </a:solidFill>
                <a:effectLst/>
                <a:latin typeface="system-ui"/>
              </a:rPr>
              <a:t>But they remove their hearts far from Me,</a:t>
            </a:r>
            <a:br>
              <a:rPr lang="en-US" sz="3600" b="0" i="0" dirty="0">
                <a:solidFill>
                  <a:srgbClr val="0070C0"/>
                </a:solidFill>
                <a:effectLst/>
                <a:latin typeface="system-ui"/>
              </a:rPr>
            </a:br>
            <a:r>
              <a:rPr lang="en-US" sz="3600" b="0" i="0" dirty="0">
                <a:solidFill>
                  <a:srgbClr val="0070C0"/>
                </a:solidFill>
                <a:effectLst/>
                <a:latin typeface="system-ui"/>
              </a:rPr>
              <a:t>And their reverence for Me is a tradition that is learned </a:t>
            </a:r>
            <a:r>
              <a:rPr lang="en-US" sz="3600" b="0" i="1" dirty="0">
                <a:solidFill>
                  <a:srgbClr val="0070C0"/>
                </a:solidFill>
                <a:effectLst/>
                <a:latin typeface="system-ui"/>
              </a:rPr>
              <a:t>by rote</a:t>
            </a:r>
            <a:r>
              <a:rPr lang="en-US" sz="3600" b="0" i="0" dirty="0">
                <a:solidFill>
                  <a:srgbClr val="0070C0"/>
                </a:solidFill>
                <a:effectLst/>
                <a:latin typeface="system-ui"/>
              </a:rPr>
              <a:t> [without any regard for its meaning],</a:t>
            </a:r>
          </a:p>
        </p:txBody>
      </p:sp>
    </p:spTree>
    <p:extLst>
      <p:ext uri="{BB962C8B-B14F-4D97-AF65-F5344CB8AC3E}">
        <p14:creationId xmlns:p14="http://schemas.microsoft.com/office/powerpoint/2010/main" val="179198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6093976"/>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Spiritual Blindness</a:t>
            </a:r>
          </a:p>
          <a:p>
            <a:pPr algn="ctr"/>
            <a:r>
              <a:rPr lang="en-US" sz="3600" b="1" i="0" dirty="0">
                <a:solidFill>
                  <a:schemeClr val="accent4">
                    <a:lumMod val="50000"/>
                  </a:schemeClr>
                </a:solidFill>
                <a:effectLst/>
                <a:latin typeface="system-ui"/>
              </a:rPr>
              <a:t>Matt. 23:16-19 (AMP)</a:t>
            </a:r>
          </a:p>
          <a:p>
            <a:pPr algn="ctr"/>
            <a:endParaRPr lang="en-US" sz="2000" b="0" i="0" dirty="0">
              <a:solidFill>
                <a:srgbClr val="000000"/>
              </a:solidFill>
              <a:effectLst/>
              <a:latin typeface="system-ui"/>
            </a:endParaRPr>
          </a:p>
          <a:p>
            <a:pPr algn="l"/>
            <a:r>
              <a:rPr lang="en-US" sz="2800" b="1" i="0" baseline="30000" dirty="0">
                <a:solidFill>
                  <a:srgbClr val="0070C0"/>
                </a:solidFill>
                <a:effectLst/>
                <a:latin typeface="system-ui"/>
              </a:rPr>
              <a:t>16 </a:t>
            </a:r>
            <a:r>
              <a:rPr lang="en-US" sz="2800" b="0" i="0" dirty="0">
                <a:solidFill>
                  <a:srgbClr val="0070C0"/>
                </a:solidFill>
                <a:effectLst/>
                <a:latin typeface="system-ui"/>
              </a:rPr>
              <a:t>“Woe to you, blind guides, who say, ‘Whoever swears [an oath] by the sanctuary of the temple, that is nothing (non-binding); but whoever swears [an oath] by the gold of the temple is obligated [as a debtor to fulfill his vow and keep his promise].’ </a:t>
            </a:r>
            <a:r>
              <a:rPr lang="en-US" sz="2800" b="1" i="0" baseline="30000" dirty="0">
                <a:solidFill>
                  <a:srgbClr val="0070C0"/>
                </a:solidFill>
                <a:effectLst/>
                <a:latin typeface="system-ui"/>
              </a:rPr>
              <a:t>17 </a:t>
            </a:r>
            <a:r>
              <a:rPr lang="en-US" sz="2800" b="0" i="0" dirty="0">
                <a:solidFill>
                  <a:srgbClr val="0070C0"/>
                </a:solidFill>
                <a:effectLst/>
                <a:latin typeface="system-ui"/>
              </a:rPr>
              <a:t>You fools and blind men! Which is more important, the gold or the sanctuary of the temple that sanctified the gold? </a:t>
            </a:r>
            <a:r>
              <a:rPr lang="en-US" sz="2800" b="1" i="0" baseline="30000" dirty="0">
                <a:solidFill>
                  <a:srgbClr val="0070C0"/>
                </a:solidFill>
                <a:effectLst/>
                <a:latin typeface="system-ui"/>
              </a:rPr>
              <a:t>18 </a:t>
            </a:r>
            <a:r>
              <a:rPr lang="en-US" sz="2800" b="0" i="0" dirty="0">
                <a:solidFill>
                  <a:srgbClr val="0070C0"/>
                </a:solidFill>
                <a:effectLst/>
                <a:latin typeface="system-ui"/>
              </a:rPr>
              <a:t>And [you scribes and Pharisees say], ‘Whoever swears [an oath] by the altar, that is nothing (non-binding), but whoever swears [an oath] by the offering on it, he is obligated [as a debtor to fulfill his vow and keep his promise].’ </a:t>
            </a:r>
            <a:r>
              <a:rPr lang="en-US" sz="2800" b="1" i="0" baseline="30000" dirty="0">
                <a:solidFill>
                  <a:srgbClr val="0070C0"/>
                </a:solidFill>
                <a:effectLst/>
                <a:latin typeface="system-ui"/>
              </a:rPr>
              <a:t>19 </a:t>
            </a:r>
            <a:r>
              <a:rPr lang="en-US" sz="2800" b="0" i="0" dirty="0">
                <a:solidFill>
                  <a:srgbClr val="0070C0"/>
                </a:solidFill>
                <a:effectLst/>
                <a:latin typeface="system-ui"/>
              </a:rPr>
              <a:t>You [spiritually] blind men, which is more important, the offering, or the altar that sanctifies the offering?</a:t>
            </a:r>
          </a:p>
        </p:txBody>
      </p:sp>
    </p:spTree>
    <p:extLst>
      <p:ext uri="{BB962C8B-B14F-4D97-AF65-F5344CB8AC3E}">
        <p14:creationId xmlns:p14="http://schemas.microsoft.com/office/powerpoint/2010/main" val="1227529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69696" y="2075081"/>
            <a:ext cx="7400596" cy="3724096"/>
          </a:xfrm>
          <a:prstGeom prst="rect">
            <a:avLst/>
          </a:prstGeom>
          <a:noFill/>
        </p:spPr>
        <p:txBody>
          <a:bodyPr wrap="square" rtlCol="0">
            <a:spAutoFit/>
          </a:bodyPr>
          <a:lstStyle/>
          <a:p>
            <a:pPr algn="ctr"/>
            <a:endParaRPr lang="en-US" sz="2000" b="0" i="0" dirty="0">
              <a:solidFill>
                <a:srgbClr val="000000"/>
              </a:solidFill>
              <a:effectLst/>
              <a:latin typeface="system-ui"/>
            </a:endParaRPr>
          </a:p>
          <a:p>
            <a:pPr algn="l"/>
            <a:r>
              <a:rPr lang="en-US" sz="3600" b="1" i="0" baseline="30000" dirty="0">
                <a:solidFill>
                  <a:srgbClr val="0070C0"/>
                </a:solidFill>
                <a:effectLst/>
                <a:latin typeface="system-ui"/>
              </a:rPr>
              <a:t>24 </a:t>
            </a:r>
            <a:r>
              <a:rPr lang="en-US" sz="3600" b="0" i="0" dirty="0">
                <a:solidFill>
                  <a:srgbClr val="0070C0"/>
                </a:solidFill>
                <a:effectLst/>
                <a:latin typeface="system-ui"/>
              </a:rPr>
              <a:t>You [spiritually] blind guides, who strain out a gnat [consuming yourselves with miniscule matters] and swallow a camel [ignoring and violating God’s precepts]!</a:t>
            </a:r>
          </a:p>
        </p:txBody>
      </p:sp>
      <p:pic>
        <p:nvPicPr>
          <p:cNvPr id="4" name="Picture 3" descr="A picture containing text, nature, sunset&#10;&#10;Description automatically generated">
            <a:extLst>
              <a:ext uri="{FF2B5EF4-FFF2-40B4-BE49-F238E27FC236}">
                <a16:creationId xmlns:a16="http://schemas.microsoft.com/office/drawing/2014/main" id="{76D2067F-263A-4080-AAE5-EAA41A4955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20898" y="2075081"/>
            <a:ext cx="3837028" cy="3644489"/>
          </a:xfrm>
          <a:prstGeom prst="rect">
            <a:avLst/>
          </a:prstGeom>
        </p:spPr>
      </p:pic>
      <p:sp>
        <p:nvSpPr>
          <p:cNvPr id="6" name="TextBox 5">
            <a:extLst>
              <a:ext uri="{FF2B5EF4-FFF2-40B4-BE49-F238E27FC236}">
                <a16:creationId xmlns:a16="http://schemas.microsoft.com/office/drawing/2014/main" id="{17F5E25B-45BA-45F5-8513-708C28F4BDDA}"/>
              </a:ext>
            </a:extLst>
          </p:cNvPr>
          <p:cNvSpPr txBox="1"/>
          <p:nvPr/>
        </p:nvSpPr>
        <p:spPr>
          <a:xfrm>
            <a:off x="2664619" y="195204"/>
            <a:ext cx="7522369" cy="1477328"/>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Spiritual Blindness</a:t>
            </a:r>
          </a:p>
          <a:p>
            <a:pPr algn="ctr"/>
            <a:r>
              <a:rPr lang="en-US" sz="3600" b="1" i="0" dirty="0">
                <a:solidFill>
                  <a:schemeClr val="accent4">
                    <a:lumMod val="50000"/>
                  </a:schemeClr>
                </a:solidFill>
                <a:effectLst/>
                <a:latin typeface="system-ui"/>
              </a:rPr>
              <a:t>Matt. 23:24 (AMP)</a:t>
            </a:r>
          </a:p>
        </p:txBody>
      </p:sp>
    </p:spTree>
    <p:extLst>
      <p:ext uri="{BB962C8B-B14F-4D97-AF65-F5344CB8AC3E}">
        <p14:creationId xmlns:p14="http://schemas.microsoft.com/office/powerpoint/2010/main" val="2036689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6370975"/>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Deut. 4:1-6 (AMP)</a:t>
            </a:r>
          </a:p>
          <a:p>
            <a:pPr algn="ctr"/>
            <a:endParaRPr lang="en-US" b="0" i="0" dirty="0">
              <a:solidFill>
                <a:srgbClr val="000000"/>
              </a:solidFill>
              <a:effectLst/>
              <a:latin typeface="system-ui"/>
            </a:endParaRPr>
          </a:p>
          <a:p>
            <a:pPr algn="l"/>
            <a:r>
              <a:rPr lang="en-US" sz="2400" b="1" i="0" dirty="0">
                <a:solidFill>
                  <a:srgbClr val="0070C0"/>
                </a:solidFill>
                <a:effectLst/>
                <a:latin typeface="system-ui"/>
              </a:rPr>
              <a:t>Israel Urged to Obey God’s Law</a:t>
            </a:r>
          </a:p>
          <a:p>
            <a:pPr algn="l"/>
            <a:r>
              <a:rPr lang="en-US" sz="2400" b="1" i="0" dirty="0">
                <a:solidFill>
                  <a:srgbClr val="0070C0"/>
                </a:solidFill>
                <a:effectLst/>
                <a:latin typeface="system-ui"/>
              </a:rPr>
              <a:t>4 </a:t>
            </a:r>
            <a:r>
              <a:rPr lang="en-US" sz="2400" b="0" i="0" dirty="0">
                <a:solidFill>
                  <a:srgbClr val="0070C0"/>
                </a:solidFill>
                <a:effectLst/>
                <a:latin typeface="system-ui"/>
              </a:rPr>
              <a:t>“Now, O Israel, listen </a:t>
            </a:r>
            <a:r>
              <a:rPr lang="en-US" sz="2400" b="0" i="1" dirty="0">
                <a:solidFill>
                  <a:srgbClr val="0070C0"/>
                </a:solidFill>
                <a:effectLst/>
                <a:latin typeface="system-ui"/>
              </a:rPr>
              <a:t>and</a:t>
            </a:r>
            <a:r>
              <a:rPr lang="en-US" sz="2400" b="0" i="0" dirty="0">
                <a:solidFill>
                  <a:srgbClr val="0070C0"/>
                </a:solidFill>
                <a:effectLst/>
                <a:latin typeface="system-ui"/>
              </a:rPr>
              <a:t> pay attention to the statutes and the judgments (God’s legal decisions) which I am teaching you to do, so that you may live and go in and take possession of the land which the </a:t>
            </a:r>
            <a:r>
              <a:rPr lang="en-US" sz="2400" b="0" i="0" cap="small" dirty="0">
                <a:solidFill>
                  <a:srgbClr val="0070C0"/>
                </a:solidFill>
                <a:effectLst/>
                <a:latin typeface="system-ui"/>
              </a:rPr>
              <a:t>Lord</a:t>
            </a:r>
            <a:r>
              <a:rPr lang="en-US" sz="2400" b="0" i="0" dirty="0">
                <a:solidFill>
                  <a:srgbClr val="0070C0"/>
                </a:solidFill>
                <a:effectLst/>
                <a:latin typeface="system-ui"/>
              </a:rPr>
              <a:t>, the God of your fathers, is giving you. </a:t>
            </a:r>
            <a:r>
              <a:rPr lang="en-US" sz="2400" b="1" i="0" baseline="30000" dirty="0">
                <a:solidFill>
                  <a:srgbClr val="0070C0"/>
                </a:solidFill>
                <a:effectLst/>
                <a:latin typeface="system-ui"/>
              </a:rPr>
              <a:t>2 </a:t>
            </a:r>
            <a:r>
              <a:rPr lang="en-US" sz="2400" b="0" i="0" dirty="0">
                <a:solidFill>
                  <a:srgbClr val="0070C0"/>
                </a:solidFill>
                <a:effectLst/>
                <a:latin typeface="system-ui"/>
              </a:rPr>
              <a:t>You shall not add to the word which I am commanding you, nor take away from it, so that you may keep the commandments of the </a:t>
            </a:r>
            <a:r>
              <a:rPr lang="en-US" sz="2400" b="0" i="0" cap="small" dirty="0">
                <a:solidFill>
                  <a:srgbClr val="0070C0"/>
                </a:solidFill>
                <a:effectLst/>
                <a:latin typeface="system-ui"/>
              </a:rPr>
              <a:t>Lord</a:t>
            </a:r>
            <a:r>
              <a:rPr lang="en-US" sz="2400" b="0" i="0" dirty="0">
                <a:solidFill>
                  <a:srgbClr val="0070C0"/>
                </a:solidFill>
                <a:effectLst/>
                <a:latin typeface="system-ui"/>
              </a:rPr>
              <a:t> your God which I am commanding you. </a:t>
            </a:r>
            <a:r>
              <a:rPr lang="en-US" sz="2400" b="1" i="0" baseline="30000" dirty="0">
                <a:solidFill>
                  <a:srgbClr val="0070C0"/>
                </a:solidFill>
                <a:effectLst/>
                <a:latin typeface="system-ui"/>
              </a:rPr>
              <a:t>3 </a:t>
            </a:r>
            <a:r>
              <a:rPr lang="en-US" sz="2400" b="0" i="0" dirty="0">
                <a:solidFill>
                  <a:srgbClr val="0070C0"/>
                </a:solidFill>
                <a:effectLst/>
                <a:latin typeface="system-ui"/>
              </a:rPr>
              <a:t>Your eyes have seen what the </a:t>
            </a:r>
            <a:r>
              <a:rPr lang="en-US" sz="2400" b="0" i="0" cap="small" dirty="0">
                <a:solidFill>
                  <a:srgbClr val="0070C0"/>
                </a:solidFill>
                <a:effectLst/>
                <a:latin typeface="system-ui"/>
              </a:rPr>
              <a:t>Lord</a:t>
            </a:r>
            <a:r>
              <a:rPr lang="en-US" sz="2400" b="0" i="0" dirty="0">
                <a:solidFill>
                  <a:srgbClr val="0070C0"/>
                </a:solidFill>
                <a:effectLst/>
                <a:latin typeface="system-ui"/>
              </a:rPr>
              <a:t> did at Baal-</a:t>
            </a:r>
            <a:r>
              <a:rPr lang="en-US" sz="2400" b="0" i="0" dirty="0" err="1">
                <a:solidFill>
                  <a:srgbClr val="0070C0"/>
                </a:solidFill>
                <a:effectLst/>
                <a:latin typeface="system-ui"/>
              </a:rPr>
              <a:t>peor</a:t>
            </a:r>
            <a:r>
              <a:rPr lang="en-US" sz="2400" b="0" i="0" dirty="0">
                <a:solidFill>
                  <a:srgbClr val="0070C0"/>
                </a:solidFill>
                <a:effectLst/>
                <a:latin typeface="system-ui"/>
              </a:rPr>
              <a:t>; for all the men who followed [and participated in the worship of] Baal of </a:t>
            </a:r>
            <a:r>
              <a:rPr lang="en-US" sz="2400" b="0" i="0" dirty="0" err="1">
                <a:solidFill>
                  <a:srgbClr val="0070C0"/>
                </a:solidFill>
                <a:effectLst/>
                <a:latin typeface="system-ui"/>
              </a:rPr>
              <a:t>Peor</a:t>
            </a:r>
            <a:r>
              <a:rPr lang="en-US" sz="2400" b="0" i="0" dirty="0">
                <a:solidFill>
                  <a:srgbClr val="0070C0"/>
                </a:solidFill>
                <a:effectLst/>
                <a:latin typeface="system-ui"/>
              </a:rPr>
              <a:t>, the </a:t>
            </a:r>
            <a:r>
              <a:rPr lang="en-US" sz="2400" b="0" i="0" cap="small" dirty="0">
                <a:solidFill>
                  <a:srgbClr val="0070C0"/>
                </a:solidFill>
                <a:effectLst/>
                <a:latin typeface="system-ui"/>
              </a:rPr>
              <a:t>Lord</a:t>
            </a:r>
            <a:r>
              <a:rPr lang="en-US" sz="2400" b="0" i="0" dirty="0">
                <a:solidFill>
                  <a:srgbClr val="0070C0"/>
                </a:solidFill>
                <a:effectLst/>
                <a:latin typeface="system-ui"/>
              </a:rPr>
              <a:t> your God destroyed them from among you, </a:t>
            </a:r>
            <a:r>
              <a:rPr lang="en-US" sz="2400" b="1" i="0" baseline="30000" dirty="0">
                <a:solidFill>
                  <a:srgbClr val="0070C0"/>
                </a:solidFill>
                <a:effectLst/>
                <a:latin typeface="system-ui"/>
              </a:rPr>
              <a:t>4 </a:t>
            </a:r>
            <a:r>
              <a:rPr lang="en-US" sz="2400" b="0" i="0" dirty="0">
                <a:solidFill>
                  <a:srgbClr val="0070C0"/>
                </a:solidFill>
                <a:effectLst/>
                <a:latin typeface="system-ui"/>
              </a:rPr>
              <a:t>but you who held tightly to the </a:t>
            </a:r>
            <a:r>
              <a:rPr lang="en-US" sz="2400" b="0" i="0" cap="small" dirty="0">
                <a:solidFill>
                  <a:srgbClr val="0070C0"/>
                </a:solidFill>
                <a:effectLst/>
                <a:latin typeface="system-ui"/>
              </a:rPr>
              <a:t>Lord</a:t>
            </a:r>
            <a:r>
              <a:rPr lang="en-US" sz="2400" b="0" i="0" dirty="0">
                <a:solidFill>
                  <a:srgbClr val="0070C0"/>
                </a:solidFill>
                <a:effectLst/>
                <a:latin typeface="system-ui"/>
              </a:rPr>
              <a:t> your God are alive today, every one of you.</a:t>
            </a:r>
          </a:p>
          <a:p>
            <a:pPr algn="l"/>
            <a:r>
              <a:rPr lang="en-US" sz="2400" b="1" i="0" baseline="30000" dirty="0">
                <a:solidFill>
                  <a:srgbClr val="0070C0"/>
                </a:solidFill>
                <a:effectLst/>
                <a:latin typeface="system-ui"/>
              </a:rPr>
              <a:t>5 </a:t>
            </a:r>
            <a:r>
              <a:rPr lang="en-US" sz="2400" b="0" i="0" dirty="0">
                <a:solidFill>
                  <a:srgbClr val="0070C0"/>
                </a:solidFill>
                <a:effectLst/>
                <a:latin typeface="system-ui"/>
              </a:rPr>
              <a:t>“Look, I have taught you statutes and judgments just as the </a:t>
            </a:r>
            <a:r>
              <a:rPr lang="en-US" sz="2400" b="0" i="0" cap="small" dirty="0">
                <a:solidFill>
                  <a:srgbClr val="0070C0"/>
                </a:solidFill>
                <a:effectLst/>
                <a:latin typeface="system-ui"/>
              </a:rPr>
              <a:t>Lord</a:t>
            </a:r>
            <a:r>
              <a:rPr lang="en-US" sz="2400" b="0" i="0" dirty="0">
                <a:solidFill>
                  <a:srgbClr val="0070C0"/>
                </a:solidFill>
                <a:effectLst/>
                <a:latin typeface="system-ui"/>
              </a:rPr>
              <a:t> my God has commanded me, so that you may do them in the land which you are entering to possess. </a:t>
            </a:r>
            <a:r>
              <a:rPr lang="en-US" sz="2400" b="1" i="0" baseline="30000" dirty="0">
                <a:solidFill>
                  <a:srgbClr val="0070C0"/>
                </a:solidFill>
                <a:effectLst/>
                <a:latin typeface="system-ui"/>
              </a:rPr>
              <a:t>6 </a:t>
            </a:r>
            <a:r>
              <a:rPr lang="en-US" sz="2400" b="0" i="0" dirty="0">
                <a:solidFill>
                  <a:srgbClr val="0070C0"/>
                </a:solidFill>
                <a:effectLst/>
                <a:latin typeface="system-ui"/>
              </a:rPr>
              <a:t>So keep and do them, for that is your wisdom and your understanding in the sight of the peoples who will hear all these statutes and say, ‘Surely this great nation is a wise and understanding people.’ </a:t>
            </a:r>
          </a:p>
        </p:txBody>
      </p:sp>
    </p:spTree>
    <p:extLst>
      <p:ext uri="{BB962C8B-B14F-4D97-AF65-F5344CB8AC3E}">
        <p14:creationId xmlns:p14="http://schemas.microsoft.com/office/powerpoint/2010/main" val="3177323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6001643"/>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Deut. 4:7-10 (AMP)</a:t>
            </a:r>
          </a:p>
          <a:p>
            <a:pPr algn="ctr"/>
            <a:endParaRPr lang="en-US" b="0" i="0" dirty="0">
              <a:solidFill>
                <a:srgbClr val="000000"/>
              </a:solidFill>
              <a:effectLst/>
              <a:latin typeface="system-ui"/>
            </a:endParaRPr>
          </a:p>
          <a:p>
            <a:pPr algn="l"/>
            <a:r>
              <a:rPr lang="en-US" sz="2600" b="1" i="0" baseline="30000" dirty="0">
                <a:solidFill>
                  <a:srgbClr val="0070C0"/>
                </a:solidFill>
                <a:effectLst/>
                <a:latin typeface="system-ui"/>
              </a:rPr>
              <a:t>7 </a:t>
            </a:r>
            <a:r>
              <a:rPr lang="en-US" sz="2600" b="0" i="0" dirty="0">
                <a:solidFill>
                  <a:srgbClr val="0070C0"/>
                </a:solidFill>
                <a:effectLst/>
                <a:latin typeface="system-ui"/>
              </a:rPr>
              <a:t>For what great nation is there that has a god so near to it as the </a:t>
            </a:r>
            <a:r>
              <a:rPr lang="en-US" sz="2600" b="0" i="0" cap="small" dirty="0">
                <a:solidFill>
                  <a:srgbClr val="0070C0"/>
                </a:solidFill>
                <a:effectLst/>
                <a:latin typeface="system-ui"/>
              </a:rPr>
              <a:t>Lord</a:t>
            </a:r>
            <a:r>
              <a:rPr lang="en-US" sz="2600" b="0" i="0" dirty="0">
                <a:solidFill>
                  <a:srgbClr val="0070C0"/>
                </a:solidFill>
                <a:effectLst/>
                <a:latin typeface="system-ui"/>
              </a:rPr>
              <a:t> our God [is to us] whenever we call on Him? </a:t>
            </a:r>
            <a:r>
              <a:rPr lang="en-US" sz="2600" b="1" i="0" baseline="30000" dirty="0">
                <a:solidFill>
                  <a:srgbClr val="0070C0"/>
                </a:solidFill>
                <a:effectLst/>
                <a:latin typeface="system-ui"/>
              </a:rPr>
              <a:t>8 </a:t>
            </a:r>
            <a:r>
              <a:rPr lang="en-US" sz="2600" b="0" i="0" dirty="0">
                <a:solidFill>
                  <a:srgbClr val="0070C0"/>
                </a:solidFill>
                <a:effectLst/>
                <a:latin typeface="system-ui"/>
              </a:rPr>
              <a:t>Or what great nation has statutes and judgments so righteous (upright, just) as this whole law which I am </a:t>
            </a:r>
            <a:r>
              <a:rPr lang="en-US" sz="2600" b="0" i="0" baseline="30000" dirty="0">
                <a:solidFill>
                  <a:srgbClr val="0070C0"/>
                </a:solidFill>
                <a:effectLst/>
                <a:latin typeface="system-ui"/>
              </a:rPr>
              <a:t>[</a:t>
            </a:r>
            <a:r>
              <a:rPr lang="en-US" sz="26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600" b="0" i="0" baseline="30000" dirty="0">
                <a:solidFill>
                  <a:srgbClr val="0070C0"/>
                </a:solidFill>
                <a:effectLst/>
                <a:latin typeface="system-ui"/>
              </a:rPr>
              <a:t>]</a:t>
            </a:r>
            <a:r>
              <a:rPr lang="en-US" sz="2600" b="0" i="0" dirty="0">
                <a:solidFill>
                  <a:srgbClr val="0070C0"/>
                </a:solidFill>
                <a:effectLst/>
                <a:latin typeface="system-ui"/>
              </a:rPr>
              <a:t>placing before you today?</a:t>
            </a:r>
          </a:p>
          <a:p>
            <a:pPr algn="l"/>
            <a:r>
              <a:rPr lang="en-US" sz="2600" b="1" i="0" baseline="30000" dirty="0">
                <a:solidFill>
                  <a:srgbClr val="0070C0"/>
                </a:solidFill>
                <a:effectLst/>
                <a:latin typeface="system-ui"/>
              </a:rPr>
              <a:t>9 </a:t>
            </a:r>
            <a:r>
              <a:rPr lang="en-US" sz="2600" b="0" i="0" dirty="0">
                <a:solidFill>
                  <a:srgbClr val="0070C0"/>
                </a:solidFill>
                <a:effectLst/>
                <a:latin typeface="system-ui"/>
              </a:rPr>
              <a:t>“Only pay attention and watch yourselves closely so that you do not forget the things which your eyes have seen and they do not depart from your heart all the days of your life. Make them known to your children and your grandchildren [impressing these things on their mind and penetrating their heart with these truths]— </a:t>
            </a:r>
            <a:r>
              <a:rPr lang="en-US" sz="2600" b="1" i="0" baseline="30000" dirty="0">
                <a:solidFill>
                  <a:srgbClr val="0070C0"/>
                </a:solidFill>
                <a:effectLst/>
                <a:latin typeface="system-ui"/>
              </a:rPr>
              <a:t>10 </a:t>
            </a:r>
            <a:r>
              <a:rPr lang="en-US" sz="2600" b="0" i="1" dirty="0">
                <a:solidFill>
                  <a:srgbClr val="0070C0"/>
                </a:solidFill>
                <a:effectLst/>
                <a:latin typeface="system-ui"/>
              </a:rPr>
              <a:t>especially</a:t>
            </a:r>
            <a:r>
              <a:rPr lang="en-US" sz="2600" b="0" i="0" dirty="0">
                <a:solidFill>
                  <a:srgbClr val="0070C0"/>
                </a:solidFill>
                <a:effectLst/>
                <a:latin typeface="system-ui"/>
              </a:rPr>
              <a:t> the day you stood before the </a:t>
            </a:r>
            <a:r>
              <a:rPr lang="en-US" sz="2600" b="0" i="0" cap="small" dirty="0">
                <a:solidFill>
                  <a:srgbClr val="0070C0"/>
                </a:solidFill>
                <a:effectLst/>
                <a:latin typeface="system-ui"/>
              </a:rPr>
              <a:t>Lord</a:t>
            </a:r>
            <a:r>
              <a:rPr lang="en-US" sz="2600" b="0" i="0" dirty="0">
                <a:solidFill>
                  <a:srgbClr val="0070C0"/>
                </a:solidFill>
                <a:effectLst/>
                <a:latin typeface="system-ui"/>
              </a:rPr>
              <a:t> your God at Horeb (Mount Sinai), when the </a:t>
            </a:r>
            <a:r>
              <a:rPr lang="en-US" sz="2600" b="0" i="0" cap="small" dirty="0">
                <a:solidFill>
                  <a:srgbClr val="0070C0"/>
                </a:solidFill>
                <a:effectLst/>
                <a:latin typeface="system-ui"/>
              </a:rPr>
              <a:t>Lord</a:t>
            </a:r>
            <a:r>
              <a:rPr lang="en-US" sz="2600" b="0" i="0" dirty="0">
                <a:solidFill>
                  <a:srgbClr val="0070C0"/>
                </a:solidFill>
                <a:effectLst/>
                <a:latin typeface="system-ui"/>
              </a:rPr>
              <a:t> said to me, ‘Assemble the people to Me and I will let them hear My words, so that they may learn to fear Me [with awe-filled reverence and profound respect] all the days they live on the land, and so that they may teach their children.’</a:t>
            </a:r>
          </a:p>
        </p:txBody>
      </p:sp>
    </p:spTree>
    <p:extLst>
      <p:ext uri="{BB962C8B-B14F-4D97-AF65-F5344CB8AC3E}">
        <p14:creationId xmlns:p14="http://schemas.microsoft.com/office/powerpoint/2010/main" val="188364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5663089"/>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Spiritual Blindness</a:t>
            </a:r>
          </a:p>
          <a:p>
            <a:pPr algn="ctr"/>
            <a:r>
              <a:rPr lang="en-US" sz="3600" b="1" i="0" dirty="0">
                <a:solidFill>
                  <a:schemeClr val="accent4">
                    <a:lumMod val="50000"/>
                  </a:schemeClr>
                </a:solidFill>
                <a:effectLst/>
                <a:latin typeface="system-ui"/>
              </a:rPr>
              <a:t>Matt. 15:12-14 (KJV)</a:t>
            </a:r>
          </a:p>
          <a:p>
            <a:pPr algn="ctr"/>
            <a:endParaRPr lang="en-US" sz="2000" b="0" i="0" dirty="0">
              <a:solidFill>
                <a:srgbClr val="000000"/>
              </a:solidFill>
              <a:effectLst/>
              <a:latin typeface="system-ui"/>
            </a:endParaRPr>
          </a:p>
          <a:p>
            <a:pPr algn="l"/>
            <a:r>
              <a:rPr lang="en-US" sz="3600" b="1" i="0" baseline="30000" dirty="0">
                <a:solidFill>
                  <a:srgbClr val="0070C0"/>
                </a:solidFill>
                <a:effectLst/>
                <a:latin typeface="system-ui"/>
              </a:rPr>
              <a:t>12 </a:t>
            </a:r>
            <a:r>
              <a:rPr lang="en-US" sz="3600" b="0" i="0" dirty="0">
                <a:solidFill>
                  <a:srgbClr val="0070C0"/>
                </a:solidFill>
                <a:effectLst/>
                <a:latin typeface="system-ui"/>
              </a:rPr>
              <a:t>Then the disciples came and said to Jesus, “Do You know that the Pharisees were offended when they heard </a:t>
            </a:r>
            <a:r>
              <a:rPr lang="en-US" sz="3600" b="0" i="1" dirty="0">
                <a:solidFill>
                  <a:srgbClr val="0070C0"/>
                </a:solidFill>
                <a:effectLst/>
                <a:latin typeface="system-ui"/>
              </a:rPr>
              <a:t>you say</a:t>
            </a:r>
            <a:r>
              <a:rPr lang="en-US" sz="3600" b="0" i="0" dirty="0">
                <a:solidFill>
                  <a:srgbClr val="0070C0"/>
                </a:solidFill>
                <a:effectLst/>
                <a:latin typeface="system-ui"/>
              </a:rPr>
              <a:t> this?” </a:t>
            </a:r>
            <a:r>
              <a:rPr lang="en-US" sz="3600" b="1" i="0" baseline="30000" dirty="0">
                <a:solidFill>
                  <a:srgbClr val="0070C0"/>
                </a:solidFill>
                <a:effectLst/>
                <a:latin typeface="system-ui"/>
              </a:rPr>
              <a:t>13 </a:t>
            </a:r>
            <a:r>
              <a:rPr lang="en-US" sz="3600" b="0" i="0" dirty="0">
                <a:solidFill>
                  <a:srgbClr val="0070C0"/>
                </a:solidFill>
                <a:effectLst/>
                <a:latin typeface="system-ui"/>
              </a:rPr>
              <a:t>He answered, “Every plant which My heavenly Father did not plant will be torn up by the roots. </a:t>
            </a:r>
            <a:r>
              <a:rPr lang="en-US" sz="3600" b="1" i="0" baseline="30000" dirty="0">
                <a:solidFill>
                  <a:srgbClr val="0070C0"/>
                </a:solidFill>
                <a:effectLst/>
                <a:latin typeface="system-ui"/>
              </a:rPr>
              <a:t>14 </a:t>
            </a:r>
            <a:r>
              <a:rPr lang="en-US" sz="3600" b="0" i="0" dirty="0">
                <a:solidFill>
                  <a:srgbClr val="0070C0"/>
                </a:solidFill>
                <a:effectLst/>
                <a:latin typeface="system-ui"/>
              </a:rPr>
              <a:t>Leave them alone; they are blind guides </a:t>
            </a:r>
            <a:r>
              <a:rPr lang="en-US" sz="3600" b="0" i="0" baseline="30000" dirty="0">
                <a:solidFill>
                  <a:srgbClr val="0070C0"/>
                </a:solidFill>
                <a:effectLst/>
                <a:latin typeface="system-ui"/>
              </a:rPr>
              <a:t>[</a:t>
            </a:r>
            <a:r>
              <a:rPr lang="en-US" sz="36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3600" b="0" i="0" baseline="30000" dirty="0">
                <a:solidFill>
                  <a:srgbClr val="0070C0"/>
                </a:solidFill>
                <a:effectLst/>
                <a:latin typeface="system-ui"/>
              </a:rPr>
              <a:t>]</a:t>
            </a:r>
            <a:r>
              <a:rPr lang="en-US" sz="3600" b="0" i="0" dirty="0">
                <a:solidFill>
                  <a:srgbClr val="0070C0"/>
                </a:solidFill>
                <a:effectLst/>
                <a:latin typeface="system-ui"/>
              </a:rPr>
              <a:t>[leading blind followers]. If a blind man leads a blind man, both will fall into a pit.”</a:t>
            </a:r>
          </a:p>
        </p:txBody>
      </p:sp>
    </p:spTree>
    <p:extLst>
      <p:ext uri="{BB962C8B-B14F-4D97-AF65-F5344CB8AC3E}">
        <p14:creationId xmlns:p14="http://schemas.microsoft.com/office/powerpoint/2010/main" val="99209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99" name="Ink 98">
                <a:extLst>
                  <a:ext uri="{FF2B5EF4-FFF2-40B4-BE49-F238E27FC236}">
                    <a16:creationId xmlns:a16="http://schemas.microsoft.com/office/drawing/2014/main" id="{8AF5FC09-B1ED-4A77-8904-BF06A5D00301}"/>
                  </a:ext>
                </a:extLst>
              </p14:cNvPr>
              <p14:cNvContentPartPr/>
              <p14:nvPr/>
            </p14:nvContentPartPr>
            <p14:xfrm>
              <a:off x="8216700" y="4812040"/>
              <a:ext cx="396720" cy="78840"/>
            </p14:xfrm>
          </p:contentPart>
        </mc:Choice>
        <mc:Fallback xmlns="">
          <p:pic>
            <p:nvPicPr>
              <p:cNvPr id="99" name="Ink 98">
                <a:extLst>
                  <a:ext uri="{FF2B5EF4-FFF2-40B4-BE49-F238E27FC236}">
                    <a16:creationId xmlns:a16="http://schemas.microsoft.com/office/drawing/2014/main" id="{8AF5FC09-B1ED-4A77-8904-BF06A5D00301}"/>
                  </a:ext>
                </a:extLst>
              </p:cNvPr>
              <p:cNvPicPr/>
              <p:nvPr/>
            </p:nvPicPr>
            <p:blipFill>
              <a:blip r:embed="rId5"/>
              <a:stretch>
                <a:fillRect/>
              </a:stretch>
            </p:blipFill>
            <p:spPr>
              <a:xfrm>
                <a:off x="8162700" y="4704040"/>
                <a:ext cx="504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8" name="Ink 97">
                <a:extLst>
                  <a:ext uri="{FF2B5EF4-FFF2-40B4-BE49-F238E27FC236}">
                    <a16:creationId xmlns:a16="http://schemas.microsoft.com/office/drawing/2014/main" id="{F3A03826-2AFA-4888-BFB1-202CAA5D37CD}"/>
                  </a:ext>
                </a:extLst>
              </p14:cNvPr>
              <p14:cNvContentPartPr/>
              <p14:nvPr/>
            </p14:nvContentPartPr>
            <p14:xfrm>
              <a:off x="9655980" y="3599560"/>
              <a:ext cx="925200" cy="999360"/>
            </p14:xfrm>
          </p:contentPart>
        </mc:Choice>
        <mc:Fallback xmlns="">
          <p:pic>
            <p:nvPicPr>
              <p:cNvPr id="98" name="Ink 97">
                <a:extLst>
                  <a:ext uri="{FF2B5EF4-FFF2-40B4-BE49-F238E27FC236}">
                    <a16:creationId xmlns:a16="http://schemas.microsoft.com/office/drawing/2014/main" id="{F3A03826-2AFA-4888-BFB1-202CAA5D37CD}"/>
                  </a:ext>
                </a:extLst>
              </p:cNvPr>
              <p:cNvPicPr/>
              <p:nvPr/>
            </p:nvPicPr>
            <p:blipFill>
              <a:blip r:embed="rId7"/>
              <a:stretch>
                <a:fillRect/>
              </a:stretch>
            </p:blipFill>
            <p:spPr>
              <a:xfrm>
                <a:off x="9601959" y="3491560"/>
                <a:ext cx="1032882" cy="121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6" name="Ink 95">
                <a:extLst>
                  <a:ext uri="{FF2B5EF4-FFF2-40B4-BE49-F238E27FC236}">
                    <a16:creationId xmlns:a16="http://schemas.microsoft.com/office/drawing/2014/main" id="{88EEA651-66C3-4532-AAD7-2767C4D3DE85}"/>
                  </a:ext>
                </a:extLst>
              </p14:cNvPr>
              <p14:cNvContentPartPr/>
              <p14:nvPr/>
            </p14:nvContentPartPr>
            <p14:xfrm>
              <a:off x="9080340" y="2475280"/>
              <a:ext cx="916200" cy="725040"/>
            </p14:xfrm>
          </p:contentPart>
        </mc:Choice>
        <mc:Fallback xmlns="">
          <p:pic>
            <p:nvPicPr>
              <p:cNvPr id="96" name="Ink 95">
                <a:extLst>
                  <a:ext uri="{FF2B5EF4-FFF2-40B4-BE49-F238E27FC236}">
                    <a16:creationId xmlns:a16="http://schemas.microsoft.com/office/drawing/2014/main" id="{88EEA651-66C3-4532-AAD7-2767C4D3DE85}"/>
                  </a:ext>
                </a:extLst>
              </p:cNvPr>
              <p:cNvPicPr/>
              <p:nvPr/>
            </p:nvPicPr>
            <p:blipFill>
              <a:blip r:embed="rId9"/>
              <a:stretch>
                <a:fillRect/>
              </a:stretch>
            </p:blipFill>
            <p:spPr>
              <a:xfrm>
                <a:off x="9026340" y="2367280"/>
                <a:ext cx="1023840" cy="9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 name="Ink 91">
                <a:extLst>
                  <a:ext uri="{FF2B5EF4-FFF2-40B4-BE49-F238E27FC236}">
                    <a16:creationId xmlns:a16="http://schemas.microsoft.com/office/drawing/2014/main" id="{F08CC880-DEF7-4208-BF07-1E2A77C84CAE}"/>
                  </a:ext>
                </a:extLst>
              </p14:cNvPr>
              <p14:cNvContentPartPr/>
              <p14:nvPr/>
            </p14:nvContentPartPr>
            <p14:xfrm>
              <a:off x="8979900" y="2364760"/>
              <a:ext cx="51120" cy="163800"/>
            </p14:xfrm>
          </p:contentPart>
        </mc:Choice>
        <mc:Fallback xmlns="">
          <p:pic>
            <p:nvPicPr>
              <p:cNvPr id="92" name="Ink 91">
                <a:extLst>
                  <a:ext uri="{FF2B5EF4-FFF2-40B4-BE49-F238E27FC236}">
                    <a16:creationId xmlns:a16="http://schemas.microsoft.com/office/drawing/2014/main" id="{F08CC880-DEF7-4208-BF07-1E2A77C84CAE}"/>
                  </a:ext>
                </a:extLst>
              </p:cNvPr>
              <p:cNvPicPr/>
              <p:nvPr/>
            </p:nvPicPr>
            <p:blipFill>
              <a:blip r:embed="rId11"/>
              <a:stretch>
                <a:fillRect/>
              </a:stretch>
            </p:blipFill>
            <p:spPr>
              <a:xfrm>
                <a:off x="8925517" y="2256760"/>
                <a:ext cx="159523"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a:extLst>
                  <a:ext uri="{FF2B5EF4-FFF2-40B4-BE49-F238E27FC236}">
                    <a16:creationId xmlns:a16="http://schemas.microsoft.com/office/drawing/2014/main" id="{174800F1-2ACA-4161-A7AD-35473716A5EB}"/>
                  </a:ext>
                </a:extLst>
              </p14:cNvPr>
              <p14:cNvContentPartPr/>
              <p14:nvPr/>
            </p14:nvContentPartPr>
            <p14:xfrm>
              <a:off x="6359820" y="1014760"/>
              <a:ext cx="1452600" cy="727200"/>
            </p14:xfrm>
          </p:contentPart>
        </mc:Choice>
        <mc:Fallback xmlns="">
          <p:pic>
            <p:nvPicPr>
              <p:cNvPr id="62" name="Ink 61">
                <a:extLst>
                  <a:ext uri="{FF2B5EF4-FFF2-40B4-BE49-F238E27FC236}">
                    <a16:creationId xmlns:a16="http://schemas.microsoft.com/office/drawing/2014/main" id="{174800F1-2ACA-4161-A7AD-35473716A5EB}"/>
                  </a:ext>
                </a:extLst>
              </p:cNvPr>
              <p:cNvPicPr/>
              <p:nvPr/>
            </p:nvPicPr>
            <p:blipFill>
              <a:blip r:embed="rId13"/>
              <a:stretch>
                <a:fillRect/>
              </a:stretch>
            </p:blipFill>
            <p:spPr>
              <a:xfrm>
                <a:off x="6305820" y="906760"/>
                <a:ext cx="156024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4FF59D39-C29B-4930-8A59-ACF89AACBBB2}"/>
                  </a:ext>
                </a:extLst>
              </p14:cNvPr>
              <p14:cNvContentPartPr/>
              <p14:nvPr/>
            </p14:nvContentPartPr>
            <p14:xfrm>
              <a:off x="4927020" y="646120"/>
              <a:ext cx="1411200" cy="509760"/>
            </p14:xfrm>
          </p:contentPart>
        </mc:Choice>
        <mc:Fallback xmlns="">
          <p:pic>
            <p:nvPicPr>
              <p:cNvPr id="61" name="Ink 60">
                <a:extLst>
                  <a:ext uri="{FF2B5EF4-FFF2-40B4-BE49-F238E27FC236}">
                    <a16:creationId xmlns:a16="http://schemas.microsoft.com/office/drawing/2014/main" id="{4FF59D39-C29B-4930-8A59-ACF89AACBBB2}"/>
                  </a:ext>
                </a:extLst>
              </p:cNvPr>
              <p:cNvPicPr/>
              <p:nvPr/>
            </p:nvPicPr>
            <p:blipFill>
              <a:blip r:embed="rId15"/>
              <a:stretch>
                <a:fillRect/>
              </a:stretch>
            </p:blipFill>
            <p:spPr>
              <a:xfrm>
                <a:off x="4873006" y="538196"/>
                <a:ext cx="1518867" cy="72524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Ink 57">
                <a:extLst>
                  <a:ext uri="{FF2B5EF4-FFF2-40B4-BE49-F238E27FC236}">
                    <a16:creationId xmlns:a16="http://schemas.microsoft.com/office/drawing/2014/main" id="{B3A8B1D6-DB5A-4509-B358-6CF4C9312A0E}"/>
                  </a:ext>
                </a:extLst>
              </p14:cNvPr>
              <p14:cNvContentPartPr/>
              <p14:nvPr/>
            </p14:nvContentPartPr>
            <p14:xfrm>
              <a:off x="4928100" y="1028080"/>
              <a:ext cx="1080" cy="8280"/>
            </p14:xfrm>
          </p:contentPart>
        </mc:Choice>
        <mc:Fallback xmlns="">
          <p:pic>
            <p:nvPicPr>
              <p:cNvPr id="58" name="Ink 57">
                <a:extLst>
                  <a:ext uri="{FF2B5EF4-FFF2-40B4-BE49-F238E27FC236}">
                    <a16:creationId xmlns:a16="http://schemas.microsoft.com/office/drawing/2014/main" id="{B3A8B1D6-DB5A-4509-B358-6CF4C9312A0E}"/>
                  </a:ext>
                </a:extLst>
              </p:cNvPr>
              <p:cNvPicPr/>
              <p:nvPr/>
            </p:nvPicPr>
            <p:blipFill>
              <a:blip r:embed="rId17"/>
              <a:stretch>
                <a:fillRect/>
              </a:stretch>
            </p:blipFill>
            <p:spPr>
              <a:xfrm>
                <a:off x="4847100" y="920080"/>
                <a:ext cx="1625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6" name="Ink 75">
                <a:extLst>
                  <a:ext uri="{FF2B5EF4-FFF2-40B4-BE49-F238E27FC236}">
                    <a16:creationId xmlns:a16="http://schemas.microsoft.com/office/drawing/2014/main" id="{9F9EA9C9-7BC8-48E8-8EF1-EB2F8D79D43A}"/>
                  </a:ext>
                </a:extLst>
              </p14:cNvPr>
              <p14:cNvContentPartPr/>
              <p14:nvPr/>
            </p14:nvContentPartPr>
            <p14:xfrm>
              <a:off x="3474060" y="4533400"/>
              <a:ext cx="761400" cy="410040"/>
            </p14:xfrm>
          </p:contentPart>
        </mc:Choice>
        <mc:Fallback xmlns="">
          <p:pic>
            <p:nvPicPr>
              <p:cNvPr id="76" name="Ink 75">
                <a:extLst>
                  <a:ext uri="{FF2B5EF4-FFF2-40B4-BE49-F238E27FC236}">
                    <a16:creationId xmlns:a16="http://schemas.microsoft.com/office/drawing/2014/main" id="{9F9EA9C9-7BC8-48E8-8EF1-EB2F8D79D43A}"/>
                  </a:ext>
                </a:extLst>
              </p:cNvPr>
              <p:cNvPicPr/>
              <p:nvPr/>
            </p:nvPicPr>
            <p:blipFill>
              <a:blip r:embed="rId19"/>
              <a:stretch>
                <a:fillRect/>
              </a:stretch>
            </p:blipFill>
            <p:spPr>
              <a:xfrm>
                <a:off x="3420060" y="4425400"/>
                <a:ext cx="86904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Ink 77">
                <a:extLst>
                  <a:ext uri="{FF2B5EF4-FFF2-40B4-BE49-F238E27FC236}">
                    <a16:creationId xmlns:a16="http://schemas.microsoft.com/office/drawing/2014/main" id="{234A4E6F-8FF1-4B2F-8372-38972FF7A725}"/>
                  </a:ext>
                </a:extLst>
              </p14:cNvPr>
              <p14:cNvContentPartPr/>
              <p14:nvPr/>
            </p14:nvContentPartPr>
            <p14:xfrm>
              <a:off x="1445460" y="3301480"/>
              <a:ext cx="1322640" cy="1703520"/>
            </p14:xfrm>
          </p:contentPart>
        </mc:Choice>
        <mc:Fallback xmlns="">
          <p:pic>
            <p:nvPicPr>
              <p:cNvPr id="78" name="Ink 77">
                <a:extLst>
                  <a:ext uri="{FF2B5EF4-FFF2-40B4-BE49-F238E27FC236}">
                    <a16:creationId xmlns:a16="http://schemas.microsoft.com/office/drawing/2014/main" id="{234A4E6F-8FF1-4B2F-8372-38972FF7A725}"/>
                  </a:ext>
                </a:extLst>
              </p:cNvPr>
              <p:cNvPicPr/>
              <p:nvPr/>
            </p:nvPicPr>
            <p:blipFill>
              <a:blip r:embed="rId21"/>
              <a:stretch>
                <a:fillRect/>
              </a:stretch>
            </p:blipFill>
            <p:spPr>
              <a:xfrm>
                <a:off x="1391460" y="3193480"/>
                <a:ext cx="1430280" cy="191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 name="Ink 76">
                <a:extLst>
                  <a:ext uri="{FF2B5EF4-FFF2-40B4-BE49-F238E27FC236}">
                    <a16:creationId xmlns:a16="http://schemas.microsoft.com/office/drawing/2014/main" id="{97BE2BF0-353D-4E63-BB01-864B9C2E5915}"/>
                  </a:ext>
                </a:extLst>
              </p14:cNvPr>
              <p14:cNvContentPartPr/>
              <p14:nvPr/>
            </p14:nvContentPartPr>
            <p14:xfrm>
              <a:off x="1906980" y="2181520"/>
              <a:ext cx="840600" cy="361440"/>
            </p14:xfrm>
          </p:contentPart>
        </mc:Choice>
        <mc:Fallback xmlns="">
          <p:pic>
            <p:nvPicPr>
              <p:cNvPr id="77" name="Ink 76">
                <a:extLst>
                  <a:ext uri="{FF2B5EF4-FFF2-40B4-BE49-F238E27FC236}">
                    <a16:creationId xmlns:a16="http://schemas.microsoft.com/office/drawing/2014/main" id="{97BE2BF0-353D-4E63-BB01-864B9C2E5915}"/>
                  </a:ext>
                </a:extLst>
              </p:cNvPr>
              <p:cNvPicPr/>
              <p:nvPr/>
            </p:nvPicPr>
            <p:blipFill>
              <a:blip r:embed="rId23"/>
              <a:stretch>
                <a:fillRect/>
              </a:stretch>
            </p:blipFill>
            <p:spPr>
              <a:xfrm>
                <a:off x="1852980" y="2073627"/>
                <a:ext cx="948240" cy="57686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Ink 54">
                <a:extLst>
                  <a:ext uri="{FF2B5EF4-FFF2-40B4-BE49-F238E27FC236}">
                    <a16:creationId xmlns:a16="http://schemas.microsoft.com/office/drawing/2014/main" id="{53A08D81-5094-4D5B-9006-9444B4CE2AE1}"/>
                  </a:ext>
                </a:extLst>
              </p14:cNvPr>
              <p14:cNvContentPartPr/>
              <p14:nvPr/>
            </p14:nvContentPartPr>
            <p14:xfrm>
              <a:off x="3388740" y="1090360"/>
              <a:ext cx="1260000" cy="406800"/>
            </p14:xfrm>
          </p:contentPart>
        </mc:Choice>
        <mc:Fallback xmlns="">
          <p:pic>
            <p:nvPicPr>
              <p:cNvPr id="55" name="Ink 54">
                <a:extLst>
                  <a:ext uri="{FF2B5EF4-FFF2-40B4-BE49-F238E27FC236}">
                    <a16:creationId xmlns:a16="http://schemas.microsoft.com/office/drawing/2014/main" id="{53A08D81-5094-4D5B-9006-9444B4CE2AE1}"/>
                  </a:ext>
                </a:extLst>
              </p:cNvPr>
              <p:cNvPicPr/>
              <p:nvPr/>
            </p:nvPicPr>
            <p:blipFill>
              <a:blip r:embed="rId25"/>
              <a:stretch>
                <a:fillRect/>
              </a:stretch>
            </p:blipFill>
            <p:spPr>
              <a:xfrm>
                <a:off x="3334740" y="982360"/>
                <a:ext cx="13676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Ink 59">
                <a:extLst>
                  <a:ext uri="{FF2B5EF4-FFF2-40B4-BE49-F238E27FC236}">
                    <a16:creationId xmlns:a16="http://schemas.microsoft.com/office/drawing/2014/main" id="{FF860593-DA36-4764-B5D4-96B6C422568E}"/>
                  </a:ext>
                </a:extLst>
              </p14:cNvPr>
              <p14:cNvContentPartPr/>
              <p14:nvPr/>
            </p14:nvContentPartPr>
            <p14:xfrm>
              <a:off x="4653060" y="1307440"/>
              <a:ext cx="2880" cy="1800"/>
            </p14:xfrm>
          </p:contentPart>
        </mc:Choice>
        <mc:Fallback xmlns="">
          <p:pic>
            <p:nvPicPr>
              <p:cNvPr id="60" name="Ink 59">
                <a:extLst>
                  <a:ext uri="{FF2B5EF4-FFF2-40B4-BE49-F238E27FC236}">
                    <a16:creationId xmlns:a16="http://schemas.microsoft.com/office/drawing/2014/main" id="{FF860593-DA36-4764-B5D4-96B6C422568E}"/>
                  </a:ext>
                </a:extLst>
              </p:cNvPr>
              <p:cNvPicPr/>
              <p:nvPr/>
            </p:nvPicPr>
            <p:blipFill>
              <a:blip r:embed="rId27"/>
              <a:stretch>
                <a:fillRect/>
              </a:stretch>
            </p:blipFill>
            <p:spPr>
              <a:xfrm>
                <a:off x="4605060" y="1199440"/>
                <a:ext cx="98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3" name="Ink 102">
                <a:extLst>
                  <a:ext uri="{FF2B5EF4-FFF2-40B4-BE49-F238E27FC236}">
                    <a16:creationId xmlns:a16="http://schemas.microsoft.com/office/drawing/2014/main" id="{FC5C40F6-4C6B-4900-9EF2-47E358479BD1}"/>
                  </a:ext>
                </a:extLst>
              </p14:cNvPr>
              <p14:cNvContentPartPr/>
              <p14:nvPr/>
            </p14:nvContentPartPr>
            <p14:xfrm>
              <a:off x="4847460" y="4132360"/>
              <a:ext cx="321480" cy="228600"/>
            </p14:xfrm>
          </p:contentPart>
        </mc:Choice>
        <mc:Fallback xmlns="">
          <p:pic>
            <p:nvPicPr>
              <p:cNvPr id="103" name="Ink 102">
                <a:extLst>
                  <a:ext uri="{FF2B5EF4-FFF2-40B4-BE49-F238E27FC236}">
                    <a16:creationId xmlns:a16="http://schemas.microsoft.com/office/drawing/2014/main" id="{FC5C40F6-4C6B-4900-9EF2-47E358479BD1}"/>
                  </a:ext>
                </a:extLst>
              </p:cNvPr>
              <p:cNvPicPr/>
              <p:nvPr/>
            </p:nvPicPr>
            <p:blipFill>
              <a:blip r:embed="rId29"/>
              <a:stretch>
                <a:fillRect/>
              </a:stretch>
            </p:blipFill>
            <p:spPr>
              <a:xfrm>
                <a:off x="4793460" y="4024360"/>
                <a:ext cx="42912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 name="Ink 79">
                <a:extLst>
                  <a:ext uri="{FF2B5EF4-FFF2-40B4-BE49-F238E27FC236}">
                    <a16:creationId xmlns:a16="http://schemas.microsoft.com/office/drawing/2014/main" id="{EE4EC8A4-FCB5-4D50-ABD8-B4B510FBB49E}"/>
                  </a:ext>
                </a:extLst>
              </p14:cNvPr>
              <p14:cNvContentPartPr/>
              <p14:nvPr/>
            </p14:nvContentPartPr>
            <p14:xfrm>
              <a:off x="7139940" y="4788640"/>
              <a:ext cx="252000" cy="79200"/>
            </p14:xfrm>
          </p:contentPart>
        </mc:Choice>
        <mc:Fallback xmlns="">
          <p:pic>
            <p:nvPicPr>
              <p:cNvPr id="80" name="Ink 79">
                <a:extLst>
                  <a:ext uri="{FF2B5EF4-FFF2-40B4-BE49-F238E27FC236}">
                    <a16:creationId xmlns:a16="http://schemas.microsoft.com/office/drawing/2014/main" id="{EE4EC8A4-FCB5-4D50-ABD8-B4B510FBB49E}"/>
                  </a:ext>
                </a:extLst>
              </p:cNvPr>
              <p:cNvPicPr/>
              <p:nvPr/>
            </p:nvPicPr>
            <p:blipFill>
              <a:blip r:embed="rId31"/>
              <a:stretch>
                <a:fillRect/>
              </a:stretch>
            </p:blipFill>
            <p:spPr>
              <a:xfrm>
                <a:off x="7085940" y="4680640"/>
                <a:ext cx="359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 name="Ink 71">
                <a:extLst>
                  <a:ext uri="{FF2B5EF4-FFF2-40B4-BE49-F238E27FC236}">
                    <a16:creationId xmlns:a16="http://schemas.microsoft.com/office/drawing/2014/main" id="{1E6A27C2-4837-410C-B3A1-1A8F7B0F25FD}"/>
                  </a:ext>
                </a:extLst>
              </p14:cNvPr>
              <p14:cNvContentPartPr/>
              <p14:nvPr/>
            </p14:nvContentPartPr>
            <p14:xfrm>
              <a:off x="6743220" y="4261600"/>
              <a:ext cx="720" cy="4680"/>
            </p14:xfrm>
          </p:contentPart>
        </mc:Choice>
        <mc:Fallback xmlns="">
          <p:pic>
            <p:nvPicPr>
              <p:cNvPr id="72" name="Ink 71">
                <a:extLst>
                  <a:ext uri="{FF2B5EF4-FFF2-40B4-BE49-F238E27FC236}">
                    <a16:creationId xmlns:a16="http://schemas.microsoft.com/office/drawing/2014/main" id="{1E6A27C2-4837-410C-B3A1-1A8F7B0F25FD}"/>
                  </a:ext>
                </a:extLst>
              </p:cNvPr>
              <p:cNvPicPr/>
              <p:nvPr/>
            </p:nvPicPr>
            <p:blipFill>
              <a:blip r:embed="rId33"/>
              <a:stretch>
                <a:fillRect/>
              </a:stretch>
            </p:blipFill>
            <p:spPr>
              <a:xfrm>
                <a:off x="6689220" y="4153600"/>
                <a:ext cx="108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1" name="Ink 70">
                <a:extLst>
                  <a:ext uri="{FF2B5EF4-FFF2-40B4-BE49-F238E27FC236}">
                    <a16:creationId xmlns:a16="http://schemas.microsoft.com/office/drawing/2014/main" id="{B61ACDBC-C570-4420-8AD3-39DD7C0262F9}"/>
                  </a:ext>
                </a:extLst>
              </p14:cNvPr>
              <p14:cNvContentPartPr/>
              <p14:nvPr/>
            </p14:nvContentPartPr>
            <p14:xfrm>
              <a:off x="6756180" y="3928240"/>
              <a:ext cx="26280" cy="212040"/>
            </p14:xfrm>
          </p:contentPart>
        </mc:Choice>
        <mc:Fallback xmlns="">
          <p:pic>
            <p:nvPicPr>
              <p:cNvPr id="71" name="Ink 70">
                <a:extLst>
                  <a:ext uri="{FF2B5EF4-FFF2-40B4-BE49-F238E27FC236}">
                    <a16:creationId xmlns:a16="http://schemas.microsoft.com/office/drawing/2014/main" id="{B61ACDBC-C570-4420-8AD3-39DD7C0262F9}"/>
                  </a:ext>
                </a:extLst>
              </p:cNvPr>
              <p:cNvPicPr/>
              <p:nvPr/>
            </p:nvPicPr>
            <p:blipFill>
              <a:blip r:embed="rId35"/>
              <a:stretch>
                <a:fillRect/>
              </a:stretch>
            </p:blipFill>
            <p:spPr>
              <a:xfrm>
                <a:off x="6702180" y="3820240"/>
                <a:ext cx="1339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1" name="Ink 100">
                <a:extLst>
                  <a:ext uri="{FF2B5EF4-FFF2-40B4-BE49-F238E27FC236}">
                    <a16:creationId xmlns:a16="http://schemas.microsoft.com/office/drawing/2014/main" id="{A58C8D14-559A-49F3-A5F5-40ED21406CA5}"/>
                  </a:ext>
                </a:extLst>
              </p14:cNvPr>
              <p14:cNvContentPartPr/>
              <p14:nvPr/>
            </p14:nvContentPartPr>
            <p14:xfrm>
              <a:off x="6298980" y="3928600"/>
              <a:ext cx="496800" cy="480960"/>
            </p14:xfrm>
          </p:contentPart>
        </mc:Choice>
        <mc:Fallback xmlns="">
          <p:pic>
            <p:nvPicPr>
              <p:cNvPr id="101" name="Ink 100">
                <a:extLst>
                  <a:ext uri="{FF2B5EF4-FFF2-40B4-BE49-F238E27FC236}">
                    <a16:creationId xmlns:a16="http://schemas.microsoft.com/office/drawing/2014/main" id="{A58C8D14-559A-49F3-A5F5-40ED21406CA5}"/>
                  </a:ext>
                </a:extLst>
              </p:cNvPr>
              <p:cNvPicPr/>
              <p:nvPr/>
            </p:nvPicPr>
            <p:blipFill>
              <a:blip r:embed="rId37"/>
              <a:stretch>
                <a:fillRect/>
              </a:stretch>
            </p:blipFill>
            <p:spPr>
              <a:xfrm>
                <a:off x="6244980" y="3820600"/>
                <a:ext cx="6044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Ink 43">
                <a:extLst>
                  <a:ext uri="{FF2B5EF4-FFF2-40B4-BE49-F238E27FC236}">
                    <a16:creationId xmlns:a16="http://schemas.microsoft.com/office/drawing/2014/main" id="{4E01DB18-40D1-4E11-8F13-8B53161AAC88}"/>
                  </a:ext>
                </a:extLst>
              </p14:cNvPr>
              <p14:cNvContentPartPr/>
              <p14:nvPr/>
            </p14:nvContentPartPr>
            <p14:xfrm>
              <a:off x="3973740" y="709480"/>
              <a:ext cx="903240" cy="292320"/>
            </p14:xfrm>
          </p:contentPart>
        </mc:Choice>
        <mc:Fallback xmlns="">
          <p:pic>
            <p:nvPicPr>
              <p:cNvPr id="44" name="Ink 43">
                <a:extLst>
                  <a:ext uri="{FF2B5EF4-FFF2-40B4-BE49-F238E27FC236}">
                    <a16:creationId xmlns:a16="http://schemas.microsoft.com/office/drawing/2014/main" id="{4E01DB18-40D1-4E11-8F13-8B53161AAC88}"/>
                  </a:ext>
                </a:extLst>
              </p:cNvPr>
              <p:cNvPicPr/>
              <p:nvPr/>
            </p:nvPicPr>
            <p:blipFill>
              <a:blip r:embed="rId39"/>
              <a:stretch>
                <a:fillRect/>
              </a:stretch>
            </p:blipFill>
            <p:spPr>
              <a:xfrm>
                <a:off x="3919740" y="601480"/>
                <a:ext cx="10108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id="{340D4354-F967-4354-BB95-40D502CC6C4A}"/>
                  </a:ext>
                </a:extLst>
              </p14:cNvPr>
              <p14:cNvContentPartPr/>
              <p14:nvPr/>
            </p14:nvContentPartPr>
            <p14:xfrm>
              <a:off x="2194620" y="1126360"/>
              <a:ext cx="1132920" cy="1031760"/>
            </p14:xfrm>
          </p:contentPart>
        </mc:Choice>
        <mc:Fallback xmlns="">
          <p:pic>
            <p:nvPicPr>
              <p:cNvPr id="45" name="Ink 44">
                <a:extLst>
                  <a:ext uri="{FF2B5EF4-FFF2-40B4-BE49-F238E27FC236}">
                    <a16:creationId xmlns:a16="http://schemas.microsoft.com/office/drawing/2014/main" id="{340D4354-F967-4354-BB95-40D502CC6C4A}"/>
                  </a:ext>
                </a:extLst>
              </p:cNvPr>
              <p:cNvPicPr/>
              <p:nvPr/>
            </p:nvPicPr>
            <p:blipFill>
              <a:blip r:embed="rId41"/>
              <a:stretch>
                <a:fillRect/>
              </a:stretch>
            </p:blipFill>
            <p:spPr>
              <a:xfrm>
                <a:off x="2140637" y="1018360"/>
                <a:ext cx="1240526"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1" name="Ink 90">
                <a:extLst>
                  <a:ext uri="{FF2B5EF4-FFF2-40B4-BE49-F238E27FC236}">
                    <a16:creationId xmlns:a16="http://schemas.microsoft.com/office/drawing/2014/main" id="{08250B35-0967-4744-917D-25DA77A97B67}"/>
                  </a:ext>
                </a:extLst>
              </p14:cNvPr>
              <p14:cNvContentPartPr/>
              <p14:nvPr/>
            </p14:nvContentPartPr>
            <p14:xfrm>
              <a:off x="8876940" y="1739080"/>
              <a:ext cx="917280" cy="662400"/>
            </p14:xfrm>
          </p:contentPart>
        </mc:Choice>
        <mc:Fallback xmlns="">
          <p:pic>
            <p:nvPicPr>
              <p:cNvPr id="91" name="Ink 90">
                <a:extLst>
                  <a:ext uri="{FF2B5EF4-FFF2-40B4-BE49-F238E27FC236}">
                    <a16:creationId xmlns:a16="http://schemas.microsoft.com/office/drawing/2014/main" id="{08250B35-0967-4744-917D-25DA77A97B67}"/>
                  </a:ext>
                </a:extLst>
              </p:cNvPr>
              <p:cNvPicPr/>
              <p:nvPr/>
            </p:nvPicPr>
            <p:blipFill>
              <a:blip r:embed="rId43"/>
              <a:stretch>
                <a:fillRect/>
              </a:stretch>
            </p:blipFill>
            <p:spPr>
              <a:xfrm>
                <a:off x="8822961" y="1631080"/>
                <a:ext cx="1024878"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0" name="Ink 89">
                <a:extLst>
                  <a:ext uri="{FF2B5EF4-FFF2-40B4-BE49-F238E27FC236}">
                    <a16:creationId xmlns:a16="http://schemas.microsoft.com/office/drawing/2014/main" id="{1AAB4ECA-323C-4CB9-AEFC-EA40EB140D7F}"/>
                  </a:ext>
                </a:extLst>
              </p14:cNvPr>
              <p14:cNvContentPartPr/>
              <p14:nvPr/>
            </p14:nvContentPartPr>
            <p14:xfrm>
              <a:off x="6298980" y="697960"/>
              <a:ext cx="2604600" cy="1105560"/>
            </p14:xfrm>
          </p:contentPart>
        </mc:Choice>
        <mc:Fallback xmlns="">
          <p:pic>
            <p:nvPicPr>
              <p:cNvPr id="90" name="Ink 89">
                <a:extLst>
                  <a:ext uri="{FF2B5EF4-FFF2-40B4-BE49-F238E27FC236}">
                    <a16:creationId xmlns:a16="http://schemas.microsoft.com/office/drawing/2014/main" id="{1AAB4ECA-323C-4CB9-AEFC-EA40EB140D7F}"/>
                  </a:ext>
                </a:extLst>
              </p:cNvPr>
              <p:cNvPicPr/>
              <p:nvPr/>
            </p:nvPicPr>
            <p:blipFill>
              <a:blip r:embed="rId45"/>
              <a:stretch>
                <a:fillRect/>
              </a:stretch>
            </p:blipFill>
            <p:spPr>
              <a:xfrm>
                <a:off x="6244980" y="589960"/>
                <a:ext cx="2712240" cy="1321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5" name="Ink 94">
                <a:extLst>
                  <a:ext uri="{FF2B5EF4-FFF2-40B4-BE49-F238E27FC236}">
                    <a16:creationId xmlns:a16="http://schemas.microsoft.com/office/drawing/2014/main" id="{4F0EEAEA-C73B-415B-9F32-E2CBFE4101B4}"/>
                  </a:ext>
                </a:extLst>
              </p14:cNvPr>
              <p14:cNvContentPartPr/>
              <p14:nvPr/>
            </p14:nvContentPartPr>
            <p14:xfrm>
              <a:off x="10511700" y="3210400"/>
              <a:ext cx="334080" cy="410760"/>
            </p14:xfrm>
          </p:contentPart>
        </mc:Choice>
        <mc:Fallback xmlns="">
          <p:pic>
            <p:nvPicPr>
              <p:cNvPr id="95" name="Ink 94">
                <a:extLst>
                  <a:ext uri="{FF2B5EF4-FFF2-40B4-BE49-F238E27FC236}">
                    <a16:creationId xmlns:a16="http://schemas.microsoft.com/office/drawing/2014/main" id="{4F0EEAEA-C73B-415B-9F32-E2CBFE4101B4}"/>
                  </a:ext>
                </a:extLst>
              </p:cNvPr>
              <p:cNvPicPr/>
              <p:nvPr/>
            </p:nvPicPr>
            <p:blipFill>
              <a:blip r:embed="rId47"/>
              <a:stretch>
                <a:fillRect/>
              </a:stretch>
            </p:blipFill>
            <p:spPr>
              <a:xfrm>
                <a:off x="10457700" y="3102400"/>
                <a:ext cx="44172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4" name="Ink 93">
                <a:extLst>
                  <a:ext uri="{FF2B5EF4-FFF2-40B4-BE49-F238E27FC236}">
                    <a16:creationId xmlns:a16="http://schemas.microsoft.com/office/drawing/2014/main" id="{1486EA49-59D3-4F3A-B750-011C66ECD80C}"/>
                  </a:ext>
                </a:extLst>
              </p14:cNvPr>
              <p14:cNvContentPartPr/>
              <p14:nvPr/>
            </p14:nvContentPartPr>
            <p14:xfrm>
              <a:off x="10743900" y="2930320"/>
              <a:ext cx="97560" cy="133920"/>
            </p14:xfrm>
          </p:contentPart>
        </mc:Choice>
        <mc:Fallback xmlns="">
          <p:pic>
            <p:nvPicPr>
              <p:cNvPr id="94" name="Ink 93">
                <a:extLst>
                  <a:ext uri="{FF2B5EF4-FFF2-40B4-BE49-F238E27FC236}">
                    <a16:creationId xmlns:a16="http://schemas.microsoft.com/office/drawing/2014/main" id="{1486EA49-59D3-4F3A-B750-011C66ECD80C}"/>
                  </a:ext>
                </a:extLst>
              </p:cNvPr>
              <p:cNvPicPr/>
              <p:nvPr/>
            </p:nvPicPr>
            <p:blipFill>
              <a:blip r:embed="rId49"/>
              <a:stretch>
                <a:fillRect/>
              </a:stretch>
            </p:blipFill>
            <p:spPr>
              <a:xfrm>
                <a:off x="10689900" y="2822320"/>
                <a:ext cx="205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3" name="Ink 92">
                <a:extLst>
                  <a:ext uri="{FF2B5EF4-FFF2-40B4-BE49-F238E27FC236}">
                    <a16:creationId xmlns:a16="http://schemas.microsoft.com/office/drawing/2014/main" id="{29CCD5CB-37DB-4918-A0B0-E8437794CB7E}"/>
                  </a:ext>
                </a:extLst>
              </p14:cNvPr>
              <p14:cNvContentPartPr/>
              <p14:nvPr/>
            </p14:nvContentPartPr>
            <p14:xfrm>
              <a:off x="9982140" y="2754280"/>
              <a:ext cx="735480" cy="154440"/>
            </p14:xfrm>
          </p:contentPart>
        </mc:Choice>
        <mc:Fallback xmlns="">
          <p:pic>
            <p:nvPicPr>
              <p:cNvPr id="93" name="Ink 92">
                <a:extLst>
                  <a:ext uri="{FF2B5EF4-FFF2-40B4-BE49-F238E27FC236}">
                    <a16:creationId xmlns:a16="http://schemas.microsoft.com/office/drawing/2014/main" id="{29CCD5CB-37DB-4918-A0B0-E8437794CB7E}"/>
                  </a:ext>
                </a:extLst>
              </p:cNvPr>
              <p:cNvPicPr/>
              <p:nvPr/>
            </p:nvPicPr>
            <p:blipFill>
              <a:blip r:embed="rId51"/>
              <a:stretch>
                <a:fillRect/>
              </a:stretch>
            </p:blipFill>
            <p:spPr>
              <a:xfrm>
                <a:off x="9928140" y="2646280"/>
                <a:ext cx="8431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EE48A4E4-EE9C-4849-ACB4-D84AF6E08A5E}"/>
                  </a:ext>
                </a:extLst>
              </p14:cNvPr>
              <p14:cNvContentPartPr/>
              <p14:nvPr/>
            </p14:nvContentPartPr>
            <p14:xfrm>
              <a:off x="1294260" y="2194840"/>
              <a:ext cx="547200" cy="1220040"/>
            </p14:xfrm>
          </p:contentPart>
        </mc:Choice>
        <mc:Fallback xmlns="">
          <p:pic>
            <p:nvPicPr>
              <p:cNvPr id="48" name="Ink 47">
                <a:extLst>
                  <a:ext uri="{FF2B5EF4-FFF2-40B4-BE49-F238E27FC236}">
                    <a16:creationId xmlns:a16="http://schemas.microsoft.com/office/drawing/2014/main" id="{EE48A4E4-EE9C-4849-ACB4-D84AF6E08A5E}"/>
                  </a:ext>
                </a:extLst>
              </p:cNvPr>
              <p:cNvPicPr/>
              <p:nvPr/>
            </p:nvPicPr>
            <p:blipFill>
              <a:blip r:embed="rId53"/>
              <a:stretch>
                <a:fillRect/>
              </a:stretch>
            </p:blipFill>
            <p:spPr>
              <a:xfrm>
                <a:off x="1240260" y="2086808"/>
                <a:ext cx="654840" cy="143574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23AC85CA-825B-440F-A3AE-00B524A1FA68}"/>
                  </a:ext>
                </a:extLst>
              </p14:cNvPr>
              <p14:cNvContentPartPr/>
              <p14:nvPr/>
            </p14:nvContentPartPr>
            <p14:xfrm>
              <a:off x="2704740" y="4902040"/>
              <a:ext cx="747720" cy="330480"/>
            </p14:xfrm>
          </p:contentPart>
        </mc:Choice>
        <mc:Fallback xmlns="">
          <p:pic>
            <p:nvPicPr>
              <p:cNvPr id="49" name="Ink 48">
                <a:extLst>
                  <a:ext uri="{FF2B5EF4-FFF2-40B4-BE49-F238E27FC236}">
                    <a16:creationId xmlns:a16="http://schemas.microsoft.com/office/drawing/2014/main" id="{23AC85CA-825B-440F-A3AE-00B524A1FA68}"/>
                  </a:ext>
                </a:extLst>
              </p:cNvPr>
              <p:cNvPicPr/>
              <p:nvPr/>
            </p:nvPicPr>
            <p:blipFill>
              <a:blip r:embed="rId55"/>
              <a:stretch>
                <a:fillRect/>
              </a:stretch>
            </p:blipFill>
            <p:spPr>
              <a:xfrm>
                <a:off x="2650740" y="4794040"/>
                <a:ext cx="8553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915783C6-0ED6-4BEC-AB18-594112233859}"/>
                  </a:ext>
                </a:extLst>
              </p14:cNvPr>
              <p14:cNvContentPartPr/>
              <p14:nvPr/>
            </p14:nvContentPartPr>
            <p14:xfrm>
              <a:off x="4228620" y="4477960"/>
              <a:ext cx="708840" cy="352440"/>
            </p14:xfrm>
          </p:contentPart>
        </mc:Choice>
        <mc:Fallback xmlns="">
          <p:pic>
            <p:nvPicPr>
              <p:cNvPr id="50" name="Ink 49">
                <a:extLst>
                  <a:ext uri="{FF2B5EF4-FFF2-40B4-BE49-F238E27FC236}">
                    <a16:creationId xmlns:a16="http://schemas.microsoft.com/office/drawing/2014/main" id="{915783C6-0ED6-4BEC-AB18-594112233859}"/>
                  </a:ext>
                </a:extLst>
              </p:cNvPr>
              <p:cNvPicPr/>
              <p:nvPr/>
            </p:nvPicPr>
            <p:blipFill>
              <a:blip r:embed="rId57"/>
              <a:stretch>
                <a:fillRect/>
              </a:stretch>
            </p:blipFill>
            <p:spPr>
              <a:xfrm>
                <a:off x="4174620" y="4369850"/>
                <a:ext cx="816480" cy="5683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 name="Ink 78">
                <a:extLst>
                  <a:ext uri="{FF2B5EF4-FFF2-40B4-BE49-F238E27FC236}">
                    <a16:creationId xmlns:a16="http://schemas.microsoft.com/office/drawing/2014/main" id="{9ECD5BB0-255B-4B82-A104-09DC38CFE9A1}"/>
                  </a:ext>
                </a:extLst>
              </p14:cNvPr>
              <p14:cNvContentPartPr/>
              <p14:nvPr/>
            </p14:nvContentPartPr>
            <p14:xfrm>
              <a:off x="7441980" y="4990600"/>
              <a:ext cx="756360" cy="279360"/>
            </p14:xfrm>
          </p:contentPart>
        </mc:Choice>
        <mc:Fallback xmlns="">
          <p:pic>
            <p:nvPicPr>
              <p:cNvPr id="79" name="Ink 78">
                <a:extLst>
                  <a:ext uri="{FF2B5EF4-FFF2-40B4-BE49-F238E27FC236}">
                    <a16:creationId xmlns:a16="http://schemas.microsoft.com/office/drawing/2014/main" id="{9ECD5BB0-255B-4B82-A104-09DC38CFE9A1}"/>
                  </a:ext>
                </a:extLst>
              </p:cNvPr>
              <p:cNvPicPr/>
              <p:nvPr/>
            </p:nvPicPr>
            <p:blipFill>
              <a:blip r:embed="rId59"/>
              <a:stretch>
                <a:fillRect/>
              </a:stretch>
            </p:blipFill>
            <p:spPr>
              <a:xfrm>
                <a:off x="7387980" y="4882600"/>
                <a:ext cx="86400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02E5AD62-9B6E-47F6-A64E-82BFD102954D}"/>
                  </a:ext>
                </a:extLst>
              </p14:cNvPr>
              <p14:cNvContentPartPr/>
              <p14:nvPr/>
            </p14:nvContentPartPr>
            <p14:xfrm>
              <a:off x="8483460" y="4775320"/>
              <a:ext cx="1217520" cy="445680"/>
            </p14:xfrm>
          </p:contentPart>
        </mc:Choice>
        <mc:Fallback xmlns="">
          <p:pic>
            <p:nvPicPr>
              <p:cNvPr id="52" name="Ink 51">
                <a:extLst>
                  <a:ext uri="{FF2B5EF4-FFF2-40B4-BE49-F238E27FC236}">
                    <a16:creationId xmlns:a16="http://schemas.microsoft.com/office/drawing/2014/main" id="{02E5AD62-9B6E-47F6-A64E-82BFD102954D}"/>
                  </a:ext>
                </a:extLst>
              </p:cNvPr>
              <p:cNvPicPr/>
              <p:nvPr/>
            </p:nvPicPr>
            <p:blipFill>
              <a:blip r:embed="rId61"/>
              <a:stretch>
                <a:fillRect/>
              </a:stretch>
            </p:blipFill>
            <p:spPr>
              <a:xfrm>
                <a:off x="8429476" y="4667320"/>
                <a:ext cx="1325128"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D9F3BC74-EB10-4922-ABDE-605E0EBD6CBB}"/>
                  </a:ext>
                </a:extLst>
              </p14:cNvPr>
              <p14:cNvContentPartPr/>
              <p14:nvPr/>
            </p14:nvContentPartPr>
            <p14:xfrm>
              <a:off x="6399780" y="4470040"/>
              <a:ext cx="759600" cy="737640"/>
            </p14:xfrm>
          </p:contentPart>
        </mc:Choice>
        <mc:Fallback xmlns="">
          <p:pic>
            <p:nvPicPr>
              <p:cNvPr id="53" name="Ink 52">
                <a:extLst>
                  <a:ext uri="{FF2B5EF4-FFF2-40B4-BE49-F238E27FC236}">
                    <a16:creationId xmlns:a16="http://schemas.microsoft.com/office/drawing/2014/main" id="{D9F3BC74-EB10-4922-ABDE-605E0EBD6CBB}"/>
                  </a:ext>
                </a:extLst>
              </p:cNvPr>
              <p:cNvPicPr/>
              <p:nvPr/>
            </p:nvPicPr>
            <p:blipFill>
              <a:blip r:embed="rId63"/>
              <a:stretch>
                <a:fillRect/>
              </a:stretch>
            </p:blipFill>
            <p:spPr>
              <a:xfrm>
                <a:off x="6345780" y="4362040"/>
                <a:ext cx="86724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6" name="Ink 165">
                <a:extLst>
                  <a:ext uri="{FF2B5EF4-FFF2-40B4-BE49-F238E27FC236}">
                    <a16:creationId xmlns:a16="http://schemas.microsoft.com/office/drawing/2014/main" id="{F4B7470C-192D-40F2-8481-2EA5273D9BAE}"/>
                  </a:ext>
                </a:extLst>
              </p14:cNvPr>
              <p14:cNvContentPartPr/>
              <p14:nvPr/>
            </p14:nvContentPartPr>
            <p14:xfrm>
              <a:off x="4327620" y="3035080"/>
              <a:ext cx="906120" cy="3293280"/>
            </p14:xfrm>
          </p:contentPart>
        </mc:Choice>
        <mc:Fallback xmlns="">
          <p:pic>
            <p:nvPicPr>
              <p:cNvPr id="166" name="Ink 165">
                <a:extLst>
                  <a:ext uri="{FF2B5EF4-FFF2-40B4-BE49-F238E27FC236}">
                    <a16:creationId xmlns:a16="http://schemas.microsoft.com/office/drawing/2014/main" id="{F4B7470C-192D-40F2-8481-2EA5273D9BAE}"/>
                  </a:ext>
                </a:extLst>
              </p:cNvPr>
              <p:cNvPicPr/>
              <p:nvPr/>
            </p:nvPicPr>
            <p:blipFill>
              <a:blip r:embed="rId65"/>
              <a:stretch>
                <a:fillRect/>
              </a:stretch>
            </p:blipFill>
            <p:spPr>
              <a:xfrm>
                <a:off x="4291620" y="2999080"/>
                <a:ext cx="977760" cy="3364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2" name="Ink 161">
                <a:extLst>
                  <a:ext uri="{FF2B5EF4-FFF2-40B4-BE49-F238E27FC236}">
                    <a16:creationId xmlns:a16="http://schemas.microsoft.com/office/drawing/2014/main" id="{9E47EA26-46BF-401A-A9E3-335F09BF5A26}"/>
                  </a:ext>
                </a:extLst>
              </p14:cNvPr>
              <p14:cNvContentPartPr/>
              <p14:nvPr/>
            </p14:nvContentPartPr>
            <p14:xfrm>
              <a:off x="6221940" y="3009880"/>
              <a:ext cx="169560" cy="2489760"/>
            </p14:xfrm>
          </p:contentPart>
        </mc:Choice>
        <mc:Fallback xmlns="">
          <p:pic>
            <p:nvPicPr>
              <p:cNvPr id="162" name="Ink 161">
                <a:extLst>
                  <a:ext uri="{FF2B5EF4-FFF2-40B4-BE49-F238E27FC236}">
                    <a16:creationId xmlns:a16="http://schemas.microsoft.com/office/drawing/2014/main" id="{9E47EA26-46BF-401A-A9E3-335F09BF5A26}"/>
                  </a:ext>
                </a:extLst>
              </p:cNvPr>
              <p:cNvPicPr/>
              <p:nvPr/>
            </p:nvPicPr>
            <p:blipFill>
              <a:blip r:embed="rId67"/>
              <a:stretch>
                <a:fillRect/>
              </a:stretch>
            </p:blipFill>
            <p:spPr>
              <a:xfrm>
                <a:off x="6185940" y="2973880"/>
                <a:ext cx="241200" cy="256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6" name="Ink 105">
                <a:extLst>
                  <a:ext uri="{FF2B5EF4-FFF2-40B4-BE49-F238E27FC236}">
                    <a16:creationId xmlns:a16="http://schemas.microsoft.com/office/drawing/2014/main" id="{22EDD030-9219-406C-98F4-1D12573814D2}"/>
                  </a:ext>
                </a:extLst>
              </p14:cNvPr>
              <p14:cNvContentPartPr/>
              <p14:nvPr/>
            </p14:nvContentPartPr>
            <p14:xfrm>
              <a:off x="6286380" y="4686040"/>
              <a:ext cx="1154880" cy="1653120"/>
            </p14:xfrm>
          </p:contentPart>
        </mc:Choice>
        <mc:Fallback xmlns="">
          <p:pic>
            <p:nvPicPr>
              <p:cNvPr id="106" name="Ink 105">
                <a:extLst>
                  <a:ext uri="{FF2B5EF4-FFF2-40B4-BE49-F238E27FC236}">
                    <a16:creationId xmlns:a16="http://schemas.microsoft.com/office/drawing/2014/main" id="{22EDD030-9219-406C-98F4-1D12573814D2}"/>
                  </a:ext>
                </a:extLst>
              </p:cNvPr>
              <p:cNvPicPr/>
              <p:nvPr/>
            </p:nvPicPr>
            <p:blipFill>
              <a:blip r:embed="rId69"/>
              <a:stretch>
                <a:fillRect/>
              </a:stretch>
            </p:blipFill>
            <p:spPr>
              <a:xfrm>
                <a:off x="6250380" y="4650040"/>
                <a:ext cx="1226520" cy="1724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7" name="Ink 106">
                <a:extLst>
                  <a:ext uri="{FF2B5EF4-FFF2-40B4-BE49-F238E27FC236}">
                    <a16:creationId xmlns:a16="http://schemas.microsoft.com/office/drawing/2014/main" id="{DC0722D1-D83F-4C52-911C-7BF0837DE958}"/>
                  </a:ext>
                </a:extLst>
              </p14:cNvPr>
              <p14:cNvContentPartPr/>
              <p14:nvPr/>
            </p14:nvContentPartPr>
            <p14:xfrm>
              <a:off x="4006500" y="4749400"/>
              <a:ext cx="1073520" cy="1597680"/>
            </p14:xfrm>
          </p:contentPart>
        </mc:Choice>
        <mc:Fallback xmlns="">
          <p:pic>
            <p:nvPicPr>
              <p:cNvPr id="107" name="Ink 106">
                <a:extLst>
                  <a:ext uri="{FF2B5EF4-FFF2-40B4-BE49-F238E27FC236}">
                    <a16:creationId xmlns:a16="http://schemas.microsoft.com/office/drawing/2014/main" id="{DC0722D1-D83F-4C52-911C-7BF0837DE958}"/>
                  </a:ext>
                </a:extLst>
              </p:cNvPr>
              <p:cNvPicPr/>
              <p:nvPr/>
            </p:nvPicPr>
            <p:blipFill>
              <a:blip r:embed="rId71"/>
              <a:stretch>
                <a:fillRect/>
              </a:stretch>
            </p:blipFill>
            <p:spPr>
              <a:xfrm>
                <a:off x="3970500" y="4713400"/>
                <a:ext cx="1145160" cy="1669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8" name="Ink 107">
                <a:extLst>
                  <a:ext uri="{FF2B5EF4-FFF2-40B4-BE49-F238E27FC236}">
                    <a16:creationId xmlns:a16="http://schemas.microsoft.com/office/drawing/2014/main" id="{C3301BFF-40BE-4220-BA1D-117867617398}"/>
                  </a:ext>
                </a:extLst>
              </p14:cNvPr>
              <p14:cNvContentPartPr/>
              <p14:nvPr/>
            </p14:nvContentPartPr>
            <p14:xfrm>
              <a:off x="6375300" y="5485960"/>
              <a:ext cx="891000" cy="924480"/>
            </p14:xfrm>
          </p:contentPart>
        </mc:Choice>
        <mc:Fallback xmlns="">
          <p:pic>
            <p:nvPicPr>
              <p:cNvPr id="108" name="Ink 107">
                <a:extLst>
                  <a:ext uri="{FF2B5EF4-FFF2-40B4-BE49-F238E27FC236}">
                    <a16:creationId xmlns:a16="http://schemas.microsoft.com/office/drawing/2014/main" id="{C3301BFF-40BE-4220-BA1D-117867617398}"/>
                  </a:ext>
                </a:extLst>
              </p:cNvPr>
              <p:cNvPicPr/>
              <p:nvPr/>
            </p:nvPicPr>
            <p:blipFill>
              <a:blip r:embed="rId73"/>
              <a:stretch>
                <a:fillRect/>
              </a:stretch>
            </p:blipFill>
            <p:spPr>
              <a:xfrm>
                <a:off x="6339315" y="5449960"/>
                <a:ext cx="962611" cy="996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9" name="Ink 108">
                <a:extLst>
                  <a:ext uri="{FF2B5EF4-FFF2-40B4-BE49-F238E27FC236}">
                    <a16:creationId xmlns:a16="http://schemas.microsoft.com/office/drawing/2014/main" id="{6AE7BAB5-411F-4A7D-A5E1-08FF2DC9D598}"/>
                  </a:ext>
                </a:extLst>
              </p14:cNvPr>
              <p14:cNvContentPartPr/>
              <p14:nvPr/>
            </p14:nvContentPartPr>
            <p14:xfrm>
              <a:off x="4229700" y="5828680"/>
              <a:ext cx="533160" cy="325440"/>
            </p14:xfrm>
          </p:contentPart>
        </mc:Choice>
        <mc:Fallback xmlns="">
          <p:pic>
            <p:nvPicPr>
              <p:cNvPr id="109" name="Ink 108">
                <a:extLst>
                  <a:ext uri="{FF2B5EF4-FFF2-40B4-BE49-F238E27FC236}">
                    <a16:creationId xmlns:a16="http://schemas.microsoft.com/office/drawing/2014/main" id="{6AE7BAB5-411F-4A7D-A5E1-08FF2DC9D598}"/>
                  </a:ext>
                </a:extLst>
              </p:cNvPr>
              <p:cNvPicPr/>
              <p:nvPr/>
            </p:nvPicPr>
            <p:blipFill>
              <a:blip r:embed="rId75"/>
              <a:stretch>
                <a:fillRect/>
              </a:stretch>
            </p:blipFill>
            <p:spPr>
              <a:xfrm>
                <a:off x="4193700" y="5792680"/>
                <a:ext cx="6048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9" name="Ink 158">
                <a:extLst>
                  <a:ext uri="{FF2B5EF4-FFF2-40B4-BE49-F238E27FC236}">
                    <a16:creationId xmlns:a16="http://schemas.microsoft.com/office/drawing/2014/main" id="{B19706E8-90AC-4247-98D6-DE29CF9FEC00}"/>
                  </a:ext>
                </a:extLst>
              </p14:cNvPr>
              <p14:cNvContentPartPr/>
              <p14:nvPr/>
            </p14:nvContentPartPr>
            <p14:xfrm>
              <a:off x="6832140" y="5956120"/>
              <a:ext cx="623520" cy="343440"/>
            </p14:xfrm>
          </p:contentPart>
        </mc:Choice>
        <mc:Fallback xmlns="">
          <p:pic>
            <p:nvPicPr>
              <p:cNvPr id="159" name="Ink 158">
                <a:extLst>
                  <a:ext uri="{FF2B5EF4-FFF2-40B4-BE49-F238E27FC236}">
                    <a16:creationId xmlns:a16="http://schemas.microsoft.com/office/drawing/2014/main" id="{B19706E8-90AC-4247-98D6-DE29CF9FEC00}"/>
                  </a:ext>
                </a:extLst>
              </p:cNvPr>
              <p:cNvPicPr/>
              <p:nvPr/>
            </p:nvPicPr>
            <p:blipFill>
              <a:blip r:embed="rId77"/>
              <a:stretch>
                <a:fillRect/>
              </a:stretch>
            </p:blipFill>
            <p:spPr>
              <a:xfrm>
                <a:off x="6796119" y="5920120"/>
                <a:ext cx="695201"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65" name="Ink 164">
                <a:extLst>
                  <a:ext uri="{FF2B5EF4-FFF2-40B4-BE49-F238E27FC236}">
                    <a16:creationId xmlns:a16="http://schemas.microsoft.com/office/drawing/2014/main" id="{9061CACC-7487-4D6C-9146-B17FF25F91AC}"/>
                  </a:ext>
                </a:extLst>
              </p14:cNvPr>
              <p14:cNvContentPartPr/>
              <p14:nvPr/>
            </p14:nvContentPartPr>
            <p14:xfrm>
              <a:off x="5335260" y="3023560"/>
              <a:ext cx="684360" cy="1314000"/>
            </p14:xfrm>
          </p:contentPart>
        </mc:Choice>
        <mc:Fallback xmlns="">
          <p:pic>
            <p:nvPicPr>
              <p:cNvPr id="165" name="Ink 164">
                <a:extLst>
                  <a:ext uri="{FF2B5EF4-FFF2-40B4-BE49-F238E27FC236}">
                    <a16:creationId xmlns:a16="http://schemas.microsoft.com/office/drawing/2014/main" id="{9061CACC-7487-4D6C-9146-B17FF25F91AC}"/>
                  </a:ext>
                </a:extLst>
              </p:cNvPr>
              <p:cNvPicPr/>
              <p:nvPr/>
            </p:nvPicPr>
            <p:blipFill>
              <a:blip r:embed="rId79"/>
              <a:stretch>
                <a:fillRect/>
              </a:stretch>
            </p:blipFill>
            <p:spPr>
              <a:xfrm>
                <a:off x="5299260" y="2987560"/>
                <a:ext cx="756000" cy="138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64" name="Ink 163">
                <a:extLst>
                  <a:ext uri="{FF2B5EF4-FFF2-40B4-BE49-F238E27FC236}">
                    <a16:creationId xmlns:a16="http://schemas.microsoft.com/office/drawing/2014/main" id="{F21F62D4-7DC2-4DE9-AA2B-4AF7623880C4}"/>
                  </a:ext>
                </a:extLst>
              </p14:cNvPr>
              <p14:cNvContentPartPr/>
              <p14:nvPr/>
            </p14:nvContentPartPr>
            <p14:xfrm>
              <a:off x="5052660" y="3042640"/>
              <a:ext cx="1234440" cy="3008880"/>
            </p14:xfrm>
          </p:contentPart>
        </mc:Choice>
        <mc:Fallback xmlns="">
          <p:pic>
            <p:nvPicPr>
              <p:cNvPr id="164" name="Ink 163">
                <a:extLst>
                  <a:ext uri="{FF2B5EF4-FFF2-40B4-BE49-F238E27FC236}">
                    <a16:creationId xmlns:a16="http://schemas.microsoft.com/office/drawing/2014/main" id="{F21F62D4-7DC2-4DE9-AA2B-4AF7623880C4}"/>
                  </a:ext>
                </a:extLst>
              </p:cNvPr>
              <p:cNvPicPr/>
              <p:nvPr/>
            </p:nvPicPr>
            <p:blipFill>
              <a:blip r:embed="rId81"/>
              <a:stretch>
                <a:fillRect/>
              </a:stretch>
            </p:blipFill>
            <p:spPr>
              <a:xfrm>
                <a:off x="5016660" y="3006640"/>
                <a:ext cx="1306080" cy="308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8" name="Ink 127">
                <a:extLst>
                  <a:ext uri="{FF2B5EF4-FFF2-40B4-BE49-F238E27FC236}">
                    <a16:creationId xmlns:a16="http://schemas.microsoft.com/office/drawing/2014/main" id="{F61A6255-147D-422A-A812-CE0C9063AFB0}"/>
                  </a:ext>
                </a:extLst>
              </p14:cNvPr>
              <p14:cNvContentPartPr/>
              <p14:nvPr/>
            </p14:nvContentPartPr>
            <p14:xfrm>
              <a:off x="5328780" y="4952800"/>
              <a:ext cx="876240" cy="1162080"/>
            </p14:xfrm>
          </p:contentPart>
        </mc:Choice>
        <mc:Fallback xmlns="">
          <p:pic>
            <p:nvPicPr>
              <p:cNvPr id="128" name="Ink 127">
                <a:extLst>
                  <a:ext uri="{FF2B5EF4-FFF2-40B4-BE49-F238E27FC236}">
                    <a16:creationId xmlns:a16="http://schemas.microsoft.com/office/drawing/2014/main" id="{F61A6255-147D-422A-A812-CE0C9063AFB0}"/>
                  </a:ext>
                </a:extLst>
              </p:cNvPr>
              <p:cNvPicPr/>
              <p:nvPr/>
            </p:nvPicPr>
            <p:blipFill>
              <a:blip r:embed="rId83"/>
              <a:stretch>
                <a:fillRect/>
              </a:stretch>
            </p:blipFill>
            <p:spPr>
              <a:xfrm>
                <a:off x="5265780" y="4889780"/>
                <a:ext cx="1001880" cy="128775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0" name="Ink 129">
                <a:extLst>
                  <a:ext uri="{FF2B5EF4-FFF2-40B4-BE49-F238E27FC236}">
                    <a16:creationId xmlns:a16="http://schemas.microsoft.com/office/drawing/2014/main" id="{E39F1751-9088-426A-95C0-139185A92B88}"/>
                  </a:ext>
                </a:extLst>
              </p14:cNvPr>
              <p14:cNvContentPartPr/>
              <p14:nvPr/>
            </p14:nvContentPartPr>
            <p14:xfrm>
              <a:off x="6043380" y="5321080"/>
              <a:ext cx="1008720" cy="995760"/>
            </p14:xfrm>
          </p:contentPart>
        </mc:Choice>
        <mc:Fallback xmlns="">
          <p:pic>
            <p:nvPicPr>
              <p:cNvPr id="130" name="Ink 129">
                <a:extLst>
                  <a:ext uri="{FF2B5EF4-FFF2-40B4-BE49-F238E27FC236}">
                    <a16:creationId xmlns:a16="http://schemas.microsoft.com/office/drawing/2014/main" id="{E39F1751-9088-426A-95C0-139185A92B88}"/>
                  </a:ext>
                </a:extLst>
              </p:cNvPr>
              <p:cNvPicPr/>
              <p:nvPr/>
            </p:nvPicPr>
            <p:blipFill>
              <a:blip r:embed="rId85"/>
              <a:stretch>
                <a:fillRect/>
              </a:stretch>
            </p:blipFill>
            <p:spPr>
              <a:xfrm>
                <a:off x="5980380" y="5258080"/>
                <a:ext cx="113436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5" name="Ink 134">
                <a:extLst>
                  <a:ext uri="{FF2B5EF4-FFF2-40B4-BE49-F238E27FC236}">
                    <a16:creationId xmlns:a16="http://schemas.microsoft.com/office/drawing/2014/main" id="{B6010342-64CA-4B38-B4A0-4172DE2B482E}"/>
                  </a:ext>
                </a:extLst>
              </p14:cNvPr>
              <p14:cNvContentPartPr/>
              <p14:nvPr/>
            </p14:nvContentPartPr>
            <p14:xfrm>
              <a:off x="4050060" y="6238720"/>
              <a:ext cx="316080" cy="123480"/>
            </p14:xfrm>
          </p:contentPart>
        </mc:Choice>
        <mc:Fallback xmlns="">
          <p:pic>
            <p:nvPicPr>
              <p:cNvPr id="135" name="Ink 134">
                <a:extLst>
                  <a:ext uri="{FF2B5EF4-FFF2-40B4-BE49-F238E27FC236}">
                    <a16:creationId xmlns:a16="http://schemas.microsoft.com/office/drawing/2014/main" id="{B6010342-64CA-4B38-B4A0-4172DE2B482E}"/>
                  </a:ext>
                </a:extLst>
              </p:cNvPr>
              <p:cNvPicPr/>
              <p:nvPr/>
            </p:nvPicPr>
            <p:blipFill>
              <a:blip r:embed="rId87"/>
              <a:stretch>
                <a:fillRect/>
              </a:stretch>
            </p:blipFill>
            <p:spPr>
              <a:xfrm>
                <a:off x="4032060" y="6220720"/>
                <a:ext cx="351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Ink 136">
                <a:extLst>
                  <a:ext uri="{FF2B5EF4-FFF2-40B4-BE49-F238E27FC236}">
                    <a16:creationId xmlns:a16="http://schemas.microsoft.com/office/drawing/2014/main" id="{375EC4B8-4A95-4A2B-B1CD-15182C252C85}"/>
                  </a:ext>
                </a:extLst>
              </p14:cNvPr>
              <p14:cNvContentPartPr/>
              <p14:nvPr/>
            </p14:nvContentPartPr>
            <p14:xfrm>
              <a:off x="4311060" y="5899600"/>
              <a:ext cx="377280" cy="287280"/>
            </p14:xfrm>
          </p:contentPart>
        </mc:Choice>
        <mc:Fallback xmlns="">
          <p:pic>
            <p:nvPicPr>
              <p:cNvPr id="137" name="Ink 136">
                <a:extLst>
                  <a:ext uri="{FF2B5EF4-FFF2-40B4-BE49-F238E27FC236}">
                    <a16:creationId xmlns:a16="http://schemas.microsoft.com/office/drawing/2014/main" id="{375EC4B8-4A95-4A2B-B1CD-15182C252C85}"/>
                  </a:ext>
                </a:extLst>
              </p:cNvPr>
              <p:cNvPicPr/>
              <p:nvPr/>
            </p:nvPicPr>
            <p:blipFill>
              <a:blip r:embed="rId89"/>
              <a:stretch>
                <a:fillRect/>
              </a:stretch>
            </p:blipFill>
            <p:spPr>
              <a:xfrm>
                <a:off x="4293077" y="5881600"/>
                <a:ext cx="412886"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57" name="Ink 156">
                <a:extLst>
                  <a:ext uri="{FF2B5EF4-FFF2-40B4-BE49-F238E27FC236}">
                    <a16:creationId xmlns:a16="http://schemas.microsoft.com/office/drawing/2014/main" id="{5CF0A35F-74F5-4440-9AF6-97816A4E058A}"/>
                  </a:ext>
                </a:extLst>
              </p14:cNvPr>
              <p14:cNvContentPartPr/>
              <p14:nvPr/>
            </p14:nvContentPartPr>
            <p14:xfrm>
              <a:off x="7046340" y="6070240"/>
              <a:ext cx="216720" cy="111240"/>
            </p14:xfrm>
          </p:contentPart>
        </mc:Choice>
        <mc:Fallback xmlns="">
          <p:pic>
            <p:nvPicPr>
              <p:cNvPr id="157" name="Ink 156">
                <a:extLst>
                  <a:ext uri="{FF2B5EF4-FFF2-40B4-BE49-F238E27FC236}">
                    <a16:creationId xmlns:a16="http://schemas.microsoft.com/office/drawing/2014/main" id="{5CF0A35F-74F5-4440-9AF6-97816A4E058A}"/>
                  </a:ext>
                </a:extLst>
              </p:cNvPr>
              <p:cNvPicPr/>
              <p:nvPr/>
            </p:nvPicPr>
            <p:blipFill>
              <a:blip r:embed="rId91"/>
              <a:stretch>
                <a:fillRect/>
              </a:stretch>
            </p:blipFill>
            <p:spPr>
              <a:xfrm>
                <a:off x="7028340" y="6052240"/>
                <a:ext cx="252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4" name="Ink 653">
                <a:extLst>
                  <a:ext uri="{FF2B5EF4-FFF2-40B4-BE49-F238E27FC236}">
                    <a16:creationId xmlns:a16="http://schemas.microsoft.com/office/drawing/2014/main" id="{EB363A7D-636A-4A03-97B7-58D9E4351861}"/>
                  </a:ext>
                </a:extLst>
              </p14:cNvPr>
              <p14:cNvContentPartPr/>
              <p14:nvPr/>
            </p14:nvContentPartPr>
            <p14:xfrm>
              <a:off x="8025900" y="2348560"/>
              <a:ext cx="789120" cy="1921680"/>
            </p14:xfrm>
          </p:contentPart>
        </mc:Choice>
        <mc:Fallback xmlns="">
          <p:pic>
            <p:nvPicPr>
              <p:cNvPr id="654" name="Ink 653">
                <a:extLst>
                  <a:ext uri="{FF2B5EF4-FFF2-40B4-BE49-F238E27FC236}">
                    <a16:creationId xmlns:a16="http://schemas.microsoft.com/office/drawing/2014/main" id="{EB363A7D-636A-4A03-97B7-58D9E4351861}"/>
                  </a:ext>
                </a:extLst>
              </p:cNvPr>
              <p:cNvPicPr/>
              <p:nvPr/>
            </p:nvPicPr>
            <p:blipFill>
              <a:blip r:embed="rId93"/>
              <a:stretch>
                <a:fillRect/>
              </a:stretch>
            </p:blipFill>
            <p:spPr>
              <a:xfrm>
                <a:off x="7935900" y="2168560"/>
                <a:ext cx="968760" cy="228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7" name="Ink 706">
                <a:extLst>
                  <a:ext uri="{FF2B5EF4-FFF2-40B4-BE49-F238E27FC236}">
                    <a16:creationId xmlns:a16="http://schemas.microsoft.com/office/drawing/2014/main" id="{23FA0A5F-6418-4427-ABBC-F15FDAB3A425}"/>
                  </a:ext>
                </a:extLst>
              </p14:cNvPr>
              <p14:cNvContentPartPr/>
              <p14:nvPr/>
            </p14:nvContentPartPr>
            <p14:xfrm>
              <a:off x="6247860" y="1551160"/>
              <a:ext cx="1689840" cy="744120"/>
            </p14:xfrm>
          </p:contentPart>
        </mc:Choice>
        <mc:Fallback xmlns="">
          <p:pic>
            <p:nvPicPr>
              <p:cNvPr id="707" name="Ink 706">
                <a:extLst>
                  <a:ext uri="{FF2B5EF4-FFF2-40B4-BE49-F238E27FC236}">
                    <a16:creationId xmlns:a16="http://schemas.microsoft.com/office/drawing/2014/main" id="{23FA0A5F-6418-4427-ABBC-F15FDAB3A425}"/>
                  </a:ext>
                </a:extLst>
              </p:cNvPr>
              <p:cNvPicPr/>
              <p:nvPr/>
            </p:nvPicPr>
            <p:blipFill>
              <a:blip r:embed="rId95"/>
              <a:stretch>
                <a:fillRect/>
              </a:stretch>
            </p:blipFill>
            <p:spPr>
              <a:xfrm>
                <a:off x="6157860" y="1371160"/>
                <a:ext cx="1869480" cy="1103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6" name="Ink 695">
                <a:extLst>
                  <a:ext uri="{FF2B5EF4-FFF2-40B4-BE49-F238E27FC236}">
                    <a16:creationId xmlns:a16="http://schemas.microsoft.com/office/drawing/2014/main" id="{E20B45AF-C533-43B9-A470-71611AF5D2CD}"/>
                  </a:ext>
                </a:extLst>
              </p14:cNvPr>
              <p14:cNvContentPartPr/>
              <p14:nvPr/>
            </p14:nvContentPartPr>
            <p14:xfrm>
              <a:off x="2954940" y="1371520"/>
              <a:ext cx="3038040" cy="695880"/>
            </p14:xfrm>
          </p:contentPart>
        </mc:Choice>
        <mc:Fallback xmlns="">
          <p:pic>
            <p:nvPicPr>
              <p:cNvPr id="696" name="Ink 695">
                <a:extLst>
                  <a:ext uri="{FF2B5EF4-FFF2-40B4-BE49-F238E27FC236}">
                    <a16:creationId xmlns:a16="http://schemas.microsoft.com/office/drawing/2014/main" id="{E20B45AF-C533-43B9-A470-71611AF5D2CD}"/>
                  </a:ext>
                </a:extLst>
              </p:cNvPr>
              <p:cNvPicPr/>
              <p:nvPr/>
            </p:nvPicPr>
            <p:blipFill>
              <a:blip r:embed="rId97"/>
              <a:stretch>
                <a:fillRect/>
              </a:stretch>
            </p:blipFill>
            <p:spPr>
              <a:xfrm>
                <a:off x="2864940" y="1191520"/>
                <a:ext cx="3217680" cy="105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3" name="Ink 782">
                <a:extLst>
                  <a:ext uri="{FF2B5EF4-FFF2-40B4-BE49-F238E27FC236}">
                    <a16:creationId xmlns:a16="http://schemas.microsoft.com/office/drawing/2014/main" id="{892CF7F8-ABAE-42C3-8186-6C807213E8FE}"/>
                  </a:ext>
                </a:extLst>
              </p14:cNvPr>
              <p14:cNvContentPartPr/>
              <p14:nvPr/>
            </p14:nvContentPartPr>
            <p14:xfrm>
              <a:off x="2809500" y="2211400"/>
              <a:ext cx="626400" cy="1292400"/>
            </p14:xfrm>
          </p:contentPart>
        </mc:Choice>
        <mc:Fallback xmlns="">
          <p:pic>
            <p:nvPicPr>
              <p:cNvPr id="783" name="Ink 782">
                <a:extLst>
                  <a:ext uri="{FF2B5EF4-FFF2-40B4-BE49-F238E27FC236}">
                    <a16:creationId xmlns:a16="http://schemas.microsoft.com/office/drawing/2014/main" id="{892CF7F8-ABAE-42C3-8186-6C807213E8FE}"/>
                  </a:ext>
                </a:extLst>
              </p:cNvPr>
              <p:cNvPicPr/>
              <p:nvPr/>
            </p:nvPicPr>
            <p:blipFill>
              <a:blip r:embed="rId99"/>
              <a:stretch>
                <a:fillRect/>
              </a:stretch>
            </p:blipFill>
            <p:spPr>
              <a:xfrm>
                <a:off x="2719500" y="2031400"/>
                <a:ext cx="806040" cy="165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6" name="Ink 855">
                <a:extLst>
                  <a:ext uri="{FF2B5EF4-FFF2-40B4-BE49-F238E27FC236}">
                    <a16:creationId xmlns:a16="http://schemas.microsoft.com/office/drawing/2014/main" id="{3E356374-4AD0-4B89-A73B-1E5BCE7F9675}"/>
                  </a:ext>
                </a:extLst>
              </p14:cNvPr>
              <p14:cNvContentPartPr/>
              <p14:nvPr/>
            </p14:nvContentPartPr>
            <p14:xfrm>
              <a:off x="4154460" y="2600920"/>
              <a:ext cx="4254120" cy="1770120"/>
            </p14:xfrm>
          </p:contentPart>
        </mc:Choice>
        <mc:Fallback xmlns="">
          <p:pic>
            <p:nvPicPr>
              <p:cNvPr id="856" name="Ink 855">
                <a:extLst>
                  <a:ext uri="{FF2B5EF4-FFF2-40B4-BE49-F238E27FC236}">
                    <a16:creationId xmlns:a16="http://schemas.microsoft.com/office/drawing/2014/main" id="{3E356374-4AD0-4B89-A73B-1E5BCE7F9675}"/>
                  </a:ext>
                </a:extLst>
              </p:cNvPr>
              <p:cNvPicPr/>
              <p:nvPr/>
            </p:nvPicPr>
            <p:blipFill>
              <a:blip r:embed="rId101"/>
              <a:stretch>
                <a:fillRect/>
              </a:stretch>
            </p:blipFill>
            <p:spPr>
              <a:xfrm>
                <a:off x="4064468" y="2420957"/>
                <a:ext cx="4433745" cy="2129687"/>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5" name="Ink 664">
                <a:extLst>
                  <a:ext uri="{FF2B5EF4-FFF2-40B4-BE49-F238E27FC236}">
                    <a16:creationId xmlns:a16="http://schemas.microsoft.com/office/drawing/2014/main" id="{63B47695-CBAB-416C-AFFE-27FE99B293DC}"/>
                  </a:ext>
                </a:extLst>
              </p14:cNvPr>
              <p14:cNvContentPartPr/>
              <p14:nvPr/>
            </p14:nvContentPartPr>
            <p14:xfrm>
              <a:off x="8527380" y="3592000"/>
              <a:ext cx="1578960" cy="482040"/>
            </p14:xfrm>
          </p:contentPart>
        </mc:Choice>
        <mc:Fallback xmlns="">
          <p:pic>
            <p:nvPicPr>
              <p:cNvPr id="665" name="Ink 664">
                <a:extLst>
                  <a:ext uri="{FF2B5EF4-FFF2-40B4-BE49-F238E27FC236}">
                    <a16:creationId xmlns:a16="http://schemas.microsoft.com/office/drawing/2014/main" id="{63B47695-CBAB-416C-AFFE-27FE99B293DC}"/>
                  </a:ext>
                </a:extLst>
              </p:cNvPr>
              <p:cNvPicPr/>
              <p:nvPr/>
            </p:nvPicPr>
            <p:blipFill>
              <a:blip r:embed="rId103"/>
              <a:stretch>
                <a:fillRect/>
              </a:stretch>
            </p:blipFill>
            <p:spPr>
              <a:xfrm>
                <a:off x="8437380" y="3412000"/>
                <a:ext cx="1758600" cy="84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4" name="Ink 663">
                <a:extLst>
                  <a:ext uri="{FF2B5EF4-FFF2-40B4-BE49-F238E27FC236}">
                    <a16:creationId xmlns:a16="http://schemas.microsoft.com/office/drawing/2014/main" id="{1B641CC0-1C5A-4353-A530-2F7BAB0F205A}"/>
                  </a:ext>
                </a:extLst>
              </p14:cNvPr>
              <p14:cNvContentPartPr/>
              <p14:nvPr/>
            </p14:nvContentPartPr>
            <p14:xfrm>
              <a:off x="8082780" y="3995560"/>
              <a:ext cx="331560" cy="167760"/>
            </p14:xfrm>
          </p:contentPart>
        </mc:Choice>
        <mc:Fallback xmlns="">
          <p:pic>
            <p:nvPicPr>
              <p:cNvPr id="664" name="Ink 663">
                <a:extLst>
                  <a:ext uri="{FF2B5EF4-FFF2-40B4-BE49-F238E27FC236}">
                    <a16:creationId xmlns:a16="http://schemas.microsoft.com/office/drawing/2014/main" id="{1B641CC0-1C5A-4353-A530-2F7BAB0F205A}"/>
                  </a:ext>
                </a:extLst>
              </p:cNvPr>
              <p:cNvPicPr/>
              <p:nvPr/>
            </p:nvPicPr>
            <p:blipFill>
              <a:blip r:embed="rId105"/>
              <a:stretch>
                <a:fillRect/>
              </a:stretch>
            </p:blipFill>
            <p:spPr>
              <a:xfrm>
                <a:off x="7992780" y="3815560"/>
                <a:ext cx="51120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3" name="Ink 662">
                <a:extLst>
                  <a:ext uri="{FF2B5EF4-FFF2-40B4-BE49-F238E27FC236}">
                    <a16:creationId xmlns:a16="http://schemas.microsoft.com/office/drawing/2014/main" id="{BACE3515-D100-4EB5-BC27-5995A525E50E}"/>
                  </a:ext>
                </a:extLst>
              </p14:cNvPr>
              <p14:cNvContentPartPr/>
              <p14:nvPr/>
            </p14:nvContentPartPr>
            <p14:xfrm>
              <a:off x="8214180" y="3419920"/>
              <a:ext cx="1441080" cy="520200"/>
            </p14:xfrm>
          </p:contentPart>
        </mc:Choice>
        <mc:Fallback xmlns="">
          <p:pic>
            <p:nvPicPr>
              <p:cNvPr id="663" name="Ink 662">
                <a:extLst>
                  <a:ext uri="{FF2B5EF4-FFF2-40B4-BE49-F238E27FC236}">
                    <a16:creationId xmlns:a16="http://schemas.microsoft.com/office/drawing/2014/main" id="{BACE3515-D100-4EB5-BC27-5995A525E50E}"/>
                  </a:ext>
                </a:extLst>
              </p:cNvPr>
              <p:cNvPicPr/>
              <p:nvPr/>
            </p:nvPicPr>
            <p:blipFill>
              <a:blip r:embed="rId107"/>
              <a:stretch>
                <a:fillRect/>
              </a:stretch>
            </p:blipFill>
            <p:spPr>
              <a:xfrm>
                <a:off x="8124180" y="3239920"/>
                <a:ext cx="162072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6" name="Ink 675">
                <a:extLst>
                  <a:ext uri="{FF2B5EF4-FFF2-40B4-BE49-F238E27FC236}">
                    <a16:creationId xmlns:a16="http://schemas.microsoft.com/office/drawing/2014/main" id="{8D8FAE45-AFF4-4340-B719-2854643C9991}"/>
                  </a:ext>
                </a:extLst>
              </p14:cNvPr>
              <p14:cNvContentPartPr/>
              <p14:nvPr/>
            </p14:nvContentPartPr>
            <p14:xfrm>
              <a:off x="6813060" y="3720880"/>
              <a:ext cx="3682800" cy="1049400"/>
            </p14:xfrm>
          </p:contentPart>
        </mc:Choice>
        <mc:Fallback xmlns="">
          <p:pic>
            <p:nvPicPr>
              <p:cNvPr id="676" name="Ink 675">
                <a:extLst>
                  <a:ext uri="{FF2B5EF4-FFF2-40B4-BE49-F238E27FC236}">
                    <a16:creationId xmlns:a16="http://schemas.microsoft.com/office/drawing/2014/main" id="{8D8FAE45-AFF4-4340-B719-2854643C9991}"/>
                  </a:ext>
                </a:extLst>
              </p:cNvPr>
              <p:cNvPicPr/>
              <p:nvPr/>
            </p:nvPicPr>
            <p:blipFill>
              <a:blip r:embed="rId109"/>
              <a:stretch>
                <a:fillRect/>
              </a:stretch>
            </p:blipFill>
            <p:spPr>
              <a:xfrm>
                <a:off x="6723060" y="3540880"/>
                <a:ext cx="3862440" cy="1409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1" name="Ink 660">
                <a:extLst>
                  <a:ext uri="{FF2B5EF4-FFF2-40B4-BE49-F238E27FC236}">
                    <a16:creationId xmlns:a16="http://schemas.microsoft.com/office/drawing/2014/main" id="{D5F89E7A-604C-40C4-8B5C-C7DF3479816E}"/>
                  </a:ext>
                </a:extLst>
              </p14:cNvPr>
              <p14:cNvContentPartPr/>
              <p14:nvPr/>
            </p14:nvContentPartPr>
            <p14:xfrm>
              <a:off x="7697580" y="3197440"/>
              <a:ext cx="1859760" cy="453600"/>
            </p14:xfrm>
          </p:contentPart>
        </mc:Choice>
        <mc:Fallback xmlns="">
          <p:pic>
            <p:nvPicPr>
              <p:cNvPr id="661" name="Ink 660">
                <a:extLst>
                  <a:ext uri="{FF2B5EF4-FFF2-40B4-BE49-F238E27FC236}">
                    <a16:creationId xmlns:a16="http://schemas.microsoft.com/office/drawing/2014/main" id="{D5F89E7A-604C-40C4-8B5C-C7DF3479816E}"/>
                  </a:ext>
                </a:extLst>
              </p:cNvPr>
              <p:cNvPicPr/>
              <p:nvPr/>
            </p:nvPicPr>
            <p:blipFill>
              <a:blip r:embed="rId111"/>
              <a:stretch>
                <a:fillRect/>
              </a:stretch>
            </p:blipFill>
            <p:spPr>
              <a:xfrm>
                <a:off x="7607580" y="3017440"/>
                <a:ext cx="203940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5" name="Ink 674">
                <a:extLst>
                  <a:ext uri="{FF2B5EF4-FFF2-40B4-BE49-F238E27FC236}">
                    <a16:creationId xmlns:a16="http://schemas.microsoft.com/office/drawing/2014/main" id="{FA0282F8-5C45-4E2F-8C11-6C00C6682EB2}"/>
                  </a:ext>
                </a:extLst>
              </p14:cNvPr>
              <p14:cNvContentPartPr/>
              <p14:nvPr/>
            </p14:nvContentPartPr>
            <p14:xfrm>
              <a:off x="6790740" y="2930320"/>
              <a:ext cx="2312640" cy="846360"/>
            </p14:xfrm>
          </p:contentPart>
        </mc:Choice>
        <mc:Fallback xmlns="">
          <p:pic>
            <p:nvPicPr>
              <p:cNvPr id="675" name="Ink 674">
                <a:extLst>
                  <a:ext uri="{FF2B5EF4-FFF2-40B4-BE49-F238E27FC236}">
                    <a16:creationId xmlns:a16="http://schemas.microsoft.com/office/drawing/2014/main" id="{FA0282F8-5C45-4E2F-8C11-6C00C6682EB2}"/>
                  </a:ext>
                </a:extLst>
              </p:cNvPr>
              <p:cNvPicPr/>
              <p:nvPr/>
            </p:nvPicPr>
            <p:blipFill>
              <a:blip r:embed="rId113"/>
              <a:stretch>
                <a:fillRect/>
              </a:stretch>
            </p:blipFill>
            <p:spPr>
              <a:xfrm>
                <a:off x="6700726" y="2750243"/>
                <a:ext cx="2492308" cy="1206153"/>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4" name="Ink 673">
                <a:extLst>
                  <a:ext uri="{FF2B5EF4-FFF2-40B4-BE49-F238E27FC236}">
                    <a16:creationId xmlns:a16="http://schemas.microsoft.com/office/drawing/2014/main" id="{A4738D04-2900-4B91-ADA4-5CA2896EC373}"/>
                  </a:ext>
                </a:extLst>
              </p14:cNvPr>
              <p14:cNvContentPartPr/>
              <p14:nvPr/>
            </p14:nvContentPartPr>
            <p14:xfrm>
              <a:off x="7195740" y="3372400"/>
              <a:ext cx="316800" cy="82080"/>
            </p14:xfrm>
          </p:contentPart>
        </mc:Choice>
        <mc:Fallback xmlns="">
          <p:pic>
            <p:nvPicPr>
              <p:cNvPr id="674" name="Ink 673">
                <a:extLst>
                  <a:ext uri="{FF2B5EF4-FFF2-40B4-BE49-F238E27FC236}">
                    <a16:creationId xmlns:a16="http://schemas.microsoft.com/office/drawing/2014/main" id="{A4738D04-2900-4B91-ADA4-5CA2896EC373}"/>
                  </a:ext>
                </a:extLst>
              </p:cNvPr>
              <p:cNvPicPr/>
              <p:nvPr/>
            </p:nvPicPr>
            <p:blipFill>
              <a:blip r:embed="rId115"/>
              <a:stretch>
                <a:fillRect/>
              </a:stretch>
            </p:blipFill>
            <p:spPr>
              <a:xfrm>
                <a:off x="7105740" y="3192400"/>
                <a:ext cx="4964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2" name="Ink 651">
                <a:extLst>
                  <a:ext uri="{FF2B5EF4-FFF2-40B4-BE49-F238E27FC236}">
                    <a16:creationId xmlns:a16="http://schemas.microsoft.com/office/drawing/2014/main" id="{88EC3934-DB9E-41C0-A852-31B9A212AA7F}"/>
                  </a:ext>
                </a:extLst>
              </p14:cNvPr>
              <p14:cNvContentPartPr/>
              <p14:nvPr/>
            </p14:nvContentPartPr>
            <p14:xfrm>
              <a:off x="6762300" y="2626120"/>
              <a:ext cx="2001240" cy="934920"/>
            </p14:xfrm>
          </p:contentPart>
        </mc:Choice>
        <mc:Fallback xmlns="">
          <p:pic>
            <p:nvPicPr>
              <p:cNvPr id="652" name="Ink 651">
                <a:extLst>
                  <a:ext uri="{FF2B5EF4-FFF2-40B4-BE49-F238E27FC236}">
                    <a16:creationId xmlns:a16="http://schemas.microsoft.com/office/drawing/2014/main" id="{88EC3934-DB9E-41C0-A852-31B9A212AA7F}"/>
                  </a:ext>
                </a:extLst>
              </p:cNvPr>
              <p:cNvPicPr/>
              <p:nvPr/>
            </p:nvPicPr>
            <p:blipFill>
              <a:blip r:embed="rId117"/>
              <a:stretch>
                <a:fillRect/>
              </a:stretch>
            </p:blipFill>
            <p:spPr>
              <a:xfrm>
                <a:off x="6672316" y="2446120"/>
                <a:ext cx="2180848" cy="1294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9" name="Ink 678">
                <a:extLst>
                  <a:ext uri="{FF2B5EF4-FFF2-40B4-BE49-F238E27FC236}">
                    <a16:creationId xmlns:a16="http://schemas.microsoft.com/office/drawing/2014/main" id="{D36D686C-BB60-44AF-AF05-0DD2EAA834C7}"/>
                  </a:ext>
                </a:extLst>
              </p14:cNvPr>
              <p14:cNvContentPartPr/>
              <p14:nvPr/>
            </p14:nvContentPartPr>
            <p14:xfrm>
              <a:off x="6674100" y="2758960"/>
              <a:ext cx="959040" cy="472320"/>
            </p14:xfrm>
          </p:contentPart>
        </mc:Choice>
        <mc:Fallback xmlns="">
          <p:pic>
            <p:nvPicPr>
              <p:cNvPr id="679" name="Ink 678">
                <a:extLst>
                  <a:ext uri="{FF2B5EF4-FFF2-40B4-BE49-F238E27FC236}">
                    <a16:creationId xmlns:a16="http://schemas.microsoft.com/office/drawing/2014/main" id="{D36D686C-BB60-44AF-AF05-0DD2EAA834C7}"/>
                  </a:ext>
                </a:extLst>
              </p:cNvPr>
              <p:cNvPicPr/>
              <p:nvPr/>
            </p:nvPicPr>
            <p:blipFill>
              <a:blip r:embed="rId119"/>
              <a:stretch>
                <a:fillRect/>
              </a:stretch>
            </p:blipFill>
            <p:spPr>
              <a:xfrm>
                <a:off x="6584066" y="2578960"/>
                <a:ext cx="1138747"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0" name="Ink 649">
                <a:extLst>
                  <a:ext uri="{FF2B5EF4-FFF2-40B4-BE49-F238E27FC236}">
                    <a16:creationId xmlns:a16="http://schemas.microsoft.com/office/drawing/2014/main" id="{96F62A56-1B20-4FA0-97AF-B50ACA6581B4}"/>
                  </a:ext>
                </a:extLst>
              </p14:cNvPr>
              <p14:cNvContentPartPr/>
              <p14:nvPr/>
            </p14:nvContentPartPr>
            <p14:xfrm>
              <a:off x="7638540" y="2424160"/>
              <a:ext cx="2147400" cy="536040"/>
            </p14:xfrm>
          </p:contentPart>
        </mc:Choice>
        <mc:Fallback xmlns="">
          <p:pic>
            <p:nvPicPr>
              <p:cNvPr id="650" name="Ink 649">
                <a:extLst>
                  <a:ext uri="{FF2B5EF4-FFF2-40B4-BE49-F238E27FC236}">
                    <a16:creationId xmlns:a16="http://schemas.microsoft.com/office/drawing/2014/main" id="{96F62A56-1B20-4FA0-97AF-B50ACA6581B4}"/>
                  </a:ext>
                </a:extLst>
              </p:cNvPr>
              <p:cNvPicPr/>
              <p:nvPr/>
            </p:nvPicPr>
            <p:blipFill>
              <a:blip r:embed="rId121"/>
              <a:stretch>
                <a:fillRect/>
              </a:stretch>
            </p:blipFill>
            <p:spPr>
              <a:xfrm>
                <a:off x="7548525" y="2244039"/>
                <a:ext cx="2327070" cy="895922"/>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9" name="Ink 648">
                <a:extLst>
                  <a:ext uri="{FF2B5EF4-FFF2-40B4-BE49-F238E27FC236}">
                    <a16:creationId xmlns:a16="http://schemas.microsoft.com/office/drawing/2014/main" id="{D4D8A3A0-6BE4-4197-B70B-4693DF0F076D}"/>
                  </a:ext>
                </a:extLst>
              </p14:cNvPr>
              <p14:cNvContentPartPr/>
              <p14:nvPr/>
            </p14:nvContentPartPr>
            <p14:xfrm>
              <a:off x="7943820" y="2488600"/>
              <a:ext cx="10800" cy="1800"/>
            </p14:xfrm>
          </p:contentPart>
        </mc:Choice>
        <mc:Fallback xmlns="">
          <p:pic>
            <p:nvPicPr>
              <p:cNvPr id="649" name="Ink 648">
                <a:extLst>
                  <a:ext uri="{FF2B5EF4-FFF2-40B4-BE49-F238E27FC236}">
                    <a16:creationId xmlns:a16="http://schemas.microsoft.com/office/drawing/2014/main" id="{D4D8A3A0-6BE4-4197-B70B-4693DF0F076D}"/>
                  </a:ext>
                </a:extLst>
              </p:cNvPr>
              <p:cNvPicPr/>
              <p:nvPr/>
            </p:nvPicPr>
            <p:blipFill>
              <a:blip r:embed="rId123"/>
              <a:stretch>
                <a:fillRect/>
              </a:stretch>
            </p:blipFill>
            <p:spPr>
              <a:xfrm>
                <a:off x="7853820" y="2308600"/>
                <a:ext cx="1904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48" name="Ink 647">
                <a:extLst>
                  <a:ext uri="{FF2B5EF4-FFF2-40B4-BE49-F238E27FC236}">
                    <a16:creationId xmlns:a16="http://schemas.microsoft.com/office/drawing/2014/main" id="{9F30E660-84BF-43DD-AD73-61DE5703AF8C}"/>
                  </a:ext>
                </a:extLst>
              </p14:cNvPr>
              <p14:cNvContentPartPr/>
              <p14:nvPr/>
            </p14:nvContentPartPr>
            <p14:xfrm>
              <a:off x="6683100" y="2029960"/>
              <a:ext cx="2166120" cy="728280"/>
            </p14:xfrm>
          </p:contentPart>
        </mc:Choice>
        <mc:Fallback xmlns="">
          <p:pic>
            <p:nvPicPr>
              <p:cNvPr id="648" name="Ink 647">
                <a:extLst>
                  <a:ext uri="{FF2B5EF4-FFF2-40B4-BE49-F238E27FC236}">
                    <a16:creationId xmlns:a16="http://schemas.microsoft.com/office/drawing/2014/main" id="{9F30E660-84BF-43DD-AD73-61DE5703AF8C}"/>
                  </a:ext>
                </a:extLst>
              </p:cNvPr>
              <p:cNvPicPr/>
              <p:nvPr/>
            </p:nvPicPr>
            <p:blipFill>
              <a:blip r:embed="rId125"/>
              <a:stretch>
                <a:fillRect/>
              </a:stretch>
            </p:blipFill>
            <p:spPr>
              <a:xfrm>
                <a:off x="6593085" y="1849960"/>
                <a:ext cx="234579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6" name="Ink 725">
                <a:extLst>
                  <a:ext uri="{FF2B5EF4-FFF2-40B4-BE49-F238E27FC236}">
                    <a16:creationId xmlns:a16="http://schemas.microsoft.com/office/drawing/2014/main" id="{B62BC70B-8D79-48A7-8A9D-46F63F83FE52}"/>
                  </a:ext>
                </a:extLst>
              </p14:cNvPr>
              <p14:cNvContentPartPr/>
              <p14:nvPr/>
            </p14:nvContentPartPr>
            <p14:xfrm>
              <a:off x="6311580" y="1740160"/>
              <a:ext cx="2347920" cy="2441160"/>
            </p14:xfrm>
          </p:contentPart>
        </mc:Choice>
        <mc:Fallback xmlns="">
          <p:pic>
            <p:nvPicPr>
              <p:cNvPr id="726" name="Ink 725">
                <a:extLst>
                  <a:ext uri="{FF2B5EF4-FFF2-40B4-BE49-F238E27FC236}">
                    <a16:creationId xmlns:a16="http://schemas.microsoft.com/office/drawing/2014/main" id="{B62BC70B-8D79-48A7-8A9D-46F63F83FE52}"/>
                  </a:ext>
                </a:extLst>
              </p:cNvPr>
              <p:cNvPicPr/>
              <p:nvPr/>
            </p:nvPicPr>
            <p:blipFill>
              <a:blip r:embed="rId127"/>
              <a:stretch>
                <a:fillRect/>
              </a:stretch>
            </p:blipFill>
            <p:spPr>
              <a:xfrm>
                <a:off x="6221580" y="1560160"/>
                <a:ext cx="2527560" cy="280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9" name="Ink 828">
                <a:extLst>
                  <a:ext uri="{FF2B5EF4-FFF2-40B4-BE49-F238E27FC236}">
                    <a16:creationId xmlns:a16="http://schemas.microsoft.com/office/drawing/2014/main" id="{B03D5420-D988-4F28-A291-3925327CFEA2}"/>
                  </a:ext>
                </a:extLst>
              </p14:cNvPr>
              <p14:cNvContentPartPr/>
              <p14:nvPr/>
            </p14:nvContentPartPr>
            <p14:xfrm>
              <a:off x="4463700" y="1927360"/>
              <a:ext cx="1734120" cy="457920"/>
            </p14:xfrm>
          </p:contentPart>
        </mc:Choice>
        <mc:Fallback xmlns="">
          <p:pic>
            <p:nvPicPr>
              <p:cNvPr id="829" name="Ink 828">
                <a:extLst>
                  <a:ext uri="{FF2B5EF4-FFF2-40B4-BE49-F238E27FC236}">
                    <a16:creationId xmlns:a16="http://schemas.microsoft.com/office/drawing/2014/main" id="{B03D5420-D988-4F28-A291-3925327CFEA2}"/>
                  </a:ext>
                </a:extLst>
              </p:cNvPr>
              <p:cNvPicPr/>
              <p:nvPr/>
            </p:nvPicPr>
            <p:blipFill>
              <a:blip r:embed="rId129"/>
              <a:stretch>
                <a:fillRect/>
              </a:stretch>
            </p:blipFill>
            <p:spPr>
              <a:xfrm>
                <a:off x="4373700" y="1747360"/>
                <a:ext cx="191376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3" name="Ink 882">
                <a:extLst>
                  <a:ext uri="{FF2B5EF4-FFF2-40B4-BE49-F238E27FC236}">
                    <a16:creationId xmlns:a16="http://schemas.microsoft.com/office/drawing/2014/main" id="{9B229181-94CF-44A2-BD2E-C0BF190D5310}"/>
                  </a:ext>
                </a:extLst>
              </p14:cNvPr>
              <p14:cNvContentPartPr/>
              <p14:nvPr/>
            </p14:nvContentPartPr>
            <p14:xfrm>
              <a:off x="4345260" y="2574640"/>
              <a:ext cx="86760" cy="650520"/>
            </p14:xfrm>
          </p:contentPart>
        </mc:Choice>
        <mc:Fallback xmlns="">
          <p:pic>
            <p:nvPicPr>
              <p:cNvPr id="883" name="Ink 882">
                <a:extLst>
                  <a:ext uri="{FF2B5EF4-FFF2-40B4-BE49-F238E27FC236}">
                    <a16:creationId xmlns:a16="http://schemas.microsoft.com/office/drawing/2014/main" id="{9B229181-94CF-44A2-BD2E-C0BF190D5310}"/>
                  </a:ext>
                </a:extLst>
              </p:cNvPr>
              <p:cNvPicPr/>
              <p:nvPr/>
            </p:nvPicPr>
            <p:blipFill>
              <a:blip r:embed="rId131"/>
              <a:stretch>
                <a:fillRect/>
              </a:stretch>
            </p:blipFill>
            <p:spPr>
              <a:xfrm>
                <a:off x="4254885" y="2394640"/>
                <a:ext cx="267149" cy="1010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4" name="Ink 853">
                <a:extLst>
                  <a:ext uri="{FF2B5EF4-FFF2-40B4-BE49-F238E27FC236}">
                    <a16:creationId xmlns:a16="http://schemas.microsoft.com/office/drawing/2014/main" id="{EE37A4BC-03E2-4B2C-B274-E5FDC5135375}"/>
                  </a:ext>
                </a:extLst>
              </p14:cNvPr>
              <p14:cNvContentPartPr/>
              <p14:nvPr/>
            </p14:nvContentPartPr>
            <p14:xfrm>
              <a:off x="4259220" y="3336760"/>
              <a:ext cx="66600" cy="588240"/>
            </p14:xfrm>
          </p:contentPart>
        </mc:Choice>
        <mc:Fallback xmlns="">
          <p:pic>
            <p:nvPicPr>
              <p:cNvPr id="854" name="Ink 853">
                <a:extLst>
                  <a:ext uri="{FF2B5EF4-FFF2-40B4-BE49-F238E27FC236}">
                    <a16:creationId xmlns:a16="http://schemas.microsoft.com/office/drawing/2014/main" id="{EE37A4BC-03E2-4B2C-B274-E5FDC5135375}"/>
                  </a:ext>
                </a:extLst>
              </p:cNvPr>
              <p:cNvPicPr/>
              <p:nvPr/>
            </p:nvPicPr>
            <p:blipFill>
              <a:blip r:embed="rId133"/>
              <a:stretch>
                <a:fillRect/>
              </a:stretch>
            </p:blipFill>
            <p:spPr>
              <a:xfrm>
                <a:off x="4169220" y="3156760"/>
                <a:ext cx="246240" cy="94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2" name="Ink 881">
                <a:extLst>
                  <a:ext uri="{FF2B5EF4-FFF2-40B4-BE49-F238E27FC236}">
                    <a16:creationId xmlns:a16="http://schemas.microsoft.com/office/drawing/2014/main" id="{8DC21590-F750-4A7B-9286-7B544F5FECC9}"/>
                  </a:ext>
                </a:extLst>
              </p14:cNvPr>
              <p14:cNvContentPartPr/>
              <p14:nvPr/>
            </p14:nvContentPartPr>
            <p14:xfrm>
              <a:off x="4438140" y="2574280"/>
              <a:ext cx="705600" cy="1415880"/>
            </p14:xfrm>
          </p:contentPart>
        </mc:Choice>
        <mc:Fallback xmlns="">
          <p:pic>
            <p:nvPicPr>
              <p:cNvPr id="882" name="Ink 881">
                <a:extLst>
                  <a:ext uri="{FF2B5EF4-FFF2-40B4-BE49-F238E27FC236}">
                    <a16:creationId xmlns:a16="http://schemas.microsoft.com/office/drawing/2014/main" id="{8DC21590-F750-4A7B-9286-7B544F5FECC9}"/>
                  </a:ext>
                </a:extLst>
              </p:cNvPr>
              <p:cNvPicPr/>
              <p:nvPr/>
            </p:nvPicPr>
            <p:blipFill>
              <a:blip r:embed="rId135"/>
              <a:stretch>
                <a:fillRect/>
              </a:stretch>
            </p:blipFill>
            <p:spPr>
              <a:xfrm>
                <a:off x="4348094" y="2394234"/>
                <a:ext cx="885332" cy="1775611"/>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6" name="Ink 825">
                <a:extLst>
                  <a:ext uri="{FF2B5EF4-FFF2-40B4-BE49-F238E27FC236}">
                    <a16:creationId xmlns:a16="http://schemas.microsoft.com/office/drawing/2014/main" id="{BFED4CF2-94A3-45A2-BEDF-5A4C3944849C}"/>
                  </a:ext>
                </a:extLst>
              </p14:cNvPr>
              <p14:cNvContentPartPr/>
              <p14:nvPr/>
            </p14:nvContentPartPr>
            <p14:xfrm>
              <a:off x="4561980" y="2031760"/>
              <a:ext cx="1623240" cy="421560"/>
            </p14:xfrm>
          </p:contentPart>
        </mc:Choice>
        <mc:Fallback xmlns="">
          <p:pic>
            <p:nvPicPr>
              <p:cNvPr id="826" name="Ink 825">
                <a:extLst>
                  <a:ext uri="{FF2B5EF4-FFF2-40B4-BE49-F238E27FC236}">
                    <a16:creationId xmlns:a16="http://schemas.microsoft.com/office/drawing/2014/main" id="{BFED4CF2-94A3-45A2-BEDF-5A4C3944849C}"/>
                  </a:ext>
                </a:extLst>
              </p:cNvPr>
              <p:cNvPicPr/>
              <p:nvPr/>
            </p:nvPicPr>
            <p:blipFill>
              <a:blip r:embed="rId137"/>
              <a:stretch>
                <a:fillRect/>
              </a:stretch>
            </p:blipFill>
            <p:spPr>
              <a:xfrm>
                <a:off x="4471980" y="1851760"/>
                <a:ext cx="180288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18" name="Ink 717">
                <a:extLst>
                  <a:ext uri="{FF2B5EF4-FFF2-40B4-BE49-F238E27FC236}">
                    <a16:creationId xmlns:a16="http://schemas.microsoft.com/office/drawing/2014/main" id="{E4764458-D6FF-4EBA-8603-C75B000330EA}"/>
                  </a:ext>
                </a:extLst>
              </p14:cNvPr>
              <p14:cNvContentPartPr/>
              <p14:nvPr/>
            </p14:nvContentPartPr>
            <p14:xfrm>
              <a:off x="6292500" y="2031040"/>
              <a:ext cx="513360" cy="163440"/>
            </p14:xfrm>
          </p:contentPart>
        </mc:Choice>
        <mc:Fallback xmlns="">
          <p:pic>
            <p:nvPicPr>
              <p:cNvPr id="718" name="Ink 717">
                <a:extLst>
                  <a:ext uri="{FF2B5EF4-FFF2-40B4-BE49-F238E27FC236}">
                    <a16:creationId xmlns:a16="http://schemas.microsoft.com/office/drawing/2014/main" id="{E4764458-D6FF-4EBA-8603-C75B000330EA}"/>
                  </a:ext>
                </a:extLst>
              </p:cNvPr>
              <p:cNvPicPr/>
              <p:nvPr/>
            </p:nvPicPr>
            <p:blipFill>
              <a:blip r:embed="rId139"/>
              <a:stretch>
                <a:fillRect/>
              </a:stretch>
            </p:blipFill>
            <p:spPr>
              <a:xfrm>
                <a:off x="6202563" y="1851040"/>
                <a:ext cx="692874"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5" name="Ink 824">
                <a:extLst>
                  <a:ext uri="{FF2B5EF4-FFF2-40B4-BE49-F238E27FC236}">
                    <a16:creationId xmlns:a16="http://schemas.microsoft.com/office/drawing/2014/main" id="{9975485B-B9C7-4ED5-A6A0-7ECF993D5A79}"/>
                  </a:ext>
                </a:extLst>
              </p14:cNvPr>
              <p14:cNvContentPartPr/>
              <p14:nvPr/>
            </p14:nvContentPartPr>
            <p14:xfrm>
              <a:off x="4708500" y="2218600"/>
              <a:ext cx="1489320" cy="293400"/>
            </p14:xfrm>
          </p:contentPart>
        </mc:Choice>
        <mc:Fallback xmlns="">
          <p:pic>
            <p:nvPicPr>
              <p:cNvPr id="825" name="Ink 824">
                <a:extLst>
                  <a:ext uri="{FF2B5EF4-FFF2-40B4-BE49-F238E27FC236}">
                    <a16:creationId xmlns:a16="http://schemas.microsoft.com/office/drawing/2014/main" id="{9975485B-B9C7-4ED5-A6A0-7ECF993D5A79}"/>
                  </a:ext>
                </a:extLst>
              </p:cNvPr>
              <p:cNvPicPr/>
              <p:nvPr/>
            </p:nvPicPr>
            <p:blipFill>
              <a:blip r:embed="rId141"/>
              <a:stretch>
                <a:fillRect/>
              </a:stretch>
            </p:blipFill>
            <p:spPr>
              <a:xfrm>
                <a:off x="4618500" y="2038600"/>
                <a:ext cx="166896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1" name="Ink 880">
                <a:extLst>
                  <a:ext uri="{FF2B5EF4-FFF2-40B4-BE49-F238E27FC236}">
                    <a16:creationId xmlns:a16="http://schemas.microsoft.com/office/drawing/2014/main" id="{D4B41F48-FF29-4F18-A25F-94ADF41B8CF8}"/>
                  </a:ext>
                </a:extLst>
              </p14:cNvPr>
              <p14:cNvContentPartPr/>
              <p14:nvPr/>
            </p14:nvContentPartPr>
            <p14:xfrm>
              <a:off x="4393860" y="2598760"/>
              <a:ext cx="231840" cy="626400"/>
            </p14:xfrm>
          </p:contentPart>
        </mc:Choice>
        <mc:Fallback xmlns="">
          <p:pic>
            <p:nvPicPr>
              <p:cNvPr id="881" name="Ink 880">
                <a:extLst>
                  <a:ext uri="{FF2B5EF4-FFF2-40B4-BE49-F238E27FC236}">
                    <a16:creationId xmlns:a16="http://schemas.microsoft.com/office/drawing/2014/main" id="{D4B41F48-FF29-4F18-A25F-94ADF41B8CF8}"/>
                  </a:ext>
                </a:extLst>
              </p:cNvPr>
              <p:cNvPicPr/>
              <p:nvPr/>
            </p:nvPicPr>
            <p:blipFill>
              <a:blip r:embed="rId143"/>
              <a:stretch>
                <a:fillRect/>
              </a:stretch>
            </p:blipFill>
            <p:spPr>
              <a:xfrm>
                <a:off x="4303860" y="2418760"/>
                <a:ext cx="411480" cy="986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2" name="Ink 851">
                <a:extLst>
                  <a:ext uri="{FF2B5EF4-FFF2-40B4-BE49-F238E27FC236}">
                    <a16:creationId xmlns:a16="http://schemas.microsoft.com/office/drawing/2014/main" id="{D880E57C-2974-4DB9-95C1-0E35BA4C7326}"/>
                  </a:ext>
                </a:extLst>
              </p14:cNvPr>
              <p14:cNvContentPartPr/>
              <p14:nvPr/>
            </p14:nvContentPartPr>
            <p14:xfrm>
              <a:off x="4393860" y="3332440"/>
              <a:ext cx="1440" cy="547920"/>
            </p14:xfrm>
          </p:contentPart>
        </mc:Choice>
        <mc:Fallback xmlns="">
          <p:pic>
            <p:nvPicPr>
              <p:cNvPr id="852" name="Ink 851">
                <a:extLst>
                  <a:ext uri="{FF2B5EF4-FFF2-40B4-BE49-F238E27FC236}">
                    <a16:creationId xmlns:a16="http://schemas.microsoft.com/office/drawing/2014/main" id="{D880E57C-2974-4DB9-95C1-0E35BA4C7326}"/>
                  </a:ext>
                </a:extLst>
              </p:cNvPr>
              <p:cNvPicPr/>
              <p:nvPr/>
            </p:nvPicPr>
            <p:blipFill>
              <a:blip r:embed="rId145"/>
              <a:stretch>
                <a:fillRect/>
              </a:stretch>
            </p:blipFill>
            <p:spPr>
              <a:xfrm>
                <a:off x="4303860" y="3152440"/>
                <a:ext cx="18108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42" name="Ink 741">
                <a:extLst>
                  <a:ext uri="{FF2B5EF4-FFF2-40B4-BE49-F238E27FC236}">
                    <a16:creationId xmlns:a16="http://schemas.microsoft.com/office/drawing/2014/main" id="{0342D09D-78E2-4F53-B140-B45864A6E316}"/>
                  </a:ext>
                </a:extLst>
              </p14:cNvPr>
              <p14:cNvContentPartPr/>
              <p14:nvPr/>
            </p14:nvContentPartPr>
            <p14:xfrm>
              <a:off x="4339500" y="3858400"/>
              <a:ext cx="423000" cy="415080"/>
            </p14:xfrm>
          </p:contentPart>
        </mc:Choice>
        <mc:Fallback xmlns="">
          <p:pic>
            <p:nvPicPr>
              <p:cNvPr id="742" name="Ink 741">
                <a:extLst>
                  <a:ext uri="{FF2B5EF4-FFF2-40B4-BE49-F238E27FC236}">
                    <a16:creationId xmlns:a16="http://schemas.microsoft.com/office/drawing/2014/main" id="{0342D09D-78E2-4F53-B140-B45864A6E316}"/>
                  </a:ext>
                </a:extLst>
              </p:cNvPr>
              <p:cNvPicPr/>
              <p:nvPr/>
            </p:nvPicPr>
            <p:blipFill>
              <a:blip r:embed="rId147"/>
              <a:stretch>
                <a:fillRect/>
              </a:stretch>
            </p:blipFill>
            <p:spPr>
              <a:xfrm>
                <a:off x="4249500" y="3678400"/>
                <a:ext cx="60264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41" name="Ink 740">
                <a:extLst>
                  <a:ext uri="{FF2B5EF4-FFF2-40B4-BE49-F238E27FC236}">
                    <a16:creationId xmlns:a16="http://schemas.microsoft.com/office/drawing/2014/main" id="{1C769917-8574-4BFD-A140-416FD801789B}"/>
                  </a:ext>
                </a:extLst>
              </p14:cNvPr>
              <p14:cNvContentPartPr/>
              <p14:nvPr/>
            </p14:nvContentPartPr>
            <p14:xfrm>
              <a:off x="4807860" y="3421360"/>
              <a:ext cx="149040" cy="347760"/>
            </p14:xfrm>
          </p:contentPart>
        </mc:Choice>
        <mc:Fallback xmlns="">
          <p:pic>
            <p:nvPicPr>
              <p:cNvPr id="741" name="Ink 740">
                <a:extLst>
                  <a:ext uri="{FF2B5EF4-FFF2-40B4-BE49-F238E27FC236}">
                    <a16:creationId xmlns:a16="http://schemas.microsoft.com/office/drawing/2014/main" id="{1C769917-8574-4BFD-A140-416FD801789B}"/>
                  </a:ext>
                </a:extLst>
              </p:cNvPr>
              <p:cNvPicPr/>
              <p:nvPr/>
            </p:nvPicPr>
            <p:blipFill>
              <a:blip r:embed="rId149"/>
              <a:stretch>
                <a:fillRect/>
              </a:stretch>
            </p:blipFill>
            <p:spPr>
              <a:xfrm>
                <a:off x="4717860" y="3241173"/>
                <a:ext cx="328680" cy="707773"/>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0" name="Ink 739">
                <a:extLst>
                  <a:ext uri="{FF2B5EF4-FFF2-40B4-BE49-F238E27FC236}">
                    <a16:creationId xmlns:a16="http://schemas.microsoft.com/office/drawing/2014/main" id="{307AE88E-2A4E-49D5-B1A7-3F096C233D6A}"/>
                  </a:ext>
                </a:extLst>
              </p14:cNvPr>
              <p14:cNvContentPartPr/>
              <p14:nvPr/>
            </p14:nvContentPartPr>
            <p14:xfrm>
              <a:off x="4347780" y="3858040"/>
              <a:ext cx="443520" cy="462600"/>
            </p14:xfrm>
          </p:contentPart>
        </mc:Choice>
        <mc:Fallback xmlns="">
          <p:pic>
            <p:nvPicPr>
              <p:cNvPr id="740" name="Ink 739">
                <a:extLst>
                  <a:ext uri="{FF2B5EF4-FFF2-40B4-BE49-F238E27FC236}">
                    <a16:creationId xmlns:a16="http://schemas.microsoft.com/office/drawing/2014/main" id="{307AE88E-2A4E-49D5-B1A7-3F096C233D6A}"/>
                  </a:ext>
                </a:extLst>
              </p:cNvPr>
              <p:cNvPicPr/>
              <p:nvPr/>
            </p:nvPicPr>
            <p:blipFill>
              <a:blip r:embed="rId151"/>
              <a:stretch>
                <a:fillRect/>
              </a:stretch>
            </p:blipFill>
            <p:spPr>
              <a:xfrm>
                <a:off x="4257780" y="3678040"/>
                <a:ext cx="62316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1" name="Ink 850">
                <a:extLst>
                  <a:ext uri="{FF2B5EF4-FFF2-40B4-BE49-F238E27FC236}">
                    <a16:creationId xmlns:a16="http://schemas.microsoft.com/office/drawing/2014/main" id="{4A0B94D5-05FE-4ED7-B85A-F152846BE45E}"/>
                  </a:ext>
                </a:extLst>
              </p14:cNvPr>
              <p14:cNvContentPartPr/>
              <p14:nvPr/>
            </p14:nvContentPartPr>
            <p14:xfrm>
              <a:off x="4389540" y="3261520"/>
              <a:ext cx="274320" cy="631080"/>
            </p14:xfrm>
          </p:contentPart>
        </mc:Choice>
        <mc:Fallback xmlns="">
          <p:pic>
            <p:nvPicPr>
              <p:cNvPr id="851" name="Ink 850">
                <a:extLst>
                  <a:ext uri="{FF2B5EF4-FFF2-40B4-BE49-F238E27FC236}">
                    <a16:creationId xmlns:a16="http://schemas.microsoft.com/office/drawing/2014/main" id="{4A0B94D5-05FE-4ED7-B85A-F152846BE45E}"/>
                  </a:ext>
                </a:extLst>
              </p:cNvPr>
              <p:cNvPicPr/>
              <p:nvPr/>
            </p:nvPicPr>
            <p:blipFill>
              <a:blip r:embed="rId153"/>
              <a:stretch>
                <a:fillRect/>
              </a:stretch>
            </p:blipFill>
            <p:spPr>
              <a:xfrm>
                <a:off x="4299658" y="3081520"/>
                <a:ext cx="453725"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0" name="Ink 849">
                <a:extLst>
                  <a:ext uri="{FF2B5EF4-FFF2-40B4-BE49-F238E27FC236}">
                    <a16:creationId xmlns:a16="http://schemas.microsoft.com/office/drawing/2014/main" id="{DB69623C-CA66-4C8E-848B-947D2AD779E7}"/>
                  </a:ext>
                </a:extLst>
              </p14:cNvPr>
              <p14:cNvContentPartPr/>
              <p14:nvPr/>
            </p14:nvContentPartPr>
            <p14:xfrm>
              <a:off x="4224300" y="3332440"/>
              <a:ext cx="388800" cy="604800"/>
            </p14:xfrm>
          </p:contentPart>
        </mc:Choice>
        <mc:Fallback xmlns="">
          <p:pic>
            <p:nvPicPr>
              <p:cNvPr id="850" name="Ink 849">
                <a:extLst>
                  <a:ext uri="{FF2B5EF4-FFF2-40B4-BE49-F238E27FC236}">
                    <a16:creationId xmlns:a16="http://schemas.microsoft.com/office/drawing/2014/main" id="{DB69623C-CA66-4C8E-848B-947D2AD779E7}"/>
                  </a:ext>
                </a:extLst>
              </p:cNvPr>
              <p:cNvPicPr/>
              <p:nvPr/>
            </p:nvPicPr>
            <p:blipFill>
              <a:blip r:embed="rId155"/>
              <a:stretch>
                <a:fillRect/>
              </a:stretch>
            </p:blipFill>
            <p:spPr>
              <a:xfrm>
                <a:off x="4134300" y="3152547"/>
                <a:ext cx="568440" cy="964226"/>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38" name="Ink 737">
                <a:extLst>
                  <a:ext uri="{FF2B5EF4-FFF2-40B4-BE49-F238E27FC236}">
                    <a16:creationId xmlns:a16="http://schemas.microsoft.com/office/drawing/2014/main" id="{34FD9B4E-9F67-4663-ABE9-60D726761201}"/>
                  </a:ext>
                </a:extLst>
              </p14:cNvPr>
              <p14:cNvContentPartPr/>
              <p14:nvPr/>
            </p14:nvContentPartPr>
            <p14:xfrm>
              <a:off x="4076340" y="4177720"/>
              <a:ext cx="9720" cy="14040"/>
            </p14:xfrm>
          </p:contentPart>
        </mc:Choice>
        <mc:Fallback xmlns="">
          <p:pic>
            <p:nvPicPr>
              <p:cNvPr id="738" name="Ink 737">
                <a:extLst>
                  <a:ext uri="{FF2B5EF4-FFF2-40B4-BE49-F238E27FC236}">
                    <a16:creationId xmlns:a16="http://schemas.microsoft.com/office/drawing/2014/main" id="{34FD9B4E-9F67-4663-ABE9-60D726761201}"/>
                  </a:ext>
                </a:extLst>
              </p:cNvPr>
              <p:cNvPicPr/>
              <p:nvPr/>
            </p:nvPicPr>
            <p:blipFill>
              <a:blip r:embed="rId157"/>
              <a:stretch>
                <a:fillRect/>
              </a:stretch>
            </p:blipFill>
            <p:spPr>
              <a:xfrm>
                <a:off x="3986340" y="3997720"/>
                <a:ext cx="1893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37" name="Ink 736">
                <a:extLst>
                  <a:ext uri="{FF2B5EF4-FFF2-40B4-BE49-F238E27FC236}">
                    <a16:creationId xmlns:a16="http://schemas.microsoft.com/office/drawing/2014/main" id="{BA61C3C9-DD8C-49A9-BA19-D87BC3D7E57D}"/>
                  </a:ext>
                </a:extLst>
              </p14:cNvPr>
              <p14:cNvContentPartPr/>
              <p14:nvPr/>
            </p14:nvContentPartPr>
            <p14:xfrm>
              <a:off x="3945660" y="4152520"/>
              <a:ext cx="184320" cy="221040"/>
            </p14:xfrm>
          </p:contentPart>
        </mc:Choice>
        <mc:Fallback xmlns="">
          <p:pic>
            <p:nvPicPr>
              <p:cNvPr id="737" name="Ink 736">
                <a:extLst>
                  <a:ext uri="{FF2B5EF4-FFF2-40B4-BE49-F238E27FC236}">
                    <a16:creationId xmlns:a16="http://schemas.microsoft.com/office/drawing/2014/main" id="{BA61C3C9-DD8C-49A9-BA19-D87BC3D7E57D}"/>
                  </a:ext>
                </a:extLst>
              </p:cNvPr>
              <p:cNvPicPr/>
              <p:nvPr/>
            </p:nvPicPr>
            <p:blipFill>
              <a:blip r:embed="rId159"/>
              <a:stretch>
                <a:fillRect/>
              </a:stretch>
            </p:blipFill>
            <p:spPr>
              <a:xfrm>
                <a:off x="3855660" y="3972520"/>
                <a:ext cx="36396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9" name="Ink 848">
                <a:extLst>
                  <a:ext uri="{FF2B5EF4-FFF2-40B4-BE49-F238E27FC236}">
                    <a16:creationId xmlns:a16="http://schemas.microsoft.com/office/drawing/2014/main" id="{70D538A3-6291-4DB0-92CD-2FEE22BF5576}"/>
                  </a:ext>
                </a:extLst>
              </p14:cNvPr>
              <p14:cNvContentPartPr/>
              <p14:nvPr/>
            </p14:nvContentPartPr>
            <p14:xfrm>
              <a:off x="4235820" y="2983600"/>
              <a:ext cx="612720" cy="953640"/>
            </p14:xfrm>
          </p:contentPart>
        </mc:Choice>
        <mc:Fallback xmlns="">
          <p:pic>
            <p:nvPicPr>
              <p:cNvPr id="849" name="Ink 848">
                <a:extLst>
                  <a:ext uri="{FF2B5EF4-FFF2-40B4-BE49-F238E27FC236}">
                    <a16:creationId xmlns:a16="http://schemas.microsoft.com/office/drawing/2014/main" id="{70D538A3-6291-4DB0-92CD-2FEE22BF5576}"/>
                  </a:ext>
                </a:extLst>
              </p:cNvPr>
              <p:cNvPicPr/>
              <p:nvPr/>
            </p:nvPicPr>
            <p:blipFill>
              <a:blip r:embed="rId161"/>
              <a:stretch>
                <a:fillRect/>
              </a:stretch>
            </p:blipFill>
            <p:spPr>
              <a:xfrm>
                <a:off x="4145820" y="2803600"/>
                <a:ext cx="79236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8" name="Ink 847">
                <a:extLst>
                  <a:ext uri="{FF2B5EF4-FFF2-40B4-BE49-F238E27FC236}">
                    <a16:creationId xmlns:a16="http://schemas.microsoft.com/office/drawing/2014/main" id="{C13E816E-C08C-4406-BFC6-5FBD0526A95B}"/>
                  </a:ext>
                </a:extLst>
              </p14:cNvPr>
              <p14:cNvContentPartPr/>
              <p14:nvPr/>
            </p14:nvContentPartPr>
            <p14:xfrm>
              <a:off x="3883380" y="3332440"/>
              <a:ext cx="575280" cy="858960"/>
            </p14:xfrm>
          </p:contentPart>
        </mc:Choice>
        <mc:Fallback xmlns="">
          <p:pic>
            <p:nvPicPr>
              <p:cNvPr id="848" name="Ink 847">
                <a:extLst>
                  <a:ext uri="{FF2B5EF4-FFF2-40B4-BE49-F238E27FC236}">
                    <a16:creationId xmlns:a16="http://schemas.microsoft.com/office/drawing/2014/main" id="{C13E816E-C08C-4406-BFC6-5FBD0526A95B}"/>
                  </a:ext>
                </a:extLst>
              </p:cNvPr>
              <p:cNvPicPr/>
              <p:nvPr/>
            </p:nvPicPr>
            <p:blipFill>
              <a:blip r:embed="rId163"/>
              <a:stretch>
                <a:fillRect/>
              </a:stretch>
            </p:blipFill>
            <p:spPr>
              <a:xfrm>
                <a:off x="3793436" y="3152440"/>
                <a:ext cx="754808" cy="121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94" name="Ink 793">
                <a:extLst>
                  <a:ext uri="{FF2B5EF4-FFF2-40B4-BE49-F238E27FC236}">
                    <a16:creationId xmlns:a16="http://schemas.microsoft.com/office/drawing/2014/main" id="{7F1F93FD-FAAE-4C6C-A11E-5EDE6DF71B54}"/>
                  </a:ext>
                </a:extLst>
              </p14:cNvPr>
              <p14:cNvContentPartPr/>
              <p14:nvPr/>
            </p14:nvContentPartPr>
            <p14:xfrm>
              <a:off x="1747500" y="2980360"/>
              <a:ext cx="2086920" cy="1743480"/>
            </p14:xfrm>
          </p:contentPart>
        </mc:Choice>
        <mc:Fallback xmlns="">
          <p:pic>
            <p:nvPicPr>
              <p:cNvPr id="794" name="Ink 793">
                <a:extLst>
                  <a:ext uri="{FF2B5EF4-FFF2-40B4-BE49-F238E27FC236}">
                    <a16:creationId xmlns:a16="http://schemas.microsoft.com/office/drawing/2014/main" id="{7F1F93FD-FAAE-4C6C-A11E-5EDE6DF71B54}"/>
                  </a:ext>
                </a:extLst>
              </p:cNvPr>
              <p:cNvPicPr/>
              <p:nvPr/>
            </p:nvPicPr>
            <p:blipFill>
              <a:blip r:embed="rId165"/>
              <a:stretch>
                <a:fillRect/>
              </a:stretch>
            </p:blipFill>
            <p:spPr>
              <a:xfrm>
                <a:off x="1657500" y="2800360"/>
                <a:ext cx="2266560" cy="2103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93" name="Ink 792">
                <a:extLst>
                  <a:ext uri="{FF2B5EF4-FFF2-40B4-BE49-F238E27FC236}">
                    <a16:creationId xmlns:a16="http://schemas.microsoft.com/office/drawing/2014/main" id="{18BCFBEC-DC64-4721-B57A-8E38D5BD3136}"/>
                  </a:ext>
                </a:extLst>
              </p14:cNvPr>
              <p14:cNvContentPartPr/>
              <p14:nvPr/>
            </p14:nvContentPartPr>
            <p14:xfrm>
              <a:off x="3641820" y="3161800"/>
              <a:ext cx="296280" cy="64440"/>
            </p14:xfrm>
          </p:contentPart>
        </mc:Choice>
        <mc:Fallback xmlns="">
          <p:pic>
            <p:nvPicPr>
              <p:cNvPr id="793" name="Ink 792">
                <a:extLst>
                  <a:ext uri="{FF2B5EF4-FFF2-40B4-BE49-F238E27FC236}">
                    <a16:creationId xmlns:a16="http://schemas.microsoft.com/office/drawing/2014/main" id="{18BCFBEC-DC64-4721-B57A-8E38D5BD3136}"/>
                  </a:ext>
                </a:extLst>
              </p:cNvPr>
              <p:cNvPicPr/>
              <p:nvPr/>
            </p:nvPicPr>
            <p:blipFill>
              <a:blip r:embed="rId167"/>
              <a:stretch>
                <a:fillRect/>
              </a:stretch>
            </p:blipFill>
            <p:spPr>
              <a:xfrm>
                <a:off x="3551820" y="2981800"/>
                <a:ext cx="4759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81" name="Ink 780">
                <a:extLst>
                  <a:ext uri="{FF2B5EF4-FFF2-40B4-BE49-F238E27FC236}">
                    <a16:creationId xmlns:a16="http://schemas.microsoft.com/office/drawing/2014/main" id="{E33BCF14-3687-46A5-BB24-D66900D0E43B}"/>
                  </a:ext>
                </a:extLst>
              </p14:cNvPr>
              <p14:cNvContentPartPr/>
              <p14:nvPr/>
            </p14:nvContentPartPr>
            <p14:xfrm>
              <a:off x="1622580" y="1654840"/>
              <a:ext cx="1851480" cy="2068920"/>
            </p14:xfrm>
          </p:contentPart>
        </mc:Choice>
        <mc:Fallback xmlns="">
          <p:pic>
            <p:nvPicPr>
              <p:cNvPr id="781" name="Ink 780">
                <a:extLst>
                  <a:ext uri="{FF2B5EF4-FFF2-40B4-BE49-F238E27FC236}">
                    <a16:creationId xmlns:a16="http://schemas.microsoft.com/office/drawing/2014/main" id="{E33BCF14-3687-46A5-BB24-D66900D0E43B}"/>
                  </a:ext>
                </a:extLst>
              </p:cNvPr>
              <p:cNvPicPr/>
              <p:nvPr/>
            </p:nvPicPr>
            <p:blipFill>
              <a:blip r:embed="rId169"/>
              <a:stretch>
                <a:fillRect/>
              </a:stretch>
            </p:blipFill>
            <p:spPr>
              <a:xfrm>
                <a:off x="1532580" y="1474840"/>
                <a:ext cx="2031120" cy="2428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1" name="Ink 190">
                <a:extLst>
                  <a:ext uri="{FF2B5EF4-FFF2-40B4-BE49-F238E27FC236}">
                    <a16:creationId xmlns:a16="http://schemas.microsoft.com/office/drawing/2014/main" id="{59A177BE-7A02-4556-AAA9-D4F0086F954F}"/>
                  </a:ext>
                </a:extLst>
              </p14:cNvPr>
              <p14:cNvContentPartPr/>
              <p14:nvPr/>
            </p14:nvContentPartPr>
            <p14:xfrm>
              <a:off x="2837940" y="1649800"/>
              <a:ext cx="465480" cy="27000"/>
            </p14:xfrm>
          </p:contentPart>
        </mc:Choice>
        <mc:Fallback xmlns="">
          <p:pic>
            <p:nvPicPr>
              <p:cNvPr id="191" name="Ink 190">
                <a:extLst>
                  <a:ext uri="{FF2B5EF4-FFF2-40B4-BE49-F238E27FC236}">
                    <a16:creationId xmlns:a16="http://schemas.microsoft.com/office/drawing/2014/main" id="{59A177BE-7A02-4556-AAA9-D4F0086F954F}"/>
                  </a:ext>
                </a:extLst>
              </p:cNvPr>
              <p:cNvPicPr/>
              <p:nvPr/>
            </p:nvPicPr>
            <p:blipFill>
              <a:blip r:embed="rId171"/>
              <a:stretch>
                <a:fillRect/>
              </a:stretch>
            </p:blipFill>
            <p:spPr>
              <a:xfrm>
                <a:off x="2747940" y="1467368"/>
                <a:ext cx="645120" cy="3915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0" name="Ink 189">
                <a:extLst>
                  <a:ext uri="{FF2B5EF4-FFF2-40B4-BE49-F238E27FC236}">
                    <a16:creationId xmlns:a16="http://schemas.microsoft.com/office/drawing/2014/main" id="{2D57BC39-2B8A-431B-98D7-95AD4DFB4203}"/>
                  </a:ext>
                </a:extLst>
              </p14:cNvPr>
              <p14:cNvContentPartPr/>
              <p14:nvPr/>
            </p14:nvContentPartPr>
            <p14:xfrm>
              <a:off x="2343660" y="1674640"/>
              <a:ext cx="399600" cy="2520"/>
            </p14:xfrm>
          </p:contentPart>
        </mc:Choice>
        <mc:Fallback xmlns="">
          <p:pic>
            <p:nvPicPr>
              <p:cNvPr id="190" name="Ink 189">
                <a:extLst>
                  <a:ext uri="{FF2B5EF4-FFF2-40B4-BE49-F238E27FC236}">
                    <a16:creationId xmlns:a16="http://schemas.microsoft.com/office/drawing/2014/main" id="{2D57BC39-2B8A-431B-98D7-95AD4DFB4203}"/>
                  </a:ext>
                </a:extLst>
              </p:cNvPr>
              <p:cNvPicPr/>
              <p:nvPr/>
            </p:nvPicPr>
            <p:blipFill>
              <a:blip r:embed="rId173"/>
              <a:stretch>
                <a:fillRect/>
              </a:stretch>
            </p:blipFill>
            <p:spPr>
              <a:xfrm>
                <a:off x="2253660" y="1494640"/>
                <a:ext cx="579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9" name="Ink 188">
                <a:extLst>
                  <a:ext uri="{FF2B5EF4-FFF2-40B4-BE49-F238E27FC236}">
                    <a16:creationId xmlns:a16="http://schemas.microsoft.com/office/drawing/2014/main" id="{A692AA34-89DF-4643-8869-4D8161CD78DC}"/>
                  </a:ext>
                </a:extLst>
              </p14:cNvPr>
              <p14:cNvContentPartPr/>
              <p14:nvPr/>
            </p14:nvContentPartPr>
            <p14:xfrm>
              <a:off x="2838300" y="1677520"/>
              <a:ext cx="176760" cy="54000"/>
            </p14:xfrm>
          </p:contentPart>
        </mc:Choice>
        <mc:Fallback xmlns="">
          <p:pic>
            <p:nvPicPr>
              <p:cNvPr id="189" name="Ink 188">
                <a:extLst>
                  <a:ext uri="{FF2B5EF4-FFF2-40B4-BE49-F238E27FC236}">
                    <a16:creationId xmlns:a16="http://schemas.microsoft.com/office/drawing/2014/main" id="{A692AA34-89DF-4643-8869-4D8161CD78DC}"/>
                  </a:ext>
                </a:extLst>
              </p:cNvPr>
              <p:cNvPicPr/>
              <p:nvPr/>
            </p:nvPicPr>
            <p:blipFill>
              <a:blip r:embed="rId175"/>
              <a:stretch>
                <a:fillRect/>
              </a:stretch>
            </p:blipFill>
            <p:spPr>
              <a:xfrm>
                <a:off x="2748300" y="1497520"/>
                <a:ext cx="3564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8" name="Ink 187">
                <a:extLst>
                  <a:ext uri="{FF2B5EF4-FFF2-40B4-BE49-F238E27FC236}">
                    <a16:creationId xmlns:a16="http://schemas.microsoft.com/office/drawing/2014/main" id="{FCDC0700-97E5-42F6-A3D5-4B0891D87E5D}"/>
                  </a:ext>
                </a:extLst>
              </p14:cNvPr>
              <p14:cNvContentPartPr/>
              <p14:nvPr/>
            </p14:nvContentPartPr>
            <p14:xfrm>
              <a:off x="2576220" y="1403560"/>
              <a:ext cx="227160" cy="352800"/>
            </p14:xfrm>
          </p:contentPart>
        </mc:Choice>
        <mc:Fallback xmlns="">
          <p:pic>
            <p:nvPicPr>
              <p:cNvPr id="188" name="Ink 187">
                <a:extLst>
                  <a:ext uri="{FF2B5EF4-FFF2-40B4-BE49-F238E27FC236}">
                    <a16:creationId xmlns:a16="http://schemas.microsoft.com/office/drawing/2014/main" id="{FCDC0700-97E5-42F6-A3D5-4B0891D87E5D}"/>
                  </a:ext>
                </a:extLst>
              </p:cNvPr>
              <p:cNvPicPr/>
              <p:nvPr/>
            </p:nvPicPr>
            <p:blipFill>
              <a:blip r:embed="rId177"/>
              <a:stretch>
                <a:fillRect/>
              </a:stretch>
            </p:blipFill>
            <p:spPr>
              <a:xfrm>
                <a:off x="2486220" y="1223376"/>
                <a:ext cx="406800" cy="712807"/>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7" name="Ink 186">
                <a:extLst>
                  <a:ext uri="{FF2B5EF4-FFF2-40B4-BE49-F238E27FC236}">
                    <a16:creationId xmlns:a16="http://schemas.microsoft.com/office/drawing/2014/main" id="{DA374374-9D70-4EC0-B901-844EE6349871}"/>
                  </a:ext>
                </a:extLst>
              </p14:cNvPr>
              <p14:cNvContentPartPr/>
              <p14:nvPr/>
            </p14:nvContentPartPr>
            <p14:xfrm>
              <a:off x="2809860" y="1915840"/>
              <a:ext cx="39600" cy="173160"/>
            </p14:xfrm>
          </p:contentPart>
        </mc:Choice>
        <mc:Fallback xmlns="">
          <p:pic>
            <p:nvPicPr>
              <p:cNvPr id="187" name="Ink 186">
                <a:extLst>
                  <a:ext uri="{FF2B5EF4-FFF2-40B4-BE49-F238E27FC236}">
                    <a16:creationId xmlns:a16="http://schemas.microsoft.com/office/drawing/2014/main" id="{DA374374-9D70-4EC0-B901-844EE6349871}"/>
                  </a:ext>
                </a:extLst>
              </p:cNvPr>
              <p:cNvPicPr/>
              <p:nvPr/>
            </p:nvPicPr>
            <p:blipFill>
              <a:blip r:embed="rId179"/>
              <a:stretch>
                <a:fillRect/>
              </a:stretch>
            </p:blipFill>
            <p:spPr>
              <a:xfrm>
                <a:off x="2719860" y="1735840"/>
                <a:ext cx="21924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80" name="Ink 879">
                <a:extLst>
                  <a:ext uri="{FF2B5EF4-FFF2-40B4-BE49-F238E27FC236}">
                    <a16:creationId xmlns:a16="http://schemas.microsoft.com/office/drawing/2014/main" id="{3FA066AE-4D08-4A1B-AA61-A6F472C8DF34}"/>
                  </a:ext>
                </a:extLst>
              </p14:cNvPr>
              <p14:cNvContentPartPr/>
              <p14:nvPr/>
            </p14:nvContentPartPr>
            <p14:xfrm>
              <a:off x="2941620" y="1889920"/>
              <a:ext cx="144360" cy="228240"/>
            </p14:xfrm>
          </p:contentPart>
        </mc:Choice>
        <mc:Fallback xmlns="">
          <p:pic>
            <p:nvPicPr>
              <p:cNvPr id="880" name="Ink 879">
                <a:extLst>
                  <a:ext uri="{FF2B5EF4-FFF2-40B4-BE49-F238E27FC236}">
                    <a16:creationId xmlns:a16="http://schemas.microsoft.com/office/drawing/2014/main" id="{3FA066AE-4D08-4A1B-AA61-A6F472C8DF34}"/>
                  </a:ext>
                </a:extLst>
              </p:cNvPr>
              <p:cNvPicPr/>
              <p:nvPr/>
            </p:nvPicPr>
            <p:blipFill>
              <a:blip r:embed="rId181"/>
              <a:stretch>
                <a:fillRect/>
              </a:stretch>
            </p:blipFill>
            <p:spPr>
              <a:xfrm>
                <a:off x="2851620" y="1709920"/>
                <a:ext cx="32400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79" name="Ink 878">
                <a:extLst>
                  <a:ext uri="{FF2B5EF4-FFF2-40B4-BE49-F238E27FC236}">
                    <a16:creationId xmlns:a16="http://schemas.microsoft.com/office/drawing/2014/main" id="{7FA94728-0D88-4A01-BC51-9134FFC60FE6}"/>
                  </a:ext>
                </a:extLst>
              </p14:cNvPr>
              <p14:cNvContentPartPr/>
              <p14:nvPr/>
            </p14:nvContentPartPr>
            <p14:xfrm>
              <a:off x="3017580" y="2122840"/>
              <a:ext cx="2520" cy="7200"/>
            </p14:xfrm>
          </p:contentPart>
        </mc:Choice>
        <mc:Fallback xmlns="">
          <p:pic>
            <p:nvPicPr>
              <p:cNvPr id="879" name="Ink 878">
                <a:extLst>
                  <a:ext uri="{FF2B5EF4-FFF2-40B4-BE49-F238E27FC236}">
                    <a16:creationId xmlns:a16="http://schemas.microsoft.com/office/drawing/2014/main" id="{7FA94728-0D88-4A01-BC51-9134FFC60FE6}"/>
                  </a:ext>
                </a:extLst>
              </p:cNvPr>
              <p:cNvPicPr/>
              <p:nvPr/>
            </p:nvPicPr>
            <p:blipFill>
              <a:blip r:embed="rId183"/>
              <a:stretch>
                <a:fillRect/>
              </a:stretch>
            </p:blipFill>
            <p:spPr>
              <a:xfrm>
                <a:off x="2927580" y="1942840"/>
                <a:ext cx="1821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78" name="Ink 877">
                <a:extLst>
                  <a:ext uri="{FF2B5EF4-FFF2-40B4-BE49-F238E27FC236}">
                    <a16:creationId xmlns:a16="http://schemas.microsoft.com/office/drawing/2014/main" id="{A92F27D3-076E-4E08-B944-42D78BF676D9}"/>
                  </a:ext>
                </a:extLst>
              </p14:cNvPr>
              <p14:cNvContentPartPr/>
              <p14:nvPr/>
            </p14:nvContentPartPr>
            <p14:xfrm>
              <a:off x="3017220" y="2225800"/>
              <a:ext cx="49320" cy="63720"/>
            </p14:xfrm>
          </p:contentPart>
        </mc:Choice>
        <mc:Fallback xmlns="">
          <p:pic>
            <p:nvPicPr>
              <p:cNvPr id="878" name="Ink 877">
                <a:extLst>
                  <a:ext uri="{FF2B5EF4-FFF2-40B4-BE49-F238E27FC236}">
                    <a16:creationId xmlns:a16="http://schemas.microsoft.com/office/drawing/2014/main" id="{A92F27D3-076E-4E08-B944-42D78BF676D9}"/>
                  </a:ext>
                </a:extLst>
              </p:cNvPr>
              <p:cNvPicPr/>
              <p:nvPr/>
            </p:nvPicPr>
            <p:blipFill>
              <a:blip r:embed="rId185"/>
              <a:stretch>
                <a:fillRect/>
              </a:stretch>
            </p:blipFill>
            <p:spPr>
              <a:xfrm>
                <a:off x="2927220" y="2045800"/>
                <a:ext cx="2289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77" name="Ink 876">
                <a:extLst>
                  <a:ext uri="{FF2B5EF4-FFF2-40B4-BE49-F238E27FC236}">
                    <a16:creationId xmlns:a16="http://schemas.microsoft.com/office/drawing/2014/main" id="{9842F4DB-39DD-4CB4-AF69-331AD62156EF}"/>
                  </a:ext>
                </a:extLst>
              </p14:cNvPr>
              <p14:cNvContentPartPr/>
              <p14:nvPr/>
            </p14:nvContentPartPr>
            <p14:xfrm>
              <a:off x="3067980" y="2213560"/>
              <a:ext cx="8280" cy="10440"/>
            </p14:xfrm>
          </p:contentPart>
        </mc:Choice>
        <mc:Fallback xmlns="">
          <p:pic>
            <p:nvPicPr>
              <p:cNvPr id="877" name="Ink 876">
                <a:extLst>
                  <a:ext uri="{FF2B5EF4-FFF2-40B4-BE49-F238E27FC236}">
                    <a16:creationId xmlns:a16="http://schemas.microsoft.com/office/drawing/2014/main" id="{9842F4DB-39DD-4CB4-AF69-331AD62156EF}"/>
                  </a:ext>
                </a:extLst>
              </p:cNvPr>
              <p:cNvPicPr/>
              <p:nvPr/>
            </p:nvPicPr>
            <p:blipFill>
              <a:blip r:embed="rId187"/>
              <a:stretch>
                <a:fillRect/>
              </a:stretch>
            </p:blipFill>
            <p:spPr>
              <a:xfrm>
                <a:off x="2977980" y="2033560"/>
                <a:ext cx="1879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1" name="Ink 820">
                <a:extLst>
                  <a:ext uri="{FF2B5EF4-FFF2-40B4-BE49-F238E27FC236}">
                    <a16:creationId xmlns:a16="http://schemas.microsoft.com/office/drawing/2014/main" id="{E9182189-190D-4444-B37D-A0901EEA14D8}"/>
                  </a:ext>
                </a:extLst>
              </p14:cNvPr>
              <p14:cNvContentPartPr/>
              <p14:nvPr/>
            </p14:nvContentPartPr>
            <p14:xfrm>
              <a:off x="3247620" y="1900000"/>
              <a:ext cx="190800" cy="117720"/>
            </p14:xfrm>
          </p:contentPart>
        </mc:Choice>
        <mc:Fallback xmlns="">
          <p:pic>
            <p:nvPicPr>
              <p:cNvPr id="821" name="Ink 820">
                <a:extLst>
                  <a:ext uri="{FF2B5EF4-FFF2-40B4-BE49-F238E27FC236}">
                    <a16:creationId xmlns:a16="http://schemas.microsoft.com/office/drawing/2014/main" id="{E9182189-190D-4444-B37D-A0901EEA14D8}"/>
                  </a:ext>
                </a:extLst>
              </p:cNvPr>
              <p:cNvPicPr/>
              <p:nvPr/>
            </p:nvPicPr>
            <p:blipFill>
              <a:blip r:embed="rId189"/>
              <a:stretch>
                <a:fillRect/>
              </a:stretch>
            </p:blipFill>
            <p:spPr>
              <a:xfrm>
                <a:off x="3157789" y="1720000"/>
                <a:ext cx="370102"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76" name="Ink 875">
                <a:extLst>
                  <a:ext uri="{FF2B5EF4-FFF2-40B4-BE49-F238E27FC236}">
                    <a16:creationId xmlns:a16="http://schemas.microsoft.com/office/drawing/2014/main" id="{A8AD9F09-C938-4673-869E-3EBA49E06837}"/>
                  </a:ext>
                </a:extLst>
              </p14:cNvPr>
              <p14:cNvContentPartPr/>
              <p14:nvPr/>
            </p14:nvContentPartPr>
            <p14:xfrm>
              <a:off x="3320340" y="2113840"/>
              <a:ext cx="5400" cy="7560"/>
            </p14:xfrm>
          </p:contentPart>
        </mc:Choice>
        <mc:Fallback xmlns="">
          <p:pic>
            <p:nvPicPr>
              <p:cNvPr id="876" name="Ink 875">
                <a:extLst>
                  <a:ext uri="{FF2B5EF4-FFF2-40B4-BE49-F238E27FC236}">
                    <a16:creationId xmlns:a16="http://schemas.microsoft.com/office/drawing/2014/main" id="{A8AD9F09-C938-4673-869E-3EBA49E06837}"/>
                  </a:ext>
                </a:extLst>
              </p:cNvPr>
              <p:cNvPicPr/>
              <p:nvPr/>
            </p:nvPicPr>
            <p:blipFill>
              <a:blip r:embed="rId191"/>
              <a:stretch>
                <a:fillRect/>
              </a:stretch>
            </p:blipFill>
            <p:spPr>
              <a:xfrm>
                <a:off x="3230340" y="1933840"/>
                <a:ext cx="185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75" name="Ink 874">
                <a:extLst>
                  <a:ext uri="{FF2B5EF4-FFF2-40B4-BE49-F238E27FC236}">
                    <a16:creationId xmlns:a16="http://schemas.microsoft.com/office/drawing/2014/main" id="{B9388879-7958-468B-885B-E12E1644B06D}"/>
                  </a:ext>
                </a:extLst>
              </p14:cNvPr>
              <p14:cNvContentPartPr/>
              <p14:nvPr/>
            </p14:nvContentPartPr>
            <p14:xfrm>
              <a:off x="3049620" y="2129320"/>
              <a:ext cx="265680" cy="391320"/>
            </p14:xfrm>
          </p:contentPart>
        </mc:Choice>
        <mc:Fallback xmlns="">
          <p:pic>
            <p:nvPicPr>
              <p:cNvPr id="875" name="Ink 874">
                <a:extLst>
                  <a:ext uri="{FF2B5EF4-FFF2-40B4-BE49-F238E27FC236}">
                    <a16:creationId xmlns:a16="http://schemas.microsoft.com/office/drawing/2014/main" id="{B9388879-7958-468B-885B-E12E1644B06D}"/>
                  </a:ext>
                </a:extLst>
              </p:cNvPr>
              <p:cNvPicPr/>
              <p:nvPr/>
            </p:nvPicPr>
            <p:blipFill>
              <a:blip r:embed="rId193"/>
              <a:stretch>
                <a:fillRect/>
              </a:stretch>
            </p:blipFill>
            <p:spPr>
              <a:xfrm>
                <a:off x="2959742" y="1949320"/>
                <a:ext cx="445077" cy="750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84" name="Ink 183">
                <a:extLst>
                  <a:ext uri="{FF2B5EF4-FFF2-40B4-BE49-F238E27FC236}">
                    <a16:creationId xmlns:a16="http://schemas.microsoft.com/office/drawing/2014/main" id="{AB9F20A7-221A-492F-A991-32FA4CDEE5C6}"/>
                  </a:ext>
                </a:extLst>
              </p14:cNvPr>
              <p14:cNvContentPartPr/>
              <p14:nvPr/>
            </p14:nvContentPartPr>
            <p14:xfrm>
              <a:off x="2952060" y="2544040"/>
              <a:ext cx="14400" cy="80280"/>
            </p14:xfrm>
          </p:contentPart>
        </mc:Choice>
        <mc:Fallback xmlns="">
          <p:pic>
            <p:nvPicPr>
              <p:cNvPr id="184" name="Ink 183">
                <a:extLst>
                  <a:ext uri="{FF2B5EF4-FFF2-40B4-BE49-F238E27FC236}">
                    <a16:creationId xmlns:a16="http://schemas.microsoft.com/office/drawing/2014/main" id="{AB9F20A7-221A-492F-A991-32FA4CDEE5C6}"/>
                  </a:ext>
                </a:extLst>
              </p:cNvPr>
              <p:cNvPicPr/>
              <p:nvPr/>
            </p:nvPicPr>
            <p:blipFill>
              <a:blip r:embed="rId195"/>
              <a:stretch>
                <a:fillRect/>
              </a:stretch>
            </p:blipFill>
            <p:spPr>
              <a:xfrm>
                <a:off x="2862060" y="2364040"/>
                <a:ext cx="1940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4" name="Ink 873">
                <a:extLst>
                  <a:ext uri="{FF2B5EF4-FFF2-40B4-BE49-F238E27FC236}">
                    <a16:creationId xmlns:a16="http://schemas.microsoft.com/office/drawing/2014/main" id="{79DB7232-5772-4AF0-8E0B-BE9EEF8779FF}"/>
                  </a:ext>
                </a:extLst>
              </p14:cNvPr>
              <p14:cNvContentPartPr/>
              <p14:nvPr/>
            </p14:nvContentPartPr>
            <p14:xfrm>
              <a:off x="3018300" y="2237680"/>
              <a:ext cx="31680" cy="101160"/>
            </p14:xfrm>
          </p:contentPart>
        </mc:Choice>
        <mc:Fallback xmlns="">
          <p:pic>
            <p:nvPicPr>
              <p:cNvPr id="874" name="Ink 873">
                <a:extLst>
                  <a:ext uri="{FF2B5EF4-FFF2-40B4-BE49-F238E27FC236}">
                    <a16:creationId xmlns:a16="http://schemas.microsoft.com/office/drawing/2014/main" id="{79DB7232-5772-4AF0-8E0B-BE9EEF8779FF}"/>
                  </a:ext>
                </a:extLst>
              </p:cNvPr>
              <p:cNvPicPr/>
              <p:nvPr/>
            </p:nvPicPr>
            <p:blipFill>
              <a:blip r:embed="rId197"/>
              <a:stretch>
                <a:fillRect/>
              </a:stretch>
            </p:blipFill>
            <p:spPr>
              <a:xfrm>
                <a:off x="2928300" y="2058318"/>
                <a:ext cx="211320" cy="459525"/>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73" name="Ink 872">
                <a:extLst>
                  <a:ext uri="{FF2B5EF4-FFF2-40B4-BE49-F238E27FC236}">
                    <a16:creationId xmlns:a16="http://schemas.microsoft.com/office/drawing/2014/main" id="{8AFB9DFA-9045-47D1-81E4-C609F2A66DB1}"/>
                  </a:ext>
                </a:extLst>
              </p14:cNvPr>
              <p14:cNvContentPartPr/>
              <p14:nvPr/>
            </p14:nvContentPartPr>
            <p14:xfrm>
              <a:off x="3005340" y="2237320"/>
              <a:ext cx="29520" cy="36000"/>
            </p14:xfrm>
          </p:contentPart>
        </mc:Choice>
        <mc:Fallback xmlns="">
          <p:pic>
            <p:nvPicPr>
              <p:cNvPr id="873" name="Ink 872">
                <a:extLst>
                  <a:ext uri="{FF2B5EF4-FFF2-40B4-BE49-F238E27FC236}">
                    <a16:creationId xmlns:a16="http://schemas.microsoft.com/office/drawing/2014/main" id="{8AFB9DFA-9045-47D1-81E4-C609F2A66DB1}"/>
                  </a:ext>
                </a:extLst>
              </p:cNvPr>
              <p:cNvPicPr/>
              <p:nvPr/>
            </p:nvPicPr>
            <p:blipFill>
              <a:blip r:embed="rId199"/>
              <a:stretch>
                <a:fillRect/>
              </a:stretch>
            </p:blipFill>
            <p:spPr>
              <a:xfrm>
                <a:off x="2916424" y="2057320"/>
                <a:ext cx="206996"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2" name="Ink 181">
                <a:extLst>
                  <a:ext uri="{FF2B5EF4-FFF2-40B4-BE49-F238E27FC236}">
                    <a16:creationId xmlns:a16="http://schemas.microsoft.com/office/drawing/2014/main" id="{F49D84F7-0AB6-4E57-BEA6-629007119891}"/>
                  </a:ext>
                </a:extLst>
              </p14:cNvPr>
              <p14:cNvContentPartPr/>
              <p14:nvPr/>
            </p14:nvContentPartPr>
            <p14:xfrm>
              <a:off x="2934060" y="2440360"/>
              <a:ext cx="56160" cy="440280"/>
            </p14:xfrm>
          </p:contentPart>
        </mc:Choice>
        <mc:Fallback xmlns="">
          <p:pic>
            <p:nvPicPr>
              <p:cNvPr id="182" name="Ink 181">
                <a:extLst>
                  <a:ext uri="{FF2B5EF4-FFF2-40B4-BE49-F238E27FC236}">
                    <a16:creationId xmlns:a16="http://schemas.microsoft.com/office/drawing/2014/main" id="{F49D84F7-0AB6-4E57-BEA6-629007119891}"/>
                  </a:ext>
                </a:extLst>
              </p:cNvPr>
              <p:cNvPicPr/>
              <p:nvPr/>
            </p:nvPicPr>
            <p:blipFill>
              <a:blip r:embed="rId201"/>
              <a:stretch>
                <a:fillRect/>
              </a:stretch>
            </p:blipFill>
            <p:spPr>
              <a:xfrm>
                <a:off x="2844060" y="2260360"/>
                <a:ext cx="2358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72" name="Ink 871">
                <a:extLst>
                  <a:ext uri="{FF2B5EF4-FFF2-40B4-BE49-F238E27FC236}">
                    <a16:creationId xmlns:a16="http://schemas.microsoft.com/office/drawing/2014/main" id="{68F0E662-C957-4B4A-9D33-02AC2607D796}"/>
                  </a:ext>
                </a:extLst>
              </p14:cNvPr>
              <p14:cNvContentPartPr/>
              <p14:nvPr/>
            </p14:nvContentPartPr>
            <p14:xfrm>
              <a:off x="3075180" y="2141200"/>
              <a:ext cx="736200" cy="549360"/>
            </p14:xfrm>
          </p:contentPart>
        </mc:Choice>
        <mc:Fallback xmlns="">
          <p:pic>
            <p:nvPicPr>
              <p:cNvPr id="872" name="Ink 871">
                <a:extLst>
                  <a:ext uri="{FF2B5EF4-FFF2-40B4-BE49-F238E27FC236}">
                    <a16:creationId xmlns:a16="http://schemas.microsoft.com/office/drawing/2014/main" id="{68F0E662-C957-4B4A-9D33-02AC2607D796}"/>
                  </a:ext>
                </a:extLst>
              </p:cNvPr>
              <p:cNvPicPr/>
              <p:nvPr/>
            </p:nvPicPr>
            <p:blipFill>
              <a:blip r:embed="rId203"/>
              <a:stretch>
                <a:fillRect/>
              </a:stretch>
            </p:blipFill>
            <p:spPr>
              <a:xfrm>
                <a:off x="2985180" y="1961200"/>
                <a:ext cx="91584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1" name="Ink 870">
                <a:extLst>
                  <a:ext uri="{FF2B5EF4-FFF2-40B4-BE49-F238E27FC236}">
                    <a16:creationId xmlns:a16="http://schemas.microsoft.com/office/drawing/2014/main" id="{3C9B5237-51C3-4C61-B6B1-AF5BFF446EB8}"/>
                  </a:ext>
                </a:extLst>
              </p14:cNvPr>
              <p14:cNvContentPartPr/>
              <p14:nvPr/>
            </p14:nvContentPartPr>
            <p14:xfrm>
              <a:off x="3948900" y="2062000"/>
              <a:ext cx="91800" cy="61200"/>
            </p14:xfrm>
          </p:contentPart>
        </mc:Choice>
        <mc:Fallback xmlns="">
          <p:pic>
            <p:nvPicPr>
              <p:cNvPr id="871" name="Ink 870">
                <a:extLst>
                  <a:ext uri="{FF2B5EF4-FFF2-40B4-BE49-F238E27FC236}">
                    <a16:creationId xmlns:a16="http://schemas.microsoft.com/office/drawing/2014/main" id="{3C9B5237-51C3-4C61-B6B1-AF5BFF446EB8}"/>
                  </a:ext>
                </a:extLst>
              </p:cNvPr>
              <p:cNvPicPr/>
              <p:nvPr/>
            </p:nvPicPr>
            <p:blipFill>
              <a:blip r:embed="rId205"/>
              <a:stretch>
                <a:fillRect/>
              </a:stretch>
            </p:blipFill>
            <p:spPr>
              <a:xfrm>
                <a:off x="3858900" y="1882000"/>
                <a:ext cx="2714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70" name="Ink 869">
                <a:extLst>
                  <a:ext uri="{FF2B5EF4-FFF2-40B4-BE49-F238E27FC236}">
                    <a16:creationId xmlns:a16="http://schemas.microsoft.com/office/drawing/2014/main" id="{7EE45D12-14EB-481A-AE08-7B9E019C2663}"/>
                  </a:ext>
                </a:extLst>
              </p14:cNvPr>
              <p14:cNvContentPartPr/>
              <p14:nvPr/>
            </p14:nvContentPartPr>
            <p14:xfrm>
              <a:off x="3276780" y="2180440"/>
              <a:ext cx="996840" cy="372600"/>
            </p14:xfrm>
          </p:contentPart>
        </mc:Choice>
        <mc:Fallback xmlns="">
          <p:pic>
            <p:nvPicPr>
              <p:cNvPr id="870" name="Ink 869">
                <a:extLst>
                  <a:ext uri="{FF2B5EF4-FFF2-40B4-BE49-F238E27FC236}">
                    <a16:creationId xmlns:a16="http://schemas.microsoft.com/office/drawing/2014/main" id="{7EE45D12-14EB-481A-AE08-7B9E019C2663}"/>
                  </a:ext>
                </a:extLst>
              </p:cNvPr>
              <p:cNvPicPr/>
              <p:nvPr/>
            </p:nvPicPr>
            <p:blipFill>
              <a:blip r:embed="rId207"/>
              <a:stretch>
                <a:fillRect/>
              </a:stretch>
            </p:blipFill>
            <p:spPr>
              <a:xfrm>
                <a:off x="3186780" y="2000440"/>
                <a:ext cx="117648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15" name="Ink 814">
                <a:extLst>
                  <a:ext uri="{FF2B5EF4-FFF2-40B4-BE49-F238E27FC236}">
                    <a16:creationId xmlns:a16="http://schemas.microsoft.com/office/drawing/2014/main" id="{5D691C81-F149-4B3D-BB3B-C4C70E102821}"/>
                  </a:ext>
                </a:extLst>
              </p14:cNvPr>
              <p14:cNvContentPartPr/>
              <p14:nvPr/>
            </p14:nvContentPartPr>
            <p14:xfrm>
              <a:off x="4788420" y="2385640"/>
              <a:ext cx="1409760" cy="281160"/>
            </p14:xfrm>
          </p:contentPart>
        </mc:Choice>
        <mc:Fallback xmlns="">
          <p:pic>
            <p:nvPicPr>
              <p:cNvPr id="815" name="Ink 814">
                <a:extLst>
                  <a:ext uri="{FF2B5EF4-FFF2-40B4-BE49-F238E27FC236}">
                    <a16:creationId xmlns:a16="http://schemas.microsoft.com/office/drawing/2014/main" id="{5D691C81-F149-4B3D-BB3B-C4C70E102821}"/>
                  </a:ext>
                </a:extLst>
              </p:cNvPr>
              <p:cNvPicPr/>
              <p:nvPr/>
            </p:nvPicPr>
            <p:blipFill>
              <a:blip r:embed="rId209"/>
              <a:stretch>
                <a:fillRect/>
              </a:stretch>
            </p:blipFill>
            <p:spPr>
              <a:xfrm>
                <a:off x="4698420" y="2205409"/>
                <a:ext cx="1589400" cy="641261"/>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25" name="Ink 724">
                <a:extLst>
                  <a:ext uri="{FF2B5EF4-FFF2-40B4-BE49-F238E27FC236}">
                    <a16:creationId xmlns:a16="http://schemas.microsoft.com/office/drawing/2014/main" id="{0979D274-05E6-45EE-929C-C5F4749E5279}"/>
                  </a:ext>
                </a:extLst>
              </p14:cNvPr>
              <p14:cNvContentPartPr/>
              <p14:nvPr/>
            </p14:nvContentPartPr>
            <p14:xfrm>
              <a:off x="6324180" y="2274400"/>
              <a:ext cx="454320" cy="83160"/>
            </p14:xfrm>
          </p:contentPart>
        </mc:Choice>
        <mc:Fallback xmlns="">
          <p:pic>
            <p:nvPicPr>
              <p:cNvPr id="725" name="Ink 724">
                <a:extLst>
                  <a:ext uri="{FF2B5EF4-FFF2-40B4-BE49-F238E27FC236}">
                    <a16:creationId xmlns:a16="http://schemas.microsoft.com/office/drawing/2014/main" id="{0979D274-05E6-45EE-929C-C5F4749E5279}"/>
                  </a:ext>
                </a:extLst>
              </p:cNvPr>
              <p:cNvPicPr/>
              <p:nvPr/>
            </p:nvPicPr>
            <p:blipFill>
              <a:blip r:embed="rId211"/>
              <a:stretch>
                <a:fillRect/>
              </a:stretch>
            </p:blipFill>
            <p:spPr>
              <a:xfrm>
                <a:off x="6234109" y="2094400"/>
                <a:ext cx="634102"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14" name="Ink 713">
                <a:extLst>
                  <a:ext uri="{FF2B5EF4-FFF2-40B4-BE49-F238E27FC236}">
                    <a16:creationId xmlns:a16="http://schemas.microsoft.com/office/drawing/2014/main" id="{13D87494-C6BC-467F-BE1D-96E97A423C39}"/>
                  </a:ext>
                </a:extLst>
              </p14:cNvPr>
              <p14:cNvContentPartPr/>
              <p14:nvPr/>
            </p14:nvContentPartPr>
            <p14:xfrm>
              <a:off x="4696260" y="1933120"/>
              <a:ext cx="1501560" cy="506880"/>
            </p14:xfrm>
          </p:contentPart>
        </mc:Choice>
        <mc:Fallback xmlns="">
          <p:pic>
            <p:nvPicPr>
              <p:cNvPr id="714" name="Ink 713">
                <a:extLst>
                  <a:ext uri="{FF2B5EF4-FFF2-40B4-BE49-F238E27FC236}">
                    <a16:creationId xmlns:a16="http://schemas.microsoft.com/office/drawing/2014/main" id="{13D87494-C6BC-467F-BE1D-96E97A423C39}"/>
                  </a:ext>
                </a:extLst>
              </p:cNvPr>
              <p:cNvPicPr/>
              <p:nvPr/>
            </p:nvPicPr>
            <p:blipFill>
              <a:blip r:embed="rId213"/>
              <a:stretch>
                <a:fillRect/>
              </a:stretch>
            </p:blipFill>
            <p:spPr>
              <a:xfrm>
                <a:off x="4606260" y="1753120"/>
                <a:ext cx="168120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13" name="Ink 712">
                <a:extLst>
                  <a:ext uri="{FF2B5EF4-FFF2-40B4-BE49-F238E27FC236}">
                    <a16:creationId xmlns:a16="http://schemas.microsoft.com/office/drawing/2014/main" id="{3024DF60-0671-4454-B8BC-582BD8375079}"/>
                  </a:ext>
                </a:extLst>
              </p14:cNvPr>
              <p14:cNvContentPartPr/>
              <p14:nvPr/>
            </p14:nvContentPartPr>
            <p14:xfrm>
              <a:off x="6298980" y="1847800"/>
              <a:ext cx="200160" cy="54000"/>
            </p14:xfrm>
          </p:contentPart>
        </mc:Choice>
        <mc:Fallback xmlns="">
          <p:pic>
            <p:nvPicPr>
              <p:cNvPr id="713" name="Ink 712">
                <a:extLst>
                  <a:ext uri="{FF2B5EF4-FFF2-40B4-BE49-F238E27FC236}">
                    <a16:creationId xmlns:a16="http://schemas.microsoft.com/office/drawing/2014/main" id="{3024DF60-0671-4454-B8BC-582BD8375079}"/>
                  </a:ext>
                </a:extLst>
              </p:cNvPr>
              <p:cNvPicPr/>
              <p:nvPr/>
            </p:nvPicPr>
            <p:blipFill>
              <a:blip r:embed="rId215"/>
              <a:stretch>
                <a:fillRect/>
              </a:stretch>
            </p:blipFill>
            <p:spPr>
              <a:xfrm>
                <a:off x="6209142" y="1666592"/>
                <a:ext cx="379477" cy="416054"/>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05" name="Ink 704">
                <a:extLst>
                  <a:ext uri="{FF2B5EF4-FFF2-40B4-BE49-F238E27FC236}">
                    <a16:creationId xmlns:a16="http://schemas.microsoft.com/office/drawing/2014/main" id="{5EE50BBB-25D9-4775-8791-F9732C4761AC}"/>
                  </a:ext>
                </a:extLst>
              </p14:cNvPr>
              <p14:cNvContentPartPr/>
              <p14:nvPr/>
            </p14:nvContentPartPr>
            <p14:xfrm>
              <a:off x="4705980" y="1226800"/>
              <a:ext cx="2430000" cy="997920"/>
            </p14:xfrm>
          </p:contentPart>
        </mc:Choice>
        <mc:Fallback xmlns="">
          <p:pic>
            <p:nvPicPr>
              <p:cNvPr id="705" name="Ink 704">
                <a:extLst>
                  <a:ext uri="{FF2B5EF4-FFF2-40B4-BE49-F238E27FC236}">
                    <a16:creationId xmlns:a16="http://schemas.microsoft.com/office/drawing/2014/main" id="{5EE50BBB-25D9-4775-8791-F9732C4761AC}"/>
                  </a:ext>
                </a:extLst>
              </p:cNvPr>
              <p:cNvPicPr/>
              <p:nvPr/>
            </p:nvPicPr>
            <p:blipFill>
              <a:blip r:embed="rId217"/>
              <a:stretch>
                <a:fillRect/>
              </a:stretch>
            </p:blipFill>
            <p:spPr>
              <a:xfrm>
                <a:off x="4615980" y="1046800"/>
                <a:ext cx="260964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04" name="Ink 703">
                <a:extLst>
                  <a:ext uri="{FF2B5EF4-FFF2-40B4-BE49-F238E27FC236}">
                    <a16:creationId xmlns:a16="http://schemas.microsoft.com/office/drawing/2014/main" id="{AB284D79-712D-4152-B863-F7C1F9B2493E}"/>
                  </a:ext>
                </a:extLst>
              </p14:cNvPr>
              <p14:cNvContentPartPr/>
              <p14:nvPr/>
            </p14:nvContentPartPr>
            <p14:xfrm>
              <a:off x="4056900" y="836200"/>
              <a:ext cx="2180160" cy="928800"/>
            </p14:xfrm>
          </p:contentPart>
        </mc:Choice>
        <mc:Fallback xmlns="">
          <p:pic>
            <p:nvPicPr>
              <p:cNvPr id="704" name="Ink 703">
                <a:extLst>
                  <a:ext uri="{FF2B5EF4-FFF2-40B4-BE49-F238E27FC236}">
                    <a16:creationId xmlns:a16="http://schemas.microsoft.com/office/drawing/2014/main" id="{AB284D79-712D-4152-B863-F7C1F9B2493E}"/>
                  </a:ext>
                </a:extLst>
              </p:cNvPr>
              <p:cNvPicPr/>
              <p:nvPr/>
            </p:nvPicPr>
            <p:blipFill>
              <a:blip r:embed="rId219"/>
              <a:stretch>
                <a:fillRect/>
              </a:stretch>
            </p:blipFill>
            <p:spPr>
              <a:xfrm>
                <a:off x="3966900" y="656200"/>
                <a:ext cx="2359800" cy="1288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87" name="Ink 686">
                <a:extLst>
                  <a:ext uri="{FF2B5EF4-FFF2-40B4-BE49-F238E27FC236}">
                    <a16:creationId xmlns:a16="http://schemas.microsoft.com/office/drawing/2014/main" id="{6C518495-CE2E-462F-A78D-DD84AE660E32}"/>
                  </a:ext>
                </a:extLst>
              </p14:cNvPr>
              <p14:cNvContentPartPr/>
              <p14:nvPr/>
            </p14:nvContentPartPr>
            <p14:xfrm>
              <a:off x="6139860" y="1434880"/>
              <a:ext cx="371520" cy="5040"/>
            </p14:xfrm>
          </p:contentPart>
        </mc:Choice>
        <mc:Fallback xmlns="">
          <p:pic>
            <p:nvPicPr>
              <p:cNvPr id="687" name="Ink 686">
                <a:extLst>
                  <a:ext uri="{FF2B5EF4-FFF2-40B4-BE49-F238E27FC236}">
                    <a16:creationId xmlns:a16="http://schemas.microsoft.com/office/drawing/2014/main" id="{6C518495-CE2E-462F-A78D-DD84AE660E32}"/>
                  </a:ext>
                </a:extLst>
              </p:cNvPr>
              <p:cNvPicPr/>
              <p:nvPr/>
            </p:nvPicPr>
            <p:blipFill>
              <a:blip r:embed="rId221"/>
              <a:stretch>
                <a:fillRect/>
              </a:stretch>
            </p:blipFill>
            <p:spPr>
              <a:xfrm>
                <a:off x="6049860" y="1254880"/>
                <a:ext cx="5511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03" name="Ink 702">
                <a:extLst>
                  <a:ext uri="{FF2B5EF4-FFF2-40B4-BE49-F238E27FC236}">
                    <a16:creationId xmlns:a16="http://schemas.microsoft.com/office/drawing/2014/main" id="{9AE01C0F-6DB3-409D-882D-579F2B7FDEFD}"/>
                  </a:ext>
                </a:extLst>
              </p14:cNvPr>
              <p14:cNvContentPartPr/>
              <p14:nvPr/>
            </p14:nvContentPartPr>
            <p14:xfrm>
              <a:off x="3764580" y="954640"/>
              <a:ext cx="2223720" cy="484200"/>
            </p14:xfrm>
          </p:contentPart>
        </mc:Choice>
        <mc:Fallback xmlns="">
          <p:pic>
            <p:nvPicPr>
              <p:cNvPr id="703" name="Ink 702">
                <a:extLst>
                  <a:ext uri="{FF2B5EF4-FFF2-40B4-BE49-F238E27FC236}">
                    <a16:creationId xmlns:a16="http://schemas.microsoft.com/office/drawing/2014/main" id="{9AE01C0F-6DB3-409D-882D-579F2B7FDEFD}"/>
                  </a:ext>
                </a:extLst>
              </p:cNvPr>
              <p:cNvPicPr/>
              <p:nvPr/>
            </p:nvPicPr>
            <p:blipFill>
              <a:blip r:embed="rId223"/>
              <a:stretch>
                <a:fillRect/>
              </a:stretch>
            </p:blipFill>
            <p:spPr>
              <a:xfrm>
                <a:off x="3674580" y="774640"/>
                <a:ext cx="240336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02" name="Ink 701">
                <a:extLst>
                  <a:ext uri="{FF2B5EF4-FFF2-40B4-BE49-F238E27FC236}">
                    <a16:creationId xmlns:a16="http://schemas.microsoft.com/office/drawing/2014/main" id="{872FE772-36C5-44FD-99F3-17DC072A9F1B}"/>
                  </a:ext>
                </a:extLst>
              </p14:cNvPr>
              <p14:cNvContentPartPr/>
              <p14:nvPr/>
            </p14:nvContentPartPr>
            <p14:xfrm>
              <a:off x="3919380" y="836560"/>
              <a:ext cx="4188240" cy="781560"/>
            </p14:xfrm>
          </p:contentPart>
        </mc:Choice>
        <mc:Fallback xmlns="">
          <p:pic>
            <p:nvPicPr>
              <p:cNvPr id="702" name="Ink 701">
                <a:extLst>
                  <a:ext uri="{FF2B5EF4-FFF2-40B4-BE49-F238E27FC236}">
                    <a16:creationId xmlns:a16="http://schemas.microsoft.com/office/drawing/2014/main" id="{872FE772-36C5-44FD-99F3-17DC072A9F1B}"/>
                  </a:ext>
                </a:extLst>
              </p:cNvPr>
              <p:cNvPicPr/>
              <p:nvPr/>
            </p:nvPicPr>
            <p:blipFill>
              <a:blip r:embed="rId225"/>
              <a:stretch>
                <a:fillRect/>
              </a:stretch>
            </p:blipFill>
            <p:spPr>
              <a:xfrm>
                <a:off x="3829380" y="656560"/>
                <a:ext cx="436788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01" name="Ink 700">
                <a:extLst>
                  <a:ext uri="{FF2B5EF4-FFF2-40B4-BE49-F238E27FC236}">
                    <a16:creationId xmlns:a16="http://schemas.microsoft.com/office/drawing/2014/main" id="{41D0F0D3-513C-4642-97F8-3B29C2776199}"/>
                  </a:ext>
                </a:extLst>
              </p14:cNvPr>
              <p14:cNvContentPartPr/>
              <p14:nvPr/>
            </p14:nvContentPartPr>
            <p14:xfrm>
              <a:off x="5991180" y="1494280"/>
              <a:ext cx="57600" cy="48960"/>
            </p14:xfrm>
          </p:contentPart>
        </mc:Choice>
        <mc:Fallback xmlns="">
          <p:pic>
            <p:nvPicPr>
              <p:cNvPr id="701" name="Ink 700">
                <a:extLst>
                  <a:ext uri="{FF2B5EF4-FFF2-40B4-BE49-F238E27FC236}">
                    <a16:creationId xmlns:a16="http://schemas.microsoft.com/office/drawing/2014/main" id="{41D0F0D3-513C-4642-97F8-3B29C2776199}"/>
                  </a:ext>
                </a:extLst>
              </p:cNvPr>
              <p:cNvPicPr/>
              <p:nvPr/>
            </p:nvPicPr>
            <p:blipFill>
              <a:blip r:embed="rId227"/>
              <a:stretch>
                <a:fillRect/>
              </a:stretch>
            </p:blipFill>
            <p:spPr>
              <a:xfrm>
                <a:off x="5901180" y="1314280"/>
                <a:ext cx="2372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93" name="Ink 892">
                <a:extLst>
                  <a:ext uri="{FF2B5EF4-FFF2-40B4-BE49-F238E27FC236}">
                    <a16:creationId xmlns:a16="http://schemas.microsoft.com/office/drawing/2014/main" id="{D06AC852-419B-42C5-95C5-04850F7782D7}"/>
                  </a:ext>
                </a:extLst>
              </p14:cNvPr>
              <p14:cNvContentPartPr/>
              <p14:nvPr/>
            </p14:nvContentPartPr>
            <p14:xfrm>
              <a:off x="1407660" y="962200"/>
              <a:ext cx="9279360" cy="4107600"/>
            </p14:xfrm>
          </p:contentPart>
        </mc:Choice>
        <mc:Fallback xmlns="">
          <p:pic>
            <p:nvPicPr>
              <p:cNvPr id="893" name="Ink 892">
                <a:extLst>
                  <a:ext uri="{FF2B5EF4-FFF2-40B4-BE49-F238E27FC236}">
                    <a16:creationId xmlns:a16="http://schemas.microsoft.com/office/drawing/2014/main" id="{D06AC852-419B-42C5-95C5-04850F7782D7}"/>
                  </a:ext>
                </a:extLst>
              </p:cNvPr>
              <p:cNvPicPr/>
              <p:nvPr/>
            </p:nvPicPr>
            <p:blipFill>
              <a:blip r:embed="rId229"/>
              <a:stretch>
                <a:fillRect/>
              </a:stretch>
            </p:blipFill>
            <p:spPr>
              <a:xfrm>
                <a:off x="1317657" y="782184"/>
                <a:ext cx="9459007" cy="4467272"/>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92" name="Ink 891">
                <a:extLst>
                  <a:ext uri="{FF2B5EF4-FFF2-40B4-BE49-F238E27FC236}">
                    <a16:creationId xmlns:a16="http://schemas.microsoft.com/office/drawing/2014/main" id="{1F53355C-76C8-4AD3-8088-AFD8246A9596}"/>
                  </a:ext>
                </a:extLst>
              </p14:cNvPr>
              <p14:cNvContentPartPr/>
              <p14:nvPr/>
            </p14:nvContentPartPr>
            <p14:xfrm>
              <a:off x="3369660" y="1768600"/>
              <a:ext cx="36000" cy="192960"/>
            </p14:xfrm>
          </p:contentPart>
        </mc:Choice>
        <mc:Fallback xmlns="">
          <p:pic>
            <p:nvPicPr>
              <p:cNvPr id="892" name="Ink 891">
                <a:extLst>
                  <a:ext uri="{FF2B5EF4-FFF2-40B4-BE49-F238E27FC236}">
                    <a16:creationId xmlns:a16="http://schemas.microsoft.com/office/drawing/2014/main" id="{1F53355C-76C8-4AD3-8088-AFD8246A9596}"/>
                  </a:ext>
                </a:extLst>
              </p:cNvPr>
              <p:cNvPicPr/>
              <p:nvPr/>
            </p:nvPicPr>
            <p:blipFill>
              <a:blip r:embed="rId231"/>
              <a:stretch>
                <a:fillRect/>
              </a:stretch>
            </p:blipFill>
            <p:spPr>
              <a:xfrm>
                <a:off x="3279660" y="1588600"/>
                <a:ext cx="21564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02" name="Ink 901">
                <a:extLst>
                  <a:ext uri="{FF2B5EF4-FFF2-40B4-BE49-F238E27FC236}">
                    <a16:creationId xmlns:a16="http://schemas.microsoft.com/office/drawing/2014/main" id="{5E013D2B-948E-436B-A088-1420FBA5C7F2}"/>
                  </a:ext>
                </a:extLst>
              </p14:cNvPr>
              <p14:cNvContentPartPr/>
              <p14:nvPr/>
            </p14:nvContentPartPr>
            <p14:xfrm>
              <a:off x="3637140" y="1510480"/>
              <a:ext cx="857160" cy="292680"/>
            </p14:xfrm>
          </p:contentPart>
        </mc:Choice>
        <mc:Fallback xmlns="">
          <p:pic>
            <p:nvPicPr>
              <p:cNvPr id="902" name="Ink 901">
                <a:extLst>
                  <a:ext uri="{FF2B5EF4-FFF2-40B4-BE49-F238E27FC236}">
                    <a16:creationId xmlns:a16="http://schemas.microsoft.com/office/drawing/2014/main" id="{5E013D2B-948E-436B-A088-1420FBA5C7F2}"/>
                  </a:ext>
                </a:extLst>
              </p:cNvPr>
              <p:cNvPicPr/>
              <p:nvPr/>
            </p:nvPicPr>
            <p:blipFill>
              <a:blip r:embed="rId233"/>
              <a:stretch>
                <a:fillRect/>
              </a:stretch>
            </p:blipFill>
            <p:spPr>
              <a:xfrm>
                <a:off x="3547140" y="1330480"/>
                <a:ext cx="103680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01" name="Ink 900">
                <a:extLst>
                  <a:ext uri="{FF2B5EF4-FFF2-40B4-BE49-F238E27FC236}">
                    <a16:creationId xmlns:a16="http://schemas.microsoft.com/office/drawing/2014/main" id="{BF256577-20F8-4249-B168-D0AC67046D21}"/>
                  </a:ext>
                </a:extLst>
              </p14:cNvPr>
              <p14:cNvContentPartPr/>
              <p14:nvPr/>
            </p14:nvContentPartPr>
            <p14:xfrm>
              <a:off x="3492060" y="1804240"/>
              <a:ext cx="42120" cy="59760"/>
            </p14:xfrm>
          </p:contentPart>
        </mc:Choice>
        <mc:Fallback xmlns="">
          <p:pic>
            <p:nvPicPr>
              <p:cNvPr id="901" name="Ink 900">
                <a:extLst>
                  <a:ext uri="{FF2B5EF4-FFF2-40B4-BE49-F238E27FC236}">
                    <a16:creationId xmlns:a16="http://schemas.microsoft.com/office/drawing/2014/main" id="{BF256577-20F8-4249-B168-D0AC67046D21}"/>
                  </a:ext>
                </a:extLst>
              </p:cNvPr>
              <p:cNvPicPr/>
              <p:nvPr/>
            </p:nvPicPr>
            <p:blipFill>
              <a:blip r:embed="rId235"/>
              <a:stretch>
                <a:fillRect/>
              </a:stretch>
            </p:blipFill>
            <p:spPr>
              <a:xfrm>
                <a:off x="3402823" y="1624240"/>
                <a:ext cx="220238"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88" name="Ink 887">
                <a:extLst>
                  <a:ext uri="{FF2B5EF4-FFF2-40B4-BE49-F238E27FC236}">
                    <a16:creationId xmlns:a16="http://schemas.microsoft.com/office/drawing/2014/main" id="{EAF33B51-DB0B-4235-8E57-4F11380FE339}"/>
                  </a:ext>
                </a:extLst>
              </p14:cNvPr>
              <p14:cNvContentPartPr/>
              <p14:nvPr/>
            </p14:nvContentPartPr>
            <p14:xfrm>
              <a:off x="3489900" y="1333000"/>
              <a:ext cx="1110240" cy="941400"/>
            </p14:xfrm>
          </p:contentPart>
        </mc:Choice>
        <mc:Fallback xmlns="">
          <p:pic>
            <p:nvPicPr>
              <p:cNvPr id="888" name="Ink 887">
                <a:extLst>
                  <a:ext uri="{FF2B5EF4-FFF2-40B4-BE49-F238E27FC236}">
                    <a16:creationId xmlns:a16="http://schemas.microsoft.com/office/drawing/2014/main" id="{EAF33B51-DB0B-4235-8E57-4F11380FE339}"/>
                  </a:ext>
                </a:extLst>
              </p:cNvPr>
              <p:cNvPicPr/>
              <p:nvPr/>
            </p:nvPicPr>
            <p:blipFill>
              <a:blip r:embed="rId237"/>
              <a:stretch>
                <a:fillRect/>
              </a:stretch>
            </p:blipFill>
            <p:spPr>
              <a:xfrm>
                <a:off x="3399871" y="1153000"/>
                <a:ext cx="1289938" cy="1301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68" name="Ink 867">
                <a:extLst>
                  <a:ext uri="{FF2B5EF4-FFF2-40B4-BE49-F238E27FC236}">
                    <a16:creationId xmlns:a16="http://schemas.microsoft.com/office/drawing/2014/main" id="{4607BB8F-EA52-439E-A515-ED7C8960D72E}"/>
                  </a:ext>
                </a:extLst>
              </p14:cNvPr>
              <p14:cNvContentPartPr/>
              <p14:nvPr/>
            </p14:nvContentPartPr>
            <p14:xfrm>
              <a:off x="3551460" y="2095480"/>
              <a:ext cx="406800" cy="178560"/>
            </p14:xfrm>
          </p:contentPart>
        </mc:Choice>
        <mc:Fallback xmlns="">
          <p:pic>
            <p:nvPicPr>
              <p:cNvPr id="868" name="Ink 867">
                <a:extLst>
                  <a:ext uri="{FF2B5EF4-FFF2-40B4-BE49-F238E27FC236}">
                    <a16:creationId xmlns:a16="http://schemas.microsoft.com/office/drawing/2014/main" id="{4607BB8F-EA52-439E-A515-ED7C8960D72E}"/>
                  </a:ext>
                </a:extLst>
              </p:cNvPr>
              <p:cNvPicPr/>
              <p:nvPr/>
            </p:nvPicPr>
            <p:blipFill>
              <a:blip r:embed="rId239"/>
              <a:stretch>
                <a:fillRect/>
              </a:stretch>
            </p:blipFill>
            <p:spPr>
              <a:xfrm>
                <a:off x="3461460" y="1915480"/>
                <a:ext cx="5864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00" name="Ink 899">
                <a:extLst>
                  <a:ext uri="{FF2B5EF4-FFF2-40B4-BE49-F238E27FC236}">
                    <a16:creationId xmlns:a16="http://schemas.microsoft.com/office/drawing/2014/main" id="{73B958A5-4416-4E01-B0A1-FD32CEF99209}"/>
                  </a:ext>
                </a:extLst>
              </p14:cNvPr>
              <p14:cNvContentPartPr/>
              <p14:nvPr/>
            </p14:nvContentPartPr>
            <p14:xfrm>
              <a:off x="3982380" y="1889200"/>
              <a:ext cx="761400" cy="622800"/>
            </p14:xfrm>
          </p:contentPart>
        </mc:Choice>
        <mc:Fallback xmlns="">
          <p:pic>
            <p:nvPicPr>
              <p:cNvPr id="900" name="Ink 899">
                <a:extLst>
                  <a:ext uri="{FF2B5EF4-FFF2-40B4-BE49-F238E27FC236}">
                    <a16:creationId xmlns:a16="http://schemas.microsoft.com/office/drawing/2014/main" id="{73B958A5-4416-4E01-B0A1-FD32CEF99209}"/>
                  </a:ext>
                </a:extLst>
              </p:cNvPr>
              <p:cNvPicPr/>
              <p:nvPr/>
            </p:nvPicPr>
            <p:blipFill>
              <a:blip r:embed="rId241"/>
              <a:stretch>
                <a:fillRect/>
              </a:stretch>
            </p:blipFill>
            <p:spPr>
              <a:xfrm>
                <a:off x="3892423" y="1709096"/>
                <a:ext cx="940955" cy="982648"/>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67" name="Ink 866">
                <a:extLst>
                  <a:ext uri="{FF2B5EF4-FFF2-40B4-BE49-F238E27FC236}">
                    <a16:creationId xmlns:a16="http://schemas.microsoft.com/office/drawing/2014/main" id="{FD0F5727-D98B-4329-845D-5B2EEBBAFA85}"/>
                  </a:ext>
                </a:extLst>
              </p14:cNvPr>
              <p14:cNvContentPartPr/>
              <p14:nvPr/>
            </p14:nvContentPartPr>
            <p14:xfrm>
              <a:off x="3704100" y="2124280"/>
              <a:ext cx="1045800" cy="516240"/>
            </p14:xfrm>
          </p:contentPart>
        </mc:Choice>
        <mc:Fallback xmlns="">
          <p:pic>
            <p:nvPicPr>
              <p:cNvPr id="867" name="Ink 866">
                <a:extLst>
                  <a:ext uri="{FF2B5EF4-FFF2-40B4-BE49-F238E27FC236}">
                    <a16:creationId xmlns:a16="http://schemas.microsoft.com/office/drawing/2014/main" id="{FD0F5727-D98B-4329-845D-5B2EEBBAFA85}"/>
                  </a:ext>
                </a:extLst>
              </p:cNvPr>
              <p:cNvPicPr/>
              <p:nvPr/>
            </p:nvPicPr>
            <p:blipFill>
              <a:blip r:embed="rId243"/>
              <a:stretch>
                <a:fillRect/>
              </a:stretch>
            </p:blipFill>
            <p:spPr>
              <a:xfrm>
                <a:off x="3614069" y="1944280"/>
                <a:ext cx="1225502"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99" name="Ink 898">
                <a:extLst>
                  <a:ext uri="{FF2B5EF4-FFF2-40B4-BE49-F238E27FC236}">
                    <a16:creationId xmlns:a16="http://schemas.microsoft.com/office/drawing/2014/main" id="{9A99EE2A-D8F1-4A9B-A450-B33AC068F99F}"/>
                  </a:ext>
                </a:extLst>
              </p14:cNvPr>
              <p14:cNvContentPartPr/>
              <p14:nvPr/>
            </p14:nvContentPartPr>
            <p14:xfrm>
              <a:off x="3962220" y="1878040"/>
              <a:ext cx="764640" cy="552240"/>
            </p14:xfrm>
          </p:contentPart>
        </mc:Choice>
        <mc:Fallback xmlns="">
          <p:pic>
            <p:nvPicPr>
              <p:cNvPr id="899" name="Ink 898">
                <a:extLst>
                  <a:ext uri="{FF2B5EF4-FFF2-40B4-BE49-F238E27FC236}">
                    <a16:creationId xmlns:a16="http://schemas.microsoft.com/office/drawing/2014/main" id="{9A99EE2A-D8F1-4A9B-A450-B33AC068F99F}"/>
                  </a:ext>
                </a:extLst>
              </p:cNvPr>
              <p:cNvPicPr/>
              <p:nvPr/>
            </p:nvPicPr>
            <p:blipFill>
              <a:blip r:embed="rId245"/>
              <a:stretch>
                <a:fillRect/>
              </a:stretch>
            </p:blipFill>
            <p:spPr>
              <a:xfrm>
                <a:off x="3872220" y="1698040"/>
                <a:ext cx="94428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66" name="Ink 865">
                <a:extLst>
                  <a:ext uri="{FF2B5EF4-FFF2-40B4-BE49-F238E27FC236}">
                    <a16:creationId xmlns:a16="http://schemas.microsoft.com/office/drawing/2014/main" id="{CAFDC776-6555-4090-95E6-ECAA5196D7FC}"/>
                  </a:ext>
                </a:extLst>
              </p14:cNvPr>
              <p14:cNvContentPartPr/>
              <p14:nvPr/>
            </p14:nvContentPartPr>
            <p14:xfrm>
              <a:off x="4136460" y="2574640"/>
              <a:ext cx="310320" cy="650520"/>
            </p14:xfrm>
          </p:contentPart>
        </mc:Choice>
        <mc:Fallback xmlns="">
          <p:pic>
            <p:nvPicPr>
              <p:cNvPr id="866" name="Ink 865">
                <a:extLst>
                  <a:ext uri="{FF2B5EF4-FFF2-40B4-BE49-F238E27FC236}">
                    <a16:creationId xmlns:a16="http://schemas.microsoft.com/office/drawing/2014/main" id="{CAFDC776-6555-4090-95E6-ECAA5196D7FC}"/>
                  </a:ext>
                </a:extLst>
              </p:cNvPr>
              <p:cNvPicPr/>
              <p:nvPr/>
            </p:nvPicPr>
            <p:blipFill>
              <a:blip r:embed="rId247"/>
              <a:stretch>
                <a:fillRect/>
              </a:stretch>
            </p:blipFill>
            <p:spPr>
              <a:xfrm>
                <a:off x="4046564" y="2394640"/>
                <a:ext cx="489752" cy="1010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46" name="Ink 845">
                <a:extLst>
                  <a:ext uri="{FF2B5EF4-FFF2-40B4-BE49-F238E27FC236}">
                    <a16:creationId xmlns:a16="http://schemas.microsoft.com/office/drawing/2014/main" id="{AF95FB2E-66C5-4EF7-9558-E8FE1CCCE203}"/>
                  </a:ext>
                </a:extLst>
              </p14:cNvPr>
              <p14:cNvContentPartPr/>
              <p14:nvPr/>
            </p14:nvContentPartPr>
            <p14:xfrm>
              <a:off x="3712740" y="3356560"/>
              <a:ext cx="538920" cy="640080"/>
            </p14:xfrm>
          </p:contentPart>
        </mc:Choice>
        <mc:Fallback xmlns="">
          <p:pic>
            <p:nvPicPr>
              <p:cNvPr id="846" name="Ink 845">
                <a:extLst>
                  <a:ext uri="{FF2B5EF4-FFF2-40B4-BE49-F238E27FC236}">
                    <a16:creationId xmlns:a16="http://schemas.microsoft.com/office/drawing/2014/main" id="{AF95FB2E-66C5-4EF7-9558-E8FE1CCCE203}"/>
                  </a:ext>
                </a:extLst>
              </p:cNvPr>
              <p:cNvPicPr/>
              <p:nvPr/>
            </p:nvPicPr>
            <p:blipFill>
              <a:blip r:embed="rId249"/>
              <a:stretch>
                <a:fillRect/>
              </a:stretch>
            </p:blipFill>
            <p:spPr>
              <a:xfrm>
                <a:off x="3622740" y="3176560"/>
                <a:ext cx="718560" cy="999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45" name="Ink 844">
                <a:extLst>
                  <a:ext uri="{FF2B5EF4-FFF2-40B4-BE49-F238E27FC236}">
                    <a16:creationId xmlns:a16="http://schemas.microsoft.com/office/drawing/2014/main" id="{16AF092D-92B5-4A82-813D-6BCD8C2CC211}"/>
                  </a:ext>
                </a:extLst>
              </p14:cNvPr>
              <p14:cNvContentPartPr/>
              <p14:nvPr/>
            </p14:nvContentPartPr>
            <p14:xfrm>
              <a:off x="4150140" y="2663560"/>
              <a:ext cx="739800" cy="561600"/>
            </p14:xfrm>
          </p:contentPart>
        </mc:Choice>
        <mc:Fallback xmlns="">
          <p:pic>
            <p:nvPicPr>
              <p:cNvPr id="845" name="Ink 844">
                <a:extLst>
                  <a:ext uri="{FF2B5EF4-FFF2-40B4-BE49-F238E27FC236}">
                    <a16:creationId xmlns:a16="http://schemas.microsoft.com/office/drawing/2014/main" id="{16AF092D-92B5-4A82-813D-6BCD8C2CC211}"/>
                  </a:ext>
                </a:extLst>
              </p:cNvPr>
              <p:cNvPicPr/>
              <p:nvPr/>
            </p:nvPicPr>
            <p:blipFill>
              <a:blip r:embed="rId251"/>
              <a:stretch>
                <a:fillRect/>
              </a:stretch>
            </p:blipFill>
            <p:spPr>
              <a:xfrm>
                <a:off x="4060140" y="2483445"/>
                <a:ext cx="919440" cy="921471"/>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65" name="Ink 864">
                <a:extLst>
                  <a:ext uri="{FF2B5EF4-FFF2-40B4-BE49-F238E27FC236}">
                    <a16:creationId xmlns:a16="http://schemas.microsoft.com/office/drawing/2014/main" id="{E1C4E20C-4A6A-4067-A82F-638B94782F44}"/>
                  </a:ext>
                </a:extLst>
              </p14:cNvPr>
              <p14:cNvContentPartPr/>
              <p14:nvPr/>
            </p14:nvContentPartPr>
            <p14:xfrm>
              <a:off x="3788700" y="2458000"/>
              <a:ext cx="424080" cy="754920"/>
            </p14:xfrm>
          </p:contentPart>
        </mc:Choice>
        <mc:Fallback xmlns="">
          <p:pic>
            <p:nvPicPr>
              <p:cNvPr id="865" name="Ink 864">
                <a:extLst>
                  <a:ext uri="{FF2B5EF4-FFF2-40B4-BE49-F238E27FC236}">
                    <a16:creationId xmlns:a16="http://schemas.microsoft.com/office/drawing/2014/main" id="{E1C4E20C-4A6A-4067-A82F-638B94782F44}"/>
                  </a:ext>
                </a:extLst>
              </p:cNvPr>
              <p:cNvPicPr/>
              <p:nvPr/>
            </p:nvPicPr>
            <p:blipFill>
              <a:blip r:embed="rId253"/>
              <a:stretch>
                <a:fillRect/>
              </a:stretch>
            </p:blipFill>
            <p:spPr>
              <a:xfrm>
                <a:off x="3698700" y="2278000"/>
                <a:ext cx="60372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06" name="Ink 805">
                <a:extLst>
                  <a:ext uri="{FF2B5EF4-FFF2-40B4-BE49-F238E27FC236}">
                    <a16:creationId xmlns:a16="http://schemas.microsoft.com/office/drawing/2014/main" id="{3506D433-18E2-49B5-B093-6896B4D36D77}"/>
                  </a:ext>
                </a:extLst>
              </p14:cNvPr>
              <p14:cNvContentPartPr/>
              <p14:nvPr/>
            </p14:nvContentPartPr>
            <p14:xfrm>
              <a:off x="4327260" y="2259640"/>
              <a:ext cx="164520" cy="125640"/>
            </p14:xfrm>
          </p:contentPart>
        </mc:Choice>
        <mc:Fallback xmlns="">
          <p:pic>
            <p:nvPicPr>
              <p:cNvPr id="806" name="Ink 805">
                <a:extLst>
                  <a:ext uri="{FF2B5EF4-FFF2-40B4-BE49-F238E27FC236}">
                    <a16:creationId xmlns:a16="http://schemas.microsoft.com/office/drawing/2014/main" id="{3506D433-18E2-49B5-B093-6896B4D36D77}"/>
                  </a:ext>
                </a:extLst>
              </p:cNvPr>
              <p:cNvPicPr/>
              <p:nvPr/>
            </p:nvPicPr>
            <p:blipFill>
              <a:blip r:embed="rId255"/>
              <a:stretch>
                <a:fillRect/>
              </a:stretch>
            </p:blipFill>
            <p:spPr>
              <a:xfrm>
                <a:off x="4237260" y="2079640"/>
                <a:ext cx="3441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64" name="Ink 863">
                <a:extLst>
                  <a:ext uri="{FF2B5EF4-FFF2-40B4-BE49-F238E27FC236}">
                    <a16:creationId xmlns:a16="http://schemas.microsoft.com/office/drawing/2014/main" id="{F2FAAEC5-DBB9-4FCD-8EC5-9B6616DFE67B}"/>
                  </a:ext>
                </a:extLst>
              </p14:cNvPr>
              <p14:cNvContentPartPr/>
              <p14:nvPr/>
            </p14:nvContentPartPr>
            <p14:xfrm>
              <a:off x="3872220" y="2553400"/>
              <a:ext cx="528480" cy="669240"/>
            </p14:xfrm>
          </p:contentPart>
        </mc:Choice>
        <mc:Fallback xmlns="">
          <p:pic>
            <p:nvPicPr>
              <p:cNvPr id="864" name="Ink 863">
                <a:extLst>
                  <a:ext uri="{FF2B5EF4-FFF2-40B4-BE49-F238E27FC236}">
                    <a16:creationId xmlns:a16="http://schemas.microsoft.com/office/drawing/2014/main" id="{F2FAAEC5-DBB9-4FCD-8EC5-9B6616DFE67B}"/>
                  </a:ext>
                </a:extLst>
              </p:cNvPr>
              <p:cNvPicPr/>
              <p:nvPr/>
            </p:nvPicPr>
            <p:blipFill>
              <a:blip r:embed="rId257"/>
              <a:stretch>
                <a:fillRect/>
              </a:stretch>
            </p:blipFill>
            <p:spPr>
              <a:xfrm>
                <a:off x="3782159" y="2373497"/>
                <a:ext cx="708242" cy="1028687"/>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77" name="Ink 776">
                <a:extLst>
                  <a:ext uri="{FF2B5EF4-FFF2-40B4-BE49-F238E27FC236}">
                    <a16:creationId xmlns:a16="http://schemas.microsoft.com/office/drawing/2014/main" id="{BF135001-D9E5-49AB-A42A-336F88EFC3C3}"/>
                  </a:ext>
                </a:extLst>
              </p14:cNvPr>
              <p14:cNvContentPartPr/>
              <p14:nvPr/>
            </p14:nvContentPartPr>
            <p14:xfrm>
              <a:off x="3508620" y="3530080"/>
              <a:ext cx="53640" cy="48240"/>
            </p14:xfrm>
          </p:contentPart>
        </mc:Choice>
        <mc:Fallback xmlns="">
          <p:pic>
            <p:nvPicPr>
              <p:cNvPr id="777" name="Ink 776">
                <a:extLst>
                  <a:ext uri="{FF2B5EF4-FFF2-40B4-BE49-F238E27FC236}">
                    <a16:creationId xmlns:a16="http://schemas.microsoft.com/office/drawing/2014/main" id="{BF135001-D9E5-49AB-A42A-336F88EFC3C3}"/>
                  </a:ext>
                </a:extLst>
              </p:cNvPr>
              <p:cNvPicPr/>
              <p:nvPr/>
            </p:nvPicPr>
            <p:blipFill>
              <a:blip r:embed="rId259"/>
              <a:stretch>
                <a:fillRect/>
              </a:stretch>
            </p:blipFill>
            <p:spPr>
              <a:xfrm>
                <a:off x="3418620" y="3350080"/>
                <a:ext cx="2332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776" name="Ink 775">
                <a:extLst>
                  <a:ext uri="{FF2B5EF4-FFF2-40B4-BE49-F238E27FC236}">
                    <a16:creationId xmlns:a16="http://schemas.microsoft.com/office/drawing/2014/main" id="{D98A7C81-D2E7-43E9-B052-849F31295026}"/>
                  </a:ext>
                </a:extLst>
              </p14:cNvPr>
              <p14:cNvContentPartPr/>
              <p14:nvPr/>
            </p14:nvContentPartPr>
            <p14:xfrm>
              <a:off x="3503220" y="3578680"/>
              <a:ext cx="5040" cy="4680"/>
            </p14:xfrm>
          </p:contentPart>
        </mc:Choice>
        <mc:Fallback xmlns="">
          <p:pic>
            <p:nvPicPr>
              <p:cNvPr id="776" name="Ink 775">
                <a:extLst>
                  <a:ext uri="{FF2B5EF4-FFF2-40B4-BE49-F238E27FC236}">
                    <a16:creationId xmlns:a16="http://schemas.microsoft.com/office/drawing/2014/main" id="{D98A7C81-D2E7-43E9-B052-849F31295026}"/>
                  </a:ext>
                </a:extLst>
              </p:cNvPr>
              <p:cNvPicPr/>
              <p:nvPr/>
            </p:nvPicPr>
            <p:blipFill>
              <a:blip r:embed="rId261"/>
              <a:stretch>
                <a:fillRect/>
              </a:stretch>
            </p:blipFill>
            <p:spPr>
              <a:xfrm>
                <a:off x="3413220" y="3398680"/>
                <a:ext cx="1846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75" name="Ink 774">
                <a:extLst>
                  <a:ext uri="{FF2B5EF4-FFF2-40B4-BE49-F238E27FC236}">
                    <a16:creationId xmlns:a16="http://schemas.microsoft.com/office/drawing/2014/main" id="{CF799133-1ECE-4BE3-AF21-ECB4F1C41EC5}"/>
                  </a:ext>
                </a:extLst>
              </p14:cNvPr>
              <p14:cNvContentPartPr/>
              <p14:nvPr/>
            </p14:nvContentPartPr>
            <p14:xfrm>
              <a:off x="3087420" y="3398680"/>
              <a:ext cx="414720" cy="410040"/>
            </p14:xfrm>
          </p:contentPart>
        </mc:Choice>
        <mc:Fallback xmlns="">
          <p:pic>
            <p:nvPicPr>
              <p:cNvPr id="775" name="Ink 774">
                <a:extLst>
                  <a:ext uri="{FF2B5EF4-FFF2-40B4-BE49-F238E27FC236}">
                    <a16:creationId xmlns:a16="http://schemas.microsoft.com/office/drawing/2014/main" id="{CF799133-1ECE-4BE3-AF21-ECB4F1C41EC5}"/>
                  </a:ext>
                </a:extLst>
              </p:cNvPr>
              <p:cNvPicPr/>
              <p:nvPr/>
            </p:nvPicPr>
            <p:blipFill>
              <a:blip r:embed="rId263"/>
              <a:stretch>
                <a:fillRect/>
              </a:stretch>
            </p:blipFill>
            <p:spPr>
              <a:xfrm>
                <a:off x="2997420" y="3218680"/>
                <a:ext cx="59436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842" name="Ink 841">
                <a:extLst>
                  <a:ext uri="{FF2B5EF4-FFF2-40B4-BE49-F238E27FC236}">
                    <a16:creationId xmlns:a16="http://schemas.microsoft.com/office/drawing/2014/main" id="{DC73B345-8331-48F3-85AC-48E26FD18E64}"/>
                  </a:ext>
                </a:extLst>
              </p14:cNvPr>
              <p14:cNvContentPartPr/>
              <p14:nvPr/>
            </p14:nvContentPartPr>
            <p14:xfrm>
              <a:off x="3813540" y="3160000"/>
              <a:ext cx="279000" cy="77040"/>
            </p14:xfrm>
          </p:contentPart>
        </mc:Choice>
        <mc:Fallback xmlns="">
          <p:pic>
            <p:nvPicPr>
              <p:cNvPr id="842" name="Ink 841">
                <a:extLst>
                  <a:ext uri="{FF2B5EF4-FFF2-40B4-BE49-F238E27FC236}">
                    <a16:creationId xmlns:a16="http://schemas.microsoft.com/office/drawing/2014/main" id="{DC73B345-8331-48F3-85AC-48E26FD18E64}"/>
                  </a:ext>
                </a:extLst>
              </p:cNvPr>
              <p:cNvPicPr/>
              <p:nvPr/>
            </p:nvPicPr>
            <p:blipFill>
              <a:blip r:embed="rId265"/>
              <a:stretch>
                <a:fillRect/>
              </a:stretch>
            </p:blipFill>
            <p:spPr>
              <a:xfrm>
                <a:off x="3723540" y="2979155"/>
                <a:ext cx="458640" cy="438368"/>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73" name="Ink 772">
                <a:extLst>
                  <a:ext uri="{FF2B5EF4-FFF2-40B4-BE49-F238E27FC236}">
                    <a16:creationId xmlns:a16="http://schemas.microsoft.com/office/drawing/2014/main" id="{48BC21F9-6E0A-42FC-B7E9-FD604F13B2F3}"/>
                  </a:ext>
                </a:extLst>
              </p14:cNvPr>
              <p14:cNvContentPartPr/>
              <p14:nvPr/>
            </p14:nvContentPartPr>
            <p14:xfrm>
              <a:off x="3345540" y="3388960"/>
              <a:ext cx="611280" cy="411480"/>
            </p14:xfrm>
          </p:contentPart>
        </mc:Choice>
        <mc:Fallback xmlns="">
          <p:pic>
            <p:nvPicPr>
              <p:cNvPr id="773" name="Ink 772">
                <a:extLst>
                  <a:ext uri="{FF2B5EF4-FFF2-40B4-BE49-F238E27FC236}">
                    <a16:creationId xmlns:a16="http://schemas.microsoft.com/office/drawing/2014/main" id="{48BC21F9-6E0A-42FC-B7E9-FD604F13B2F3}"/>
                  </a:ext>
                </a:extLst>
              </p:cNvPr>
              <p:cNvPicPr/>
              <p:nvPr/>
            </p:nvPicPr>
            <p:blipFill>
              <a:blip r:embed="rId267"/>
              <a:stretch>
                <a:fillRect/>
              </a:stretch>
            </p:blipFill>
            <p:spPr>
              <a:xfrm>
                <a:off x="3255540" y="3208802"/>
                <a:ext cx="790920" cy="771435"/>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41" name="Ink 840">
                <a:extLst>
                  <a:ext uri="{FF2B5EF4-FFF2-40B4-BE49-F238E27FC236}">
                    <a16:creationId xmlns:a16="http://schemas.microsoft.com/office/drawing/2014/main" id="{59BF0CAA-0DBC-4F3C-9E56-4BE85D9257AB}"/>
                  </a:ext>
                </a:extLst>
              </p14:cNvPr>
              <p14:cNvContentPartPr/>
              <p14:nvPr/>
            </p14:nvContentPartPr>
            <p14:xfrm>
              <a:off x="3462180" y="3193480"/>
              <a:ext cx="37080" cy="55440"/>
            </p14:xfrm>
          </p:contentPart>
        </mc:Choice>
        <mc:Fallback xmlns="">
          <p:pic>
            <p:nvPicPr>
              <p:cNvPr id="841" name="Ink 840">
                <a:extLst>
                  <a:ext uri="{FF2B5EF4-FFF2-40B4-BE49-F238E27FC236}">
                    <a16:creationId xmlns:a16="http://schemas.microsoft.com/office/drawing/2014/main" id="{59BF0CAA-0DBC-4F3C-9E56-4BE85D9257AB}"/>
                  </a:ext>
                </a:extLst>
              </p:cNvPr>
              <p:cNvPicPr/>
              <p:nvPr/>
            </p:nvPicPr>
            <p:blipFill>
              <a:blip r:embed="rId269"/>
              <a:stretch>
                <a:fillRect/>
              </a:stretch>
            </p:blipFill>
            <p:spPr>
              <a:xfrm>
                <a:off x="3372180" y="3013480"/>
                <a:ext cx="2167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840" name="Ink 839">
                <a:extLst>
                  <a:ext uri="{FF2B5EF4-FFF2-40B4-BE49-F238E27FC236}">
                    <a16:creationId xmlns:a16="http://schemas.microsoft.com/office/drawing/2014/main" id="{6B668A8F-999A-4FDF-ACEB-FA7A8BA088C3}"/>
                  </a:ext>
                </a:extLst>
              </p14:cNvPr>
              <p14:cNvContentPartPr/>
              <p14:nvPr/>
            </p14:nvContentPartPr>
            <p14:xfrm>
              <a:off x="3579900" y="3009160"/>
              <a:ext cx="256320" cy="213480"/>
            </p14:xfrm>
          </p:contentPart>
        </mc:Choice>
        <mc:Fallback xmlns="">
          <p:pic>
            <p:nvPicPr>
              <p:cNvPr id="840" name="Ink 839">
                <a:extLst>
                  <a:ext uri="{FF2B5EF4-FFF2-40B4-BE49-F238E27FC236}">
                    <a16:creationId xmlns:a16="http://schemas.microsoft.com/office/drawing/2014/main" id="{6B668A8F-999A-4FDF-ACEB-FA7A8BA088C3}"/>
                  </a:ext>
                </a:extLst>
              </p:cNvPr>
              <p:cNvPicPr/>
              <p:nvPr/>
            </p:nvPicPr>
            <p:blipFill>
              <a:blip r:embed="rId271"/>
              <a:stretch>
                <a:fillRect/>
              </a:stretch>
            </p:blipFill>
            <p:spPr>
              <a:xfrm>
                <a:off x="3489900" y="2829160"/>
                <a:ext cx="4359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90" name="Ink 789">
                <a:extLst>
                  <a:ext uri="{FF2B5EF4-FFF2-40B4-BE49-F238E27FC236}">
                    <a16:creationId xmlns:a16="http://schemas.microsoft.com/office/drawing/2014/main" id="{1734BE9D-116F-4030-91F4-14265056D98D}"/>
                  </a:ext>
                </a:extLst>
              </p14:cNvPr>
              <p14:cNvContentPartPr/>
              <p14:nvPr/>
            </p14:nvContentPartPr>
            <p14:xfrm>
              <a:off x="3057180" y="3093760"/>
              <a:ext cx="785520" cy="869760"/>
            </p14:xfrm>
          </p:contentPart>
        </mc:Choice>
        <mc:Fallback xmlns="">
          <p:pic>
            <p:nvPicPr>
              <p:cNvPr id="790" name="Ink 789">
                <a:extLst>
                  <a:ext uri="{FF2B5EF4-FFF2-40B4-BE49-F238E27FC236}">
                    <a16:creationId xmlns:a16="http://schemas.microsoft.com/office/drawing/2014/main" id="{1734BE9D-116F-4030-91F4-14265056D98D}"/>
                  </a:ext>
                </a:extLst>
              </p:cNvPr>
              <p:cNvPicPr/>
              <p:nvPr/>
            </p:nvPicPr>
            <p:blipFill>
              <a:blip r:embed="rId273"/>
              <a:stretch>
                <a:fillRect/>
              </a:stretch>
            </p:blipFill>
            <p:spPr>
              <a:xfrm>
                <a:off x="2967180" y="2913760"/>
                <a:ext cx="96516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89" name="Ink 788">
                <a:extLst>
                  <a:ext uri="{FF2B5EF4-FFF2-40B4-BE49-F238E27FC236}">
                    <a16:creationId xmlns:a16="http://schemas.microsoft.com/office/drawing/2014/main" id="{6CA47E24-C39D-4A85-9B4F-6E1D3A7FF2E4}"/>
                  </a:ext>
                </a:extLst>
              </p14:cNvPr>
              <p14:cNvContentPartPr/>
              <p14:nvPr/>
            </p14:nvContentPartPr>
            <p14:xfrm>
              <a:off x="3467580" y="2925640"/>
              <a:ext cx="164160" cy="173160"/>
            </p14:xfrm>
          </p:contentPart>
        </mc:Choice>
        <mc:Fallback xmlns="">
          <p:pic>
            <p:nvPicPr>
              <p:cNvPr id="789" name="Ink 788">
                <a:extLst>
                  <a:ext uri="{FF2B5EF4-FFF2-40B4-BE49-F238E27FC236}">
                    <a16:creationId xmlns:a16="http://schemas.microsoft.com/office/drawing/2014/main" id="{6CA47E24-C39D-4A85-9B4F-6E1D3A7FF2E4}"/>
                  </a:ext>
                </a:extLst>
              </p:cNvPr>
              <p:cNvPicPr/>
              <p:nvPr/>
            </p:nvPicPr>
            <p:blipFill>
              <a:blip r:embed="rId275"/>
              <a:stretch>
                <a:fillRect/>
              </a:stretch>
            </p:blipFill>
            <p:spPr>
              <a:xfrm>
                <a:off x="3377382" y="2745640"/>
                <a:ext cx="344195"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839" name="Ink 838">
                <a:extLst>
                  <a:ext uri="{FF2B5EF4-FFF2-40B4-BE49-F238E27FC236}">
                    <a16:creationId xmlns:a16="http://schemas.microsoft.com/office/drawing/2014/main" id="{C7D78C0E-9E7A-4544-8ECE-F2D1E7C65A95}"/>
                  </a:ext>
                </a:extLst>
              </p14:cNvPr>
              <p14:cNvContentPartPr/>
              <p14:nvPr/>
            </p14:nvContentPartPr>
            <p14:xfrm>
              <a:off x="3384420" y="3160000"/>
              <a:ext cx="107640" cy="100800"/>
            </p14:xfrm>
          </p:contentPart>
        </mc:Choice>
        <mc:Fallback xmlns="">
          <p:pic>
            <p:nvPicPr>
              <p:cNvPr id="839" name="Ink 838">
                <a:extLst>
                  <a:ext uri="{FF2B5EF4-FFF2-40B4-BE49-F238E27FC236}">
                    <a16:creationId xmlns:a16="http://schemas.microsoft.com/office/drawing/2014/main" id="{C7D78C0E-9E7A-4544-8ECE-F2D1E7C65A95}"/>
                  </a:ext>
                </a:extLst>
              </p:cNvPr>
              <p:cNvPicPr/>
              <p:nvPr/>
            </p:nvPicPr>
            <p:blipFill>
              <a:blip r:embed="rId277"/>
              <a:stretch>
                <a:fillRect/>
              </a:stretch>
            </p:blipFill>
            <p:spPr>
              <a:xfrm>
                <a:off x="3294420" y="2980000"/>
                <a:ext cx="2872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838" name="Ink 837">
                <a:extLst>
                  <a:ext uri="{FF2B5EF4-FFF2-40B4-BE49-F238E27FC236}">
                    <a16:creationId xmlns:a16="http://schemas.microsoft.com/office/drawing/2014/main" id="{D3B8EB6D-A239-4F59-9C2F-D84B659297B9}"/>
                  </a:ext>
                </a:extLst>
              </p14:cNvPr>
              <p14:cNvContentPartPr/>
              <p14:nvPr/>
            </p14:nvContentPartPr>
            <p14:xfrm>
              <a:off x="3319980" y="3293920"/>
              <a:ext cx="25200" cy="21240"/>
            </p14:xfrm>
          </p:contentPart>
        </mc:Choice>
        <mc:Fallback xmlns="">
          <p:pic>
            <p:nvPicPr>
              <p:cNvPr id="838" name="Ink 837">
                <a:extLst>
                  <a:ext uri="{FF2B5EF4-FFF2-40B4-BE49-F238E27FC236}">
                    <a16:creationId xmlns:a16="http://schemas.microsoft.com/office/drawing/2014/main" id="{D3B8EB6D-A239-4F59-9C2F-D84B659297B9}"/>
                  </a:ext>
                </a:extLst>
              </p:cNvPr>
              <p:cNvPicPr/>
              <p:nvPr/>
            </p:nvPicPr>
            <p:blipFill>
              <a:blip r:embed="rId279"/>
              <a:stretch>
                <a:fillRect/>
              </a:stretch>
            </p:blipFill>
            <p:spPr>
              <a:xfrm>
                <a:off x="3229980" y="3113920"/>
                <a:ext cx="2048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863" name="Ink 862">
                <a:extLst>
                  <a:ext uri="{FF2B5EF4-FFF2-40B4-BE49-F238E27FC236}">
                    <a16:creationId xmlns:a16="http://schemas.microsoft.com/office/drawing/2014/main" id="{EF8213D1-B681-4624-B175-FC75D26B123E}"/>
                  </a:ext>
                </a:extLst>
              </p14:cNvPr>
              <p14:cNvContentPartPr/>
              <p14:nvPr/>
            </p14:nvContentPartPr>
            <p14:xfrm>
              <a:off x="2977260" y="2093320"/>
              <a:ext cx="900720" cy="1336680"/>
            </p14:xfrm>
          </p:contentPart>
        </mc:Choice>
        <mc:Fallback xmlns="">
          <p:pic>
            <p:nvPicPr>
              <p:cNvPr id="863" name="Ink 862">
                <a:extLst>
                  <a:ext uri="{FF2B5EF4-FFF2-40B4-BE49-F238E27FC236}">
                    <a16:creationId xmlns:a16="http://schemas.microsoft.com/office/drawing/2014/main" id="{EF8213D1-B681-4624-B175-FC75D26B123E}"/>
                  </a:ext>
                </a:extLst>
              </p:cNvPr>
              <p:cNvPicPr/>
              <p:nvPr/>
            </p:nvPicPr>
            <p:blipFill>
              <a:blip r:embed="rId281"/>
              <a:stretch>
                <a:fillRect/>
              </a:stretch>
            </p:blipFill>
            <p:spPr>
              <a:xfrm>
                <a:off x="2887260" y="1913320"/>
                <a:ext cx="1080360" cy="1696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 name="Ink 166">
                <a:extLst>
                  <a:ext uri="{FF2B5EF4-FFF2-40B4-BE49-F238E27FC236}">
                    <a16:creationId xmlns:a16="http://schemas.microsoft.com/office/drawing/2014/main" id="{AFEED44A-E2D5-4C1D-B3F9-2D854A9B3BC8}"/>
                  </a:ext>
                </a:extLst>
              </p14:cNvPr>
              <p14:cNvContentPartPr/>
              <p14:nvPr/>
            </p14:nvContentPartPr>
            <p14:xfrm>
              <a:off x="5214863" y="2970870"/>
              <a:ext cx="1013760" cy="1371240"/>
            </p14:xfrm>
          </p:contentPart>
        </mc:Choice>
        <mc:Fallback xmlns="">
          <p:pic>
            <p:nvPicPr>
              <p:cNvPr id="167" name="Ink 166">
                <a:extLst>
                  <a:ext uri="{FF2B5EF4-FFF2-40B4-BE49-F238E27FC236}">
                    <a16:creationId xmlns:a16="http://schemas.microsoft.com/office/drawing/2014/main" id="{AFEED44A-E2D5-4C1D-B3F9-2D854A9B3BC8}"/>
                  </a:ext>
                </a:extLst>
              </p:cNvPr>
              <p:cNvPicPr/>
              <p:nvPr/>
            </p:nvPicPr>
            <p:blipFill>
              <a:blip r:embed="rId283"/>
              <a:stretch>
                <a:fillRect/>
              </a:stretch>
            </p:blipFill>
            <p:spPr>
              <a:xfrm>
                <a:off x="5196863" y="2952870"/>
                <a:ext cx="1049400" cy="1406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24" name="Ink 723">
                <a:extLst>
                  <a:ext uri="{FF2B5EF4-FFF2-40B4-BE49-F238E27FC236}">
                    <a16:creationId xmlns:a16="http://schemas.microsoft.com/office/drawing/2014/main" id="{12D856D9-F782-4699-9CB2-A5A1D6CAEB92}"/>
                  </a:ext>
                </a:extLst>
              </p14:cNvPr>
              <p14:cNvContentPartPr/>
              <p14:nvPr/>
            </p14:nvContentPartPr>
            <p14:xfrm>
              <a:off x="6305303" y="2542470"/>
              <a:ext cx="1152000" cy="2396160"/>
            </p14:xfrm>
          </p:contentPart>
        </mc:Choice>
        <mc:Fallback xmlns="">
          <p:pic>
            <p:nvPicPr>
              <p:cNvPr id="724" name="Ink 723">
                <a:extLst>
                  <a:ext uri="{FF2B5EF4-FFF2-40B4-BE49-F238E27FC236}">
                    <a16:creationId xmlns:a16="http://schemas.microsoft.com/office/drawing/2014/main" id="{12D856D9-F782-4699-9CB2-A5A1D6CAEB92}"/>
                  </a:ext>
                </a:extLst>
              </p:cNvPr>
              <p:cNvPicPr/>
              <p:nvPr/>
            </p:nvPicPr>
            <p:blipFill>
              <a:blip r:embed="rId285"/>
              <a:stretch>
                <a:fillRect/>
              </a:stretch>
            </p:blipFill>
            <p:spPr>
              <a:xfrm>
                <a:off x="6215303" y="2362470"/>
                <a:ext cx="1331640" cy="2755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23" name="Ink 722">
                <a:extLst>
                  <a:ext uri="{FF2B5EF4-FFF2-40B4-BE49-F238E27FC236}">
                    <a16:creationId xmlns:a16="http://schemas.microsoft.com/office/drawing/2014/main" id="{E45CD4BC-8D0E-4D9D-BA99-1F9DC7DD83DE}"/>
                  </a:ext>
                </a:extLst>
              </p14:cNvPr>
              <p14:cNvContentPartPr/>
              <p14:nvPr/>
            </p14:nvContentPartPr>
            <p14:xfrm>
              <a:off x="6286223" y="2571630"/>
              <a:ext cx="43560" cy="6480"/>
            </p14:xfrm>
          </p:contentPart>
        </mc:Choice>
        <mc:Fallback xmlns="">
          <p:pic>
            <p:nvPicPr>
              <p:cNvPr id="723" name="Ink 722">
                <a:extLst>
                  <a:ext uri="{FF2B5EF4-FFF2-40B4-BE49-F238E27FC236}">
                    <a16:creationId xmlns:a16="http://schemas.microsoft.com/office/drawing/2014/main" id="{E45CD4BC-8D0E-4D9D-BA99-1F9DC7DD83DE}"/>
                  </a:ext>
                </a:extLst>
              </p:cNvPr>
              <p:cNvPicPr/>
              <p:nvPr/>
            </p:nvPicPr>
            <p:blipFill>
              <a:blip r:embed="rId287"/>
              <a:stretch>
                <a:fillRect/>
              </a:stretch>
            </p:blipFill>
            <p:spPr>
              <a:xfrm>
                <a:off x="6196223" y="2401104"/>
                <a:ext cx="223200" cy="347192"/>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0" name="Ink 169">
                <a:extLst>
                  <a:ext uri="{FF2B5EF4-FFF2-40B4-BE49-F238E27FC236}">
                    <a16:creationId xmlns:a16="http://schemas.microsoft.com/office/drawing/2014/main" id="{5D4CC095-EFB6-4950-8C48-655683FA9D44}"/>
                  </a:ext>
                </a:extLst>
              </p14:cNvPr>
              <p14:cNvContentPartPr/>
              <p14:nvPr/>
            </p14:nvContentPartPr>
            <p14:xfrm>
              <a:off x="9502545" y="4695630"/>
              <a:ext cx="59760" cy="186120"/>
            </p14:xfrm>
          </p:contentPart>
        </mc:Choice>
        <mc:Fallback xmlns="">
          <p:pic>
            <p:nvPicPr>
              <p:cNvPr id="170" name="Ink 169">
                <a:extLst>
                  <a:ext uri="{FF2B5EF4-FFF2-40B4-BE49-F238E27FC236}">
                    <a16:creationId xmlns:a16="http://schemas.microsoft.com/office/drawing/2014/main" id="{5D4CC095-EFB6-4950-8C48-655683FA9D44}"/>
                  </a:ext>
                </a:extLst>
              </p:cNvPr>
              <p:cNvPicPr/>
              <p:nvPr/>
            </p:nvPicPr>
            <p:blipFill>
              <a:blip r:embed="rId289"/>
              <a:stretch>
                <a:fillRect/>
              </a:stretch>
            </p:blipFill>
            <p:spPr>
              <a:xfrm>
                <a:off x="9412000" y="4515977"/>
                <a:ext cx="240489" cy="545066"/>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1" name="Ink 170">
                <a:extLst>
                  <a:ext uri="{FF2B5EF4-FFF2-40B4-BE49-F238E27FC236}">
                    <a16:creationId xmlns:a16="http://schemas.microsoft.com/office/drawing/2014/main" id="{442EA7BE-4471-4C52-9C0E-A9032F5E709E}"/>
                  </a:ext>
                </a:extLst>
              </p14:cNvPr>
              <p14:cNvContentPartPr/>
              <p14:nvPr/>
            </p14:nvContentPartPr>
            <p14:xfrm>
              <a:off x="10703145" y="3076350"/>
              <a:ext cx="50760" cy="155160"/>
            </p14:xfrm>
          </p:contentPart>
        </mc:Choice>
        <mc:Fallback xmlns="">
          <p:pic>
            <p:nvPicPr>
              <p:cNvPr id="171" name="Ink 170">
                <a:extLst>
                  <a:ext uri="{FF2B5EF4-FFF2-40B4-BE49-F238E27FC236}">
                    <a16:creationId xmlns:a16="http://schemas.microsoft.com/office/drawing/2014/main" id="{442EA7BE-4471-4C52-9C0E-A9032F5E709E}"/>
                  </a:ext>
                </a:extLst>
              </p:cNvPr>
              <p:cNvPicPr/>
              <p:nvPr/>
            </p:nvPicPr>
            <p:blipFill>
              <a:blip r:embed="rId291"/>
              <a:stretch>
                <a:fillRect/>
              </a:stretch>
            </p:blipFill>
            <p:spPr>
              <a:xfrm>
                <a:off x="10612502" y="2896350"/>
                <a:ext cx="231683"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2" name="Ink 171">
                <a:extLst>
                  <a:ext uri="{FF2B5EF4-FFF2-40B4-BE49-F238E27FC236}">
                    <a16:creationId xmlns:a16="http://schemas.microsoft.com/office/drawing/2014/main" id="{744F085C-94A1-4F23-922F-B32C0C7EC557}"/>
                  </a:ext>
                </a:extLst>
              </p14:cNvPr>
              <p14:cNvContentPartPr/>
              <p14:nvPr/>
            </p14:nvContentPartPr>
            <p14:xfrm>
              <a:off x="9361785" y="1866390"/>
              <a:ext cx="190800" cy="5400"/>
            </p14:xfrm>
          </p:contentPart>
        </mc:Choice>
        <mc:Fallback xmlns="">
          <p:pic>
            <p:nvPicPr>
              <p:cNvPr id="172" name="Ink 171">
                <a:extLst>
                  <a:ext uri="{FF2B5EF4-FFF2-40B4-BE49-F238E27FC236}">
                    <a16:creationId xmlns:a16="http://schemas.microsoft.com/office/drawing/2014/main" id="{744F085C-94A1-4F23-922F-B32C0C7EC557}"/>
                  </a:ext>
                </a:extLst>
              </p:cNvPr>
              <p:cNvPicPr/>
              <p:nvPr/>
            </p:nvPicPr>
            <p:blipFill>
              <a:blip r:embed="rId293"/>
              <a:stretch>
                <a:fillRect/>
              </a:stretch>
            </p:blipFill>
            <p:spPr>
              <a:xfrm>
                <a:off x="9271954" y="1686390"/>
                <a:ext cx="370102"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Ink 172">
                <a:extLst>
                  <a:ext uri="{FF2B5EF4-FFF2-40B4-BE49-F238E27FC236}">
                    <a16:creationId xmlns:a16="http://schemas.microsoft.com/office/drawing/2014/main" id="{E93F5AF7-1ED7-437A-AE6A-FCB96E29F7B8}"/>
                  </a:ext>
                </a:extLst>
              </p14:cNvPr>
              <p14:cNvContentPartPr/>
              <p14:nvPr/>
            </p14:nvContentPartPr>
            <p14:xfrm>
              <a:off x="8811705" y="1619955"/>
              <a:ext cx="22680" cy="6840"/>
            </p14:xfrm>
          </p:contentPart>
        </mc:Choice>
        <mc:Fallback xmlns="">
          <p:pic>
            <p:nvPicPr>
              <p:cNvPr id="173" name="Ink 172">
                <a:extLst>
                  <a:ext uri="{FF2B5EF4-FFF2-40B4-BE49-F238E27FC236}">
                    <a16:creationId xmlns:a16="http://schemas.microsoft.com/office/drawing/2014/main" id="{E93F5AF7-1ED7-437A-AE6A-FCB96E29F7B8}"/>
                  </a:ext>
                </a:extLst>
              </p:cNvPr>
              <p:cNvPicPr/>
              <p:nvPr/>
            </p:nvPicPr>
            <p:blipFill>
              <a:blip r:embed="rId295"/>
              <a:stretch>
                <a:fillRect/>
              </a:stretch>
            </p:blipFill>
            <p:spPr>
              <a:xfrm>
                <a:off x="8721705" y="1439955"/>
                <a:ext cx="202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Ink 173">
                <a:extLst>
                  <a:ext uri="{FF2B5EF4-FFF2-40B4-BE49-F238E27FC236}">
                    <a16:creationId xmlns:a16="http://schemas.microsoft.com/office/drawing/2014/main" id="{D435DB84-5E40-4EE6-8CDB-9D82562C6887}"/>
                  </a:ext>
                </a:extLst>
              </p14:cNvPr>
              <p14:cNvContentPartPr/>
              <p14:nvPr/>
            </p14:nvContentPartPr>
            <p14:xfrm>
              <a:off x="2349728" y="2785635"/>
              <a:ext cx="41040" cy="172800"/>
            </p14:xfrm>
          </p:contentPart>
        </mc:Choice>
        <mc:Fallback xmlns="">
          <p:pic>
            <p:nvPicPr>
              <p:cNvPr id="174" name="Ink 173">
                <a:extLst>
                  <a:ext uri="{FF2B5EF4-FFF2-40B4-BE49-F238E27FC236}">
                    <a16:creationId xmlns:a16="http://schemas.microsoft.com/office/drawing/2014/main" id="{D435DB84-5E40-4EE6-8CDB-9D82562C6887}"/>
                  </a:ext>
                </a:extLst>
              </p:cNvPr>
              <p:cNvPicPr/>
              <p:nvPr/>
            </p:nvPicPr>
            <p:blipFill>
              <a:blip r:embed="rId297"/>
              <a:stretch>
                <a:fillRect/>
              </a:stretch>
            </p:blipFill>
            <p:spPr>
              <a:xfrm>
                <a:off x="2260511" y="2605635"/>
                <a:ext cx="219118"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5" name="Ink 174">
                <a:extLst>
                  <a:ext uri="{FF2B5EF4-FFF2-40B4-BE49-F238E27FC236}">
                    <a16:creationId xmlns:a16="http://schemas.microsoft.com/office/drawing/2014/main" id="{53379191-42C1-469A-AA56-AD4BDB0D9D43}"/>
                  </a:ext>
                </a:extLst>
              </p14:cNvPr>
              <p14:cNvContentPartPr/>
              <p14:nvPr/>
            </p14:nvContentPartPr>
            <p14:xfrm>
              <a:off x="1803608" y="4046355"/>
              <a:ext cx="1172520" cy="860400"/>
            </p14:xfrm>
          </p:contentPart>
        </mc:Choice>
        <mc:Fallback xmlns="">
          <p:pic>
            <p:nvPicPr>
              <p:cNvPr id="175" name="Ink 174">
                <a:extLst>
                  <a:ext uri="{FF2B5EF4-FFF2-40B4-BE49-F238E27FC236}">
                    <a16:creationId xmlns:a16="http://schemas.microsoft.com/office/drawing/2014/main" id="{53379191-42C1-469A-AA56-AD4BDB0D9D43}"/>
                  </a:ext>
                </a:extLst>
              </p:cNvPr>
              <p:cNvPicPr/>
              <p:nvPr/>
            </p:nvPicPr>
            <p:blipFill>
              <a:blip r:embed="rId299"/>
              <a:stretch>
                <a:fillRect/>
              </a:stretch>
            </p:blipFill>
            <p:spPr>
              <a:xfrm>
                <a:off x="1713608" y="3866355"/>
                <a:ext cx="135216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4" name="Ink 193">
                <a:extLst>
                  <a:ext uri="{FF2B5EF4-FFF2-40B4-BE49-F238E27FC236}">
                    <a16:creationId xmlns:a16="http://schemas.microsoft.com/office/drawing/2014/main" id="{A86798EB-49DA-4EC4-A57F-C9413EB44DCB}"/>
                  </a:ext>
                </a:extLst>
              </p14:cNvPr>
              <p14:cNvContentPartPr/>
              <p14:nvPr/>
            </p14:nvContentPartPr>
            <p14:xfrm>
              <a:off x="3287833" y="770557"/>
              <a:ext cx="648000" cy="405000"/>
            </p14:xfrm>
          </p:contentPart>
        </mc:Choice>
        <mc:Fallback xmlns="">
          <p:pic>
            <p:nvPicPr>
              <p:cNvPr id="194" name="Ink 193">
                <a:extLst>
                  <a:ext uri="{FF2B5EF4-FFF2-40B4-BE49-F238E27FC236}">
                    <a16:creationId xmlns:a16="http://schemas.microsoft.com/office/drawing/2014/main" id="{A86798EB-49DA-4EC4-A57F-C9413EB44DCB}"/>
                  </a:ext>
                </a:extLst>
              </p:cNvPr>
              <p:cNvPicPr/>
              <p:nvPr/>
            </p:nvPicPr>
            <p:blipFill>
              <a:blip r:embed="rId301"/>
              <a:stretch>
                <a:fillRect/>
              </a:stretch>
            </p:blipFill>
            <p:spPr>
              <a:xfrm>
                <a:off x="3197833" y="590557"/>
                <a:ext cx="82764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5" name="Ink 194">
                <a:extLst>
                  <a:ext uri="{FF2B5EF4-FFF2-40B4-BE49-F238E27FC236}">
                    <a16:creationId xmlns:a16="http://schemas.microsoft.com/office/drawing/2014/main" id="{EE08B60B-43B1-48F6-8503-8796E3EB0D9E}"/>
                  </a:ext>
                </a:extLst>
              </p14:cNvPr>
              <p14:cNvContentPartPr/>
              <p14:nvPr/>
            </p14:nvContentPartPr>
            <p14:xfrm>
              <a:off x="9851744" y="2520517"/>
              <a:ext cx="262800" cy="203760"/>
            </p14:xfrm>
          </p:contentPart>
        </mc:Choice>
        <mc:Fallback xmlns="">
          <p:pic>
            <p:nvPicPr>
              <p:cNvPr id="195" name="Ink 194">
                <a:extLst>
                  <a:ext uri="{FF2B5EF4-FFF2-40B4-BE49-F238E27FC236}">
                    <a16:creationId xmlns:a16="http://schemas.microsoft.com/office/drawing/2014/main" id="{EE08B60B-43B1-48F6-8503-8796E3EB0D9E}"/>
                  </a:ext>
                </a:extLst>
              </p:cNvPr>
              <p:cNvPicPr/>
              <p:nvPr/>
            </p:nvPicPr>
            <p:blipFill>
              <a:blip r:embed="rId303"/>
              <a:stretch>
                <a:fillRect/>
              </a:stretch>
            </p:blipFill>
            <p:spPr>
              <a:xfrm>
                <a:off x="9761744" y="2340517"/>
                <a:ext cx="44244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6" name="Ink 195">
                <a:extLst>
                  <a:ext uri="{FF2B5EF4-FFF2-40B4-BE49-F238E27FC236}">
                    <a16:creationId xmlns:a16="http://schemas.microsoft.com/office/drawing/2014/main" id="{168D3D32-8757-494C-AB83-F98AB29919E1}"/>
                  </a:ext>
                </a:extLst>
              </p14:cNvPr>
              <p14:cNvContentPartPr/>
              <p14:nvPr/>
            </p14:nvContentPartPr>
            <p14:xfrm>
              <a:off x="8197544" y="5025037"/>
              <a:ext cx="235440" cy="43560"/>
            </p14:xfrm>
          </p:contentPart>
        </mc:Choice>
        <mc:Fallback xmlns="">
          <p:pic>
            <p:nvPicPr>
              <p:cNvPr id="196" name="Ink 195">
                <a:extLst>
                  <a:ext uri="{FF2B5EF4-FFF2-40B4-BE49-F238E27FC236}">
                    <a16:creationId xmlns:a16="http://schemas.microsoft.com/office/drawing/2014/main" id="{168D3D32-8757-494C-AB83-F98AB29919E1}"/>
                  </a:ext>
                </a:extLst>
              </p:cNvPr>
              <p:cNvPicPr/>
              <p:nvPr/>
            </p:nvPicPr>
            <p:blipFill>
              <a:blip r:embed="rId305"/>
              <a:stretch>
                <a:fillRect/>
              </a:stretch>
            </p:blipFill>
            <p:spPr>
              <a:xfrm>
                <a:off x="8107544" y="4845037"/>
                <a:ext cx="4150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7" name="Ink 196">
                <a:extLst>
                  <a:ext uri="{FF2B5EF4-FFF2-40B4-BE49-F238E27FC236}">
                    <a16:creationId xmlns:a16="http://schemas.microsoft.com/office/drawing/2014/main" id="{9835717A-4E42-4AF1-8D8F-A44FCF7CF33C}"/>
                  </a:ext>
                </a:extLst>
              </p14:cNvPr>
              <p14:cNvContentPartPr/>
              <p14:nvPr/>
            </p14:nvContentPartPr>
            <p14:xfrm>
              <a:off x="7155704" y="5009197"/>
              <a:ext cx="176400" cy="360"/>
            </p14:xfrm>
          </p:contentPart>
        </mc:Choice>
        <mc:Fallback xmlns="">
          <p:pic>
            <p:nvPicPr>
              <p:cNvPr id="197" name="Ink 196">
                <a:extLst>
                  <a:ext uri="{FF2B5EF4-FFF2-40B4-BE49-F238E27FC236}">
                    <a16:creationId xmlns:a16="http://schemas.microsoft.com/office/drawing/2014/main" id="{9835717A-4E42-4AF1-8D8F-A44FCF7CF33C}"/>
                  </a:ext>
                </a:extLst>
              </p:cNvPr>
              <p:cNvPicPr/>
              <p:nvPr/>
            </p:nvPicPr>
            <p:blipFill>
              <a:blip r:embed="rId307"/>
              <a:stretch>
                <a:fillRect/>
              </a:stretch>
            </p:blipFill>
            <p:spPr>
              <a:xfrm>
                <a:off x="7065520" y="4829197"/>
                <a:ext cx="356407"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Ink 197">
                <a:extLst>
                  <a:ext uri="{FF2B5EF4-FFF2-40B4-BE49-F238E27FC236}">
                    <a16:creationId xmlns:a16="http://schemas.microsoft.com/office/drawing/2014/main" id="{D565AE7F-F7CA-4768-BF33-4D30882D03C8}"/>
                  </a:ext>
                </a:extLst>
              </p14:cNvPr>
              <p14:cNvContentPartPr/>
              <p14:nvPr/>
            </p14:nvContentPartPr>
            <p14:xfrm>
              <a:off x="9782984" y="4611397"/>
              <a:ext cx="76680" cy="158400"/>
            </p14:xfrm>
          </p:contentPart>
        </mc:Choice>
        <mc:Fallback xmlns="">
          <p:pic>
            <p:nvPicPr>
              <p:cNvPr id="198" name="Ink 197">
                <a:extLst>
                  <a:ext uri="{FF2B5EF4-FFF2-40B4-BE49-F238E27FC236}">
                    <a16:creationId xmlns:a16="http://schemas.microsoft.com/office/drawing/2014/main" id="{D565AE7F-F7CA-4768-BF33-4D30882D03C8}"/>
                  </a:ext>
                </a:extLst>
              </p:cNvPr>
              <p:cNvPicPr/>
              <p:nvPr/>
            </p:nvPicPr>
            <p:blipFill>
              <a:blip r:embed="rId309"/>
              <a:stretch>
                <a:fillRect/>
              </a:stretch>
            </p:blipFill>
            <p:spPr>
              <a:xfrm>
                <a:off x="9692984" y="4431397"/>
                <a:ext cx="25632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Ink 198">
                <a:extLst>
                  <a:ext uri="{FF2B5EF4-FFF2-40B4-BE49-F238E27FC236}">
                    <a16:creationId xmlns:a16="http://schemas.microsoft.com/office/drawing/2014/main" id="{DAC5C8ED-366D-4DF1-A2B1-ACCBFDBD3B4F}"/>
                  </a:ext>
                </a:extLst>
              </p14:cNvPr>
              <p14:cNvContentPartPr/>
              <p14:nvPr/>
            </p14:nvContentPartPr>
            <p14:xfrm>
              <a:off x="1701470" y="4198117"/>
              <a:ext cx="294120" cy="88560"/>
            </p14:xfrm>
          </p:contentPart>
        </mc:Choice>
        <mc:Fallback xmlns="">
          <p:pic>
            <p:nvPicPr>
              <p:cNvPr id="199" name="Ink 198">
                <a:extLst>
                  <a:ext uri="{FF2B5EF4-FFF2-40B4-BE49-F238E27FC236}">
                    <a16:creationId xmlns:a16="http://schemas.microsoft.com/office/drawing/2014/main" id="{DAC5C8ED-366D-4DF1-A2B1-ACCBFDBD3B4F}"/>
                  </a:ext>
                </a:extLst>
              </p:cNvPr>
              <p:cNvPicPr/>
              <p:nvPr/>
            </p:nvPicPr>
            <p:blipFill>
              <a:blip r:embed="rId311"/>
              <a:stretch>
                <a:fillRect/>
              </a:stretch>
            </p:blipFill>
            <p:spPr>
              <a:xfrm>
                <a:off x="1611470" y="4018117"/>
                <a:ext cx="4737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Ink 199">
                <a:extLst>
                  <a:ext uri="{FF2B5EF4-FFF2-40B4-BE49-F238E27FC236}">
                    <a16:creationId xmlns:a16="http://schemas.microsoft.com/office/drawing/2014/main" id="{C7F1994C-9004-4160-B6D0-0620A58F4E9B}"/>
                  </a:ext>
                </a:extLst>
              </p14:cNvPr>
              <p14:cNvContentPartPr/>
              <p14:nvPr/>
            </p14:nvContentPartPr>
            <p14:xfrm>
              <a:off x="1723070" y="1359517"/>
              <a:ext cx="463680" cy="831240"/>
            </p14:xfrm>
          </p:contentPart>
        </mc:Choice>
        <mc:Fallback xmlns="">
          <p:pic>
            <p:nvPicPr>
              <p:cNvPr id="200" name="Ink 199">
                <a:extLst>
                  <a:ext uri="{FF2B5EF4-FFF2-40B4-BE49-F238E27FC236}">
                    <a16:creationId xmlns:a16="http://schemas.microsoft.com/office/drawing/2014/main" id="{C7F1994C-9004-4160-B6D0-0620A58F4E9B}"/>
                  </a:ext>
                </a:extLst>
              </p:cNvPr>
              <p:cNvPicPr/>
              <p:nvPr/>
            </p:nvPicPr>
            <p:blipFill>
              <a:blip r:embed="rId313"/>
              <a:stretch>
                <a:fillRect/>
              </a:stretch>
            </p:blipFill>
            <p:spPr>
              <a:xfrm>
                <a:off x="1633070" y="1179517"/>
                <a:ext cx="64332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1" name="Ink 200">
                <a:extLst>
                  <a:ext uri="{FF2B5EF4-FFF2-40B4-BE49-F238E27FC236}">
                    <a16:creationId xmlns:a16="http://schemas.microsoft.com/office/drawing/2014/main" id="{C814F4CF-0BB7-4CB4-8E89-B7B9808036DA}"/>
                  </a:ext>
                </a:extLst>
              </p14:cNvPr>
              <p14:cNvContentPartPr/>
              <p14:nvPr/>
            </p14:nvContentPartPr>
            <p14:xfrm>
              <a:off x="3452438" y="4427185"/>
              <a:ext cx="1595160" cy="626040"/>
            </p14:xfrm>
          </p:contentPart>
        </mc:Choice>
        <mc:Fallback xmlns="">
          <p:pic>
            <p:nvPicPr>
              <p:cNvPr id="201" name="Ink 200">
                <a:extLst>
                  <a:ext uri="{FF2B5EF4-FFF2-40B4-BE49-F238E27FC236}">
                    <a16:creationId xmlns:a16="http://schemas.microsoft.com/office/drawing/2014/main" id="{C814F4CF-0BB7-4CB4-8E89-B7B9808036DA}"/>
                  </a:ext>
                </a:extLst>
              </p:cNvPr>
              <p:cNvPicPr/>
              <p:nvPr/>
            </p:nvPicPr>
            <p:blipFill>
              <a:blip r:embed="rId315"/>
              <a:stretch>
                <a:fillRect/>
              </a:stretch>
            </p:blipFill>
            <p:spPr>
              <a:xfrm>
                <a:off x="3380438" y="4283185"/>
                <a:ext cx="173880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Ink 201">
                <a:extLst>
                  <a:ext uri="{FF2B5EF4-FFF2-40B4-BE49-F238E27FC236}">
                    <a16:creationId xmlns:a16="http://schemas.microsoft.com/office/drawing/2014/main" id="{9CBCC854-3BCF-417F-9F9F-9E06A501D92E}"/>
                  </a:ext>
                </a:extLst>
              </p14:cNvPr>
              <p14:cNvContentPartPr/>
              <p14:nvPr/>
            </p14:nvContentPartPr>
            <p14:xfrm>
              <a:off x="6352598" y="4282825"/>
              <a:ext cx="25560" cy="227880"/>
            </p14:xfrm>
          </p:contentPart>
        </mc:Choice>
        <mc:Fallback xmlns="">
          <p:pic>
            <p:nvPicPr>
              <p:cNvPr id="202" name="Ink 201">
                <a:extLst>
                  <a:ext uri="{FF2B5EF4-FFF2-40B4-BE49-F238E27FC236}">
                    <a16:creationId xmlns:a16="http://schemas.microsoft.com/office/drawing/2014/main" id="{9CBCC854-3BCF-417F-9F9F-9E06A501D92E}"/>
                  </a:ext>
                </a:extLst>
              </p:cNvPr>
              <p:cNvPicPr/>
              <p:nvPr/>
            </p:nvPicPr>
            <p:blipFill>
              <a:blip r:embed="rId317"/>
              <a:stretch>
                <a:fillRect/>
              </a:stretch>
            </p:blipFill>
            <p:spPr>
              <a:xfrm>
                <a:off x="6280598" y="4138825"/>
                <a:ext cx="16920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Ink 203">
                <a:extLst>
                  <a:ext uri="{FF2B5EF4-FFF2-40B4-BE49-F238E27FC236}">
                    <a16:creationId xmlns:a16="http://schemas.microsoft.com/office/drawing/2014/main" id="{A825582A-CEC8-4598-8A15-BB21705BBA43}"/>
                  </a:ext>
                </a:extLst>
              </p14:cNvPr>
              <p14:cNvContentPartPr/>
              <p14:nvPr/>
            </p14:nvContentPartPr>
            <p14:xfrm>
              <a:off x="1453718" y="3171865"/>
              <a:ext cx="1281240" cy="1076400"/>
            </p14:xfrm>
          </p:contentPart>
        </mc:Choice>
        <mc:Fallback xmlns="">
          <p:pic>
            <p:nvPicPr>
              <p:cNvPr id="204" name="Ink 203">
                <a:extLst>
                  <a:ext uri="{FF2B5EF4-FFF2-40B4-BE49-F238E27FC236}">
                    <a16:creationId xmlns:a16="http://schemas.microsoft.com/office/drawing/2014/main" id="{A825582A-CEC8-4598-8A15-BB21705BBA43}"/>
                  </a:ext>
                </a:extLst>
              </p:cNvPr>
              <p:cNvPicPr/>
              <p:nvPr/>
            </p:nvPicPr>
            <p:blipFill>
              <a:blip r:embed="rId319"/>
              <a:stretch>
                <a:fillRect/>
              </a:stretch>
            </p:blipFill>
            <p:spPr>
              <a:xfrm>
                <a:off x="1381718" y="3027865"/>
                <a:ext cx="1424880" cy="1364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Ink 206">
                <a:extLst>
                  <a:ext uri="{FF2B5EF4-FFF2-40B4-BE49-F238E27FC236}">
                    <a16:creationId xmlns:a16="http://schemas.microsoft.com/office/drawing/2014/main" id="{9FB4C2FB-2C4F-409E-BF90-24F46DCD02AD}"/>
                  </a:ext>
                </a:extLst>
              </p14:cNvPr>
              <p14:cNvContentPartPr/>
              <p14:nvPr/>
            </p14:nvContentPartPr>
            <p14:xfrm>
              <a:off x="3657278" y="2249185"/>
              <a:ext cx="1541880" cy="776880"/>
            </p14:xfrm>
          </p:contentPart>
        </mc:Choice>
        <mc:Fallback xmlns="">
          <p:pic>
            <p:nvPicPr>
              <p:cNvPr id="207" name="Ink 206">
                <a:extLst>
                  <a:ext uri="{FF2B5EF4-FFF2-40B4-BE49-F238E27FC236}">
                    <a16:creationId xmlns:a16="http://schemas.microsoft.com/office/drawing/2014/main" id="{9FB4C2FB-2C4F-409E-BF90-24F46DCD02AD}"/>
                  </a:ext>
                </a:extLst>
              </p:cNvPr>
              <p:cNvPicPr/>
              <p:nvPr/>
            </p:nvPicPr>
            <p:blipFill>
              <a:blip r:embed="rId321"/>
              <a:stretch>
                <a:fillRect/>
              </a:stretch>
            </p:blipFill>
            <p:spPr>
              <a:xfrm>
                <a:off x="3648278" y="2240185"/>
                <a:ext cx="155952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8" name="Ink 897">
                <a:extLst>
                  <a:ext uri="{FF2B5EF4-FFF2-40B4-BE49-F238E27FC236}">
                    <a16:creationId xmlns:a16="http://schemas.microsoft.com/office/drawing/2014/main" id="{80C4D31F-A42C-4D31-B43F-97D87A9E7D9D}"/>
                  </a:ext>
                </a:extLst>
              </p14:cNvPr>
              <p14:cNvContentPartPr/>
              <p14:nvPr/>
            </p14:nvContentPartPr>
            <p14:xfrm>
              <a:off x="2130158" y="1168105"/>
              <a:ext cx="7348680" cy="3442320"/>
            </p14:xfrm>
          </p:contentPart>
        </mc:Choice>
        <mc:Fallback xmlns="">
          <p:pic>
            <p:nvPicPr>
              <p:cNvPr id="898" name="Ink 897">
                <a:extLst>
                  <a:ext uri="{FF2B5EF4-FFF2-40B4-BE49-F238E27FC236}">
                    <a16:creationId xmlns:a16="http://schemas.microsoft.com/office/drawing/2014/main" id="{80C4D31F-A42C-4D31-B43F-97D87A9E7D9D}"/>
                  </a:ext>
                </a:extLst>
              </p:cNvPr>
              <p:cNvPicPr/>
              <p:nvPr/>
            </p:nvPicPr>
            <p:blipFill>
              <a:blip r:embed="rId323"/>
              <a:stretch>
                <a:fillRect/>
              </a:stretch>
            </p:blipFill>
            <p:spPr>
              <a:xfrm>
                <a:off x="2121158" y="1159105"/>
                <a:ext cx="7366319" cy="3459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72" name="Ink 671">
                <a:extLst>
                  <a:ext uri="{FF2B5EF4-FFF2-40B4-BE49-F238E27FC236}">
                    <a16:creationId xmlns:a16="http://schemas.microsoft.com/office/drawing/2014/main" id="{CDFA1600-9B54-440C-97CB-DF97D0608A29}"/>
                  </a:ext>
                </a:extLst>
              </p14:cNvPr>
              <p14:cNvContentPartPr/>
              <p14:nvPr/>
            </p14:nvContentPartPr>
            <p14:xfrm>
              <a:off x="7675958" y="3440425"/>
              <a:ext cx="1369440" cy="954720"/>
            </p14:xfrm>
          </p:contentPart>
        </mc:Choice>
        <mc:Fallback xmlns="">
          <p:pic>
            <p:nvPicPr>
              <p:cNvPr id="672" name="Ink 671">
                <a:extLst>
                  <a:ext uri="{FF2B5EF4-FFF2-40B4-BE49-F238E27FC236}">
                    <a16:creationId xmlns:a16="http://schemas.microsoft.com/office/drawing/2014/main" id="{CDFA1600-9B54-440C-97CB-DF97D0608A29}"/>
                  </a:ext>
                </a:extLst>
              </p:cNvPr>
              <p:cNvPicPr/>
              <p:nvPr/>
            </p:nvPicPr>
            <p:blipFill>
              <a:blip r:embed="rId325"/>
              <a:stretch>
                <a:fillRect/>
              </a:stretch>
            </p:blipFill>
            <p:spPr>
              <a:xfrm>
                <a:off x="7666958" y="3431425"/>
                <a:ext cx="1387080" cy="972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1" name="Ink 210">
                <a:extLst>
                  <a:ext uri="{FF2B5EF4-FFF2-40B4-BE49-F238E27FC236}">
                    <a16:creationId xmlns:a16="http://schemas.microsoft.com/office/drawing/2014/main" id="{A76587B9-CC98-49B8-B2F1-35C97B8F6811}"/>
                  </a:ext>
                </a:extLst>
              </p14:cNvPr>
              <p14:cNvContentPartPr/>
              <p14:nvPr/>
            </p14:nvContentPartPr>
            <p14:xfrm>
              <a:off x="1869878" y="2284825"/>
              <a:ext cx="1566720" cy="856800"/>
            </p14:xfrm>
          </p:contentPart>
        </mc:Choice>
        <mc:Fallback xmlns="">
          <p:pic>
            <p:nvPicPr>
              <p:cNvPr id="211" name="Ink 210">
                <a:extLst>
                  <a:ext uri="{FF2B5EF4-FFF2-40B4-BE49-F238E27FC236}">
                    <a16:creationId xmlns:a16="http://schemas.microsoft.com/office/drawing/2014/main" id="{A76587B9-CC98-49B8-B2F1-35C97B8F6811}"/>
                  </a:ext>
                </a:extLst>
              </p:cNvPr>
              <p:cNvPicPr/>
              <p:nvPr/>
            </p:nvPicPr>
            <p:blipFill>
              <a:blip r:embed="rId327"/>
              <a:stretch>
                <a:fillRect/>
              </a:stretch>
            </p:blipFill>
            <p:spPr>
              <a:xfrm>
                <a:off x="1860880" y="2275825"/>
                <a:ext cx="1584356"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2" name="Ink 211">
                <a:extLst>
                  <a:ext uri="{FF2B5EF4-FFF2-40B4-BE49-F238E27FC236}">
                    <a16:creationId xmlns:a16="http://schemas.microsoft.com/office/drawing/2014/main" id="{99D32A39-DB0A-4178-9740-40EEA7B9A544}"/>
                  </a:ext>
                </a:extLst>
              </p14:cNvPr>
              <p14:cNvContentPartPr/>
              <p14:nvPr/>
            </p14:nvContentPartPr>
            <p14:xfrm>
              <a:off x="3134918" y="3631585"/>
              <a:ext cx="2086560" cy="907200"/>
            </p14:xfrm>
          </p:contentPart>
        </mc:Choice>
        <mc:Fallback xmlns="">
          <p:pic>
            <p:nvPicPr>
              <p:cNvPr id="212" name="Ink 211">
                <a:extLst>
                  <a:ext uri="{FF2B5EF4-FFF2-40B4-BE49-F238E27FC236}">
                    <a16:creationId xmlns:a16="http://schemas.microsoft.com/office/drawing/2014/main" id="{99D32A39-DB0A-4178-9740-40EEA7B9A544}"/>
                  </a:ext>
                </a:extLst>
              </p:cNvPr>
              <p:cNvPicPr/>
              <p:nvPr/>
            </p:nvPicPr>
            <p:blipFill>
              <a:blip r:embed="rId329"/>
              <a:stretch>
                <a:fillRect/>
              </a:stretch>
            </p:blipFill>
            <p:spPr>
              <a:xfrm>
                <a:off x="3125920" y="3622585"/>
                <a:ext cx="2104197" cy="924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3" name="Ink 212">
                <a:extLst>
                  <a:ext uri="{FF2B5EF4-FFF2-40B4-BE49-F238E27FC236}">
                    <a16:creationId xmlns:a16="http://schemas.microsoft.com/office/drawing/2014/main" id="{0A4E902A-284F-4729-8E01-888466A4B574}"/>
                  </a:ext>
                </a:extLst>
              </p14:cNvPr>
              <p14:cNvContentPartPr/>
              <p14:nvPr/>
            </p14:nvContentPartPr>
            <p14:xfrm>
              <a:off x="3237518" y="2909785"/>
              <a:ext cx="1923840" cy="266760"/>
            </p14:xfrm>
          </p:contentPart>
        </mc:Choice>
        <mc:Fallback xmlns="">
          <p:pic>
            <p:nvPicPr>
              <p:cNvPr id="213" name="Ink 212">
                <a:extLst>
                  <a:ext uri="{FF2B5EF4-FFF2-40B4-BE49-F238E27FC236}">
                    <a16:creationId xmlns:a16="http://schemas.microsoft.com/office/drawing/2014/main" id="{0A4E902A-284F-4729-8E01-888466A4B574}"/>
                  </a:ext>
                </a:extLst>
              </p:cNvPr>
              <p:cNvPicPr/>
              <p:nvPr/>
            </p:nvPicPr>
            <p:blipFill>
              <a:blip r:embed="rId331"/>
              <a:stretch>
                <a:fillRect/>
              </a:stretch>
            </p:blipFill>
            <p:spPr>
              <a:xfrm>
                <a:off x="3228518" y="2900785"/>
                <a:ext cx="1941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771" name="Ink 770">
                <a:extLst>
                  <a:ext uri="{FF2B5EF4-FFF2-40B4-BE49-F238E27FC236}">
                    <a16:creationId xmlns:a16="http://schemas.microsoft.com/office/drawing/2014/main" id="{F0D64AC1-B44A-4C5C-8256-FAAE77229490}"/>
                  </a:ext>
                </a:extLst>
              </p14:cNvPr>
              <p14:cNvContentPartPr/>
              <p14:nvPr/>
            </p14:nvContentPartPr>
            <p14:xfrm>
              <a:off x="2792918" y="3454105"/>
              <a:ext cx="699840" cy="553680"/>
            </p14:xfrm>
          </p:contentPart>
        </mc:Choice>
        <mc:Fallback xmlns="">
          <p:pic>
            <p:nvPicPr>
              <p:cNvPr id="771" name="Ink 770">
                <a:extLst>
                  <a:ext uri="{FF2B5EF4-FFF2-40B4-BE49-F238E27FC236}">
                    <a16:creationId xmlns:a16="http://schemas.microsoft.com/office/drawing/2014/main" id="{F0D64AC1-B44A-4C5C-8256-FAAE77229490}"/>
                  </a:ext>
                </a:extLst>
              </p:cNvPr>
              <p:cNvPicPr/>
              <p:nvPr/>
            </p:nvPicPr>
            <p:blipFill>
              <a:blip r:embed="rId333"/>
              <a:stretch>
                <a:fillRect/>
              </a:stretch>
            </p:blipFill>
            <p:spPr>
              <a:xfrm>
                <a:off x="2783918" y="3445105"/>
                <a:ext cx="71748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70" name="Ink 769">
                <a:extLst>
                  <a:ext uri="{FF2B5EF4-FFF2-40B4-BE49-F238E27FC236}">
                    <a16:creationId xmlns:a16="http://schemas.microsoft.com/office/drawing/2014/main" id="{70D74292-E464-4871-BC22-5F454BA40A4C}"/>
                  </a:ext>
                </a:extLst>
              </p14:cNvPr>
              <p14:cNvContentPartPr/>
              <p14:nvPr/>
            </p14:nvContentPartPr>
            <p14:xfrm>
              <a:off x="2733518" y="3385705"/>
              <a:ext cx="740520" cy="302400"/>
            </p14:xfrm>
          </p:contentPart>
        </mc:Choice>
        <mc:Fallback xmlns="">
          <p:pic>
            <p:nvPicPr>
              <p:cNvPr id="770" name="Ink 769">
                <a:extLst>
                  <a:ext uri="{FF2B5EF4-FFF2-40B4-BE49-F238E27FC236}">
                    <a16:creationId xmlns:a16="http://schemas.microsoft.com/office/drawing/2014/main" id="{70D74292-E464-4871-BC22-5F454BA40A4C}"/>
                  </a:ext>
                </a:extLst>
              </p:cNvPr>
              <p:cNvPicPr/>
              <p:nvPr/>
            </p:nvPicPr>
            <p:blipFill>
              <a:blip r:embed="rId335"/>
              <a:stretch>
                <a:fillRect/>
              </a:stretch>
            </p:blipFill>
            <p:spPr>
              <a:xfrm>
                <a:off x="2724518" y="3376705"/>
                <a:ext cx="7581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0" name="Ink 219">
                <a:extLst>
                  <a:ext uri="{FF2B5EF4-FFF2-40B4-BE49-F238E27FC236}">
                    <a16:creationId xmlns:a16="http://schemas.microsoft.com/office/drawing/2014/main" id="{A4960090-5882-418F-A716-DFFD505808BB}"/>
                  </a:ext>
                </a:extLst>
              </p14:cNvPr>
              <p14:cNvContentPartPr/>
              <p14:nvPr/>
            </p14:nvContentPartPr>
            <p14:xfrm>
              <a:off x="2673038" y="3202825"/>
              <a:ext cx="748440" cy="531360"/>
            </p14:xfrm>
          </p:contentPart>
        </mc:Choice>
        <mc:Fallback xmlns="">
          <p:pic>
            <p:nvPicPr>
              <p:cNvPr id="220" name="Ink 219">
                <a:extLst>
                  <a:ext uri="{FF2B5EF4-FFF2-40B4-BE49-F238E27FC236}">
                    <a16:creationId xmlns:a16="http://schemas.microsoft.com/office/drawing/2014/main" id="{A4960090-5882-418F-A716-DFFD505808BB}"/>
                  </a:ext>
                </a:extLst>
              </p:cNvPr>
              <p:cNvPicPr/>
              <p:nvPr/>
            </p:nvPicPr>
            <p:blipFill>
              <a:blip r:embed="rId337"/>
              <a:stretch>
                <a:fillRect/>
              </a:stretch>
            </p:blipFill>
            <p:spPr>
              <a:xfrm>
                <a:off x="2664042" y="3193825"/>
                <a:ext cx="766072"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6" name="Ink 225">
                <a:extLst>
                  <a:ext uri="{FF2B5EF4-FFF2-40B4-BE49-F238E27FC236}">
                    <a16:creationId xmlns:a16="http://schemas.microsoft.com/office/drawing/2014/main" id="{1694F000-B9D2-48B5-8F6B-860BE90C9BA9}"/>
                  </a:ext>
                </a:extLst>
              </p14:cNvPr>
              <p14:cNvContentPartPr/>
              <p14:nvPr/>
            </p14:nvContentPartPr>
            <p14:xfrm>
              <a:off x="3783638" y="2705305"/>
              <a:ext cx="286200" cy="434880"/>
            </p14:xfrm>
          </p:contentPart>
        </mc:Choice>
        <mc:Fallback xmlns="">
          <p:pic>
            <p:nvPicPr>
              <p:cNvPr id="226" name="Ink 225">
                <a:extLst>
                  <a:ext uri="{FF2B5EF4-FFF2-40B4-BE49-F238E27FC236}">
                    <a16:creationId xmlns:a16="http://schemas.microsoft.com/office/drawing/2014/main" id="{1694F000-B9D2-48B5-8F6B-860BE90C9BA9}"/>
                  </a:ext>
                </a:extLst>
              </p:cNvPr>
              <p:cNvPicPr/>
              <p:nvPr/>
            </p:nvPicPr>
            <p:blipFill>
              <a:blip r:embed="rId339"/>
              <a:stretch>
                <a:fillRect/>
              </a:stretch>
            </p:blipFill>
            <p:spPr>
              <a:xfrm>
                <a:off x="3774638" y="2696305"/>
                <a:ext cx="30384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1" name="Ink 270">
                <a:extLst>
                  <a:ext uri="{FF2B5EF4-FFF2-40B4-BE49-F238E27FC236}">
                    <a16:creationId xmlns:a16="http://schemas.microsoft.com/office/drawing/2014/main" id="{8E02687D-9381-4B28-B5BC-08964156DFFD}"/>
                  </a:ext>
                </a:extLst>
              </p14:cNvPr>
              <p14:cNvContentPartPr/>
              <p14:nvPr/>
            </p14:nvContentPartPr>
            <p14:xfrm>
              <a:off x="8253398" y="4583785"/>
              <a:ext cx="198720" cy="167400"/>
            </p14:xfrm>
          </p:contentPart>
        </mc:Choice>
        <mc:Fallback xmlns="">
          <p:pic>
            <p:nvPicPr>
              <p:cNvPr id="271" name="Ink 270">
                <a:extLst>
                  <a:ext uri="{FF2B5EF4-FFF2-40B4-BE49-F238E27FC236}">
                    <a16:creationId xmlns:a16="http://schemas.microsoft.com/office/drawing/2014/main" id="{8E02687D-9381-4B28-B5BC-08964156DFFD}"/>
                  </a:ext>
                </a:extLst>
              </p:cNvPr>
              <p:cNvPicPr/>
              <p:nvPr/>
            </p:nvPicPr>
            <p:blipFill>
              <a:blip r:embed="rId341"/>
              <a:stretch>
                <a:fillRect/>
              </a:stretch>
            </p:blipFill>
            <p:spPr>
              <a:xfrm>
                <a:off x="8244414" y="4574785"/>
                <a:ext cx="216328"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619" name="Ink 618">
                <a:extLst>
                  <a:ext uri="{FF2B5EF4-FFF2-40B4-BE49-F238E27FC236}">
                    <a16:creationId xmlns:a16="http://schemas.microsoft.com/office/drawing/2014/main" id="{B918689B-8F60-490E-9E5D-6FBEB0E4E20A}"/>
                  </a:ext>
                </a:extLst>
              </p14:cNvPr>
              <p14:cNvContentPartPr/>
              <p14:nvPr/>
            </p14:nvContentPartPr>
            <p14:xfrm>
              <a:off x="6677318" y="3693505"/>
              <a:ext cx="345240" cy="111960"/>
            </p14:xfrm>
          </p:contentPart>
        </mc:Choice>
        <mc:Fallback xmlns="">
          <p:pic>
            <p:nvPicPr>
              <p:cNvPr id="619" name="Ink 618">
                <a:extLst>
                  <a:ext uri="{FF2B5EF4-FFF2-40B4-BE49-F238E27FC236}">
                    <a16:creationId xmlns:a16="http://schemas.microsoft.com/office/drawing/2014/main" id="{B918689B-8F60-490E-9E5D-6FBEB0E4E20A}"/>
                  </a:ext>
                </a:extLst>
              </p:cNvPr>
              <p:cNvPicPr/>
              <p:nvPr/>
            </p:nvPicPr>
            <p:blipFill>
              <a:blip r:embed="rId343"/>
              <a:stretch>
                <a:fillRect/>
              </a:stretch>
            </p:blipFill>
            <p:spPr>
              <a:xfrm>
                <a:off x="6668327" y="3684505"/>
                <a:ext cx="362862"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18" name="Ink 617">
                <a:extLst>
                  <a:ext uri="{FF2B5EF4-FFF2-40B4-BE49-F238E27FC236}">
                    <a16:creationId xmlns:a16="http://schemas.microsoft.com/office/drawing/2014/main" id="{D284EEE9-1A67-4B40-BD82-3163E4AEF145}"/>
                  </a:ext>
                </a:extLst>
              </p14:cNvPr>
              <p14:cNvContentPartPr/>
              <p14:nvPr/>
            </p14:nvContentPartPr>
            <p14:xfrm>
              <a:off x="6681638" y="3489745"/>
              <a:ext cx="518400" cy="218880"/>
            </p14:xfrm>
          </p:contentPart>
        </mc:Choice>
        <mc:Fallback xmlns="">
          <p:pic>
            <p:nvPicPr>
              <p:cNvPr id="618" name="Ink 617">
                <a:extLst>
                  <a:ext uri="{FF2B5EF4-FFF2-40B4-BE49-F238E27FC236}">
                    <a16:creationId xmlns:a16="http://schemas.microsoft.com/office/drawing/2014/main" id="{D284EEE9-1A67-4B40-BD82-3163E4AEF145}"/>
                  </a:ext>
                </a:extLst>
              </p:cNvPr>
              <p:cNvPicPr/>
              <p:nvPr/>
            </p:nvPicPr>
            <p:blipFill>
              <a:blip r:embed="rId345"/>
              <a:stretch>
                <a:fillRect/>
              </a:stretch>
            </p:blipFill>
            <p:spPr>
              <a:xfrm>
                <a:off x="6672638" y="3480745"/>
                <a:ext cx="536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07" name="Ink 406">
                <a:extLst>
                  <a:ext uri="{FF2B5EF4-FFF2-40B4-BE49-F238E27FC236}">
                    <a16:creationId xmlns:a16="http://schemas.microsoft.com/office/drawing/2014/main" id="{471EF95E-ADD2-419F-8435-D1542B1DE88E}"/>
                  </a:ext>
                </a:extLst>
              </p14:cNvPr>
              <p14:cNvContentPartPr/>
              <p14:nvPr/>
            </p14:nvContentPartPr>
            <p14:xfrm>
              <a:off x="6244235" y="3478049"/>
              <a:ext cx="701280" cy="1000800"/>
            </p14:xfrm>
          </p:contentPart>
        </mc:Choice>
        <mc:Fallback xmlns="">
          <p:pic>
            <p:nvPicPr>
              <p:cNvPr id="407" name="Ink 406">
                <a:extLst>
                  <a:ext uri="{FF2B5EF4-FFF2-40B4-BE49-F238E27FC236}">
                    <a16:creationId xmlns:a16="http://schemas.microsoft.com/office/drawing/2014/main" id="{471EF95E-ADD2-419F-8435-D1542B1DE88E}"/>
                  </a:ext>
                </a:extLst>
              </p:cNvPr>
              <p:cNvPicPr/>
              <p:nvPr/>
            </p:nvPicPr>
            <p:blipFill>
              <a:blip r:embed="rId347"/>
              <a:stretch>
                <a:fillRect/>
              </a:stretch>
            </p:blipFill>
            <p:spPr>
              <a:xfrm>
                <a:off x="6226235" y="3460049"/>
                <a:ext cx="736920" cy="1036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722" name="Ink 721">
                <a:extLst>
                  <a:ext uri="{FF2B5EF4-FFF2-40B4-BE49-F238E27FC236}">
                    <a16:creationId xmlns:a16="http://schemas.microsoft.com/office/drawing/2014/main" id="{011240A9-6D4C-4D23-B08A-04A0B87D0799}"/>
                  </a:ext>
                </a:extLst>
              </p14:cNvPr>
              <p14:cNvContentPartPr/>
              <p14:nvPr/>
            </p14:nvContentPartPr>
            <p14:xfrm>
              <a:off x="4866515" y="1712609"/>
              <a:ext cx="1395360" cy="1348200"/>
            </p14:xfrm>
          </p:contentPart>
        </mc:Choice>
        <mc:Fallback xmlns="">
          <p:pic>
            <p:nvPicPr>
              <p:cNvPr id="722" name="Ink 721">
                <a:extLst>
                  <a:ext uri="{FF2B5EF4-FFF2-40B4-BE49-F238E27FC236}">
                    <a16:creationId xmlns:a16="http://schemas.microsoft.com/office/drawing/2014/main" id="{011240A9-6D4C-4D23-B08A-04A0B87D0799}"/>
                  </a:ext>
                </a:extLst>
              </p:cNvPr>
              <p:cNvPicPr/>
              <p:nvPr/>
            </p:nvPicPr>
            <p:blipFill>
              <a:blip r:embed="rId349"/>
              <a:stretch>
                <a:fillRect/>
              </a:stretch>
            </p:blipFill>
            <p:spPr>
              <a:xfrm>
                <a:off x="4830515" y="1676609"/>
                <a:ext cx="1467000" cy="1419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10" name="Ink 409">
                <a:extLst>
                  <a:ext uri="{FF2B5EF4-FFF2-40B4-BE49-F238E27FC236}">
                    <a16:creationId xmlns:a16="http://schemas.microsoft.com/office/drawing/2014/main" id="{904CE32E-3394-4736-8704-397C65D135A2}"/>
                  </a:ext>
                </a:extLst>
              </p14:cNvPr>
              <p14:cNvContentPartPr/>
              <p14:nvPr/>
            </p14:nvContentPartPr>
            <p14:xfrm>
              <a:off x="4442795" y="1252522"/>
              <a:ext cx="801360" cy="647280"/>
            </p14:xfrm>
          </p:contentPart>
        </mc:Choice>
        <mc:Fallback xmlns="">
          <p:pic>
            <p:nvPicPr>
              <p:cNvPr id="410" name="Ink 409">
                <a:extLst>
                  <a:ext uri="{FF2B5EF4-FFF2-40B4-BE49-F238E27FC236}">
                    <a16:creationId xmlns:a16="http://schemas.microsoft.com/office/drawing/2014/main" id="{904CE32E-3394-4736-8704-397C65D135A2}"/>
                  </a:ext>
                </a:extLst>
              </p:cNvPr>
              <p:cNvPicPr/>
              <p:nvPr/>
            </p:nvPicPr>
            <p:blipFill>
              <a:blip r:embed="rId351"/>
              <a:stretch>
                <a:fillRect/>
              </a:stretch>
            </p:blipFill>
            <p:spPr>
              <a:xfrm>
                <a:off x="4406795" y="1216522"/>
                <a:ext cx="87300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837" name="Ink 836">
                <a:extLst>
                  <a:ext uri="{FF2B5EF4-FFF2-40B4-BE49-F238E27FC236}">
                    <a16:creationId xmlns:a16="http://schemas.microsoft.com/office/drawing/2014/main" id="{0949248F-5E8B-40A4-B768-A12B493AE8DF}"/>
                  </a:ext>
                </a:extLst>
              </p14:cNvPr>
              <p14:cNvContentPartPr/>
              <p14:nvPr/>
            </p14:nvContentPartPr>
            <p14:xfrm>
              <a:off x="4004139" y="2754802"/>
              <a:ext cx="255960" cy="482400"/>
            </p14:xfrm>
          </p:contentPart>
        </mc:Choice>
        <mc:Fallback xmlns="">
          <p:pic>
            <p:nvPicPr>
              <p:cNvPr id="837" name="Ink 836">
                <a:extLst>
                  <a:ext uri="{FF2B5EF4-FFF2-40B4-BE49-F238E27FC236}">
                    <a16:creationId xmlns:a16="http://schemas.microsoft.com/office/drawing/2014/main" id="{0949248F-5E8B-40A4-B768-A12B493AE8DF}"/>
                  </a:ext>
                </a:extLst>
              </p:cNvPr>
              <p:cNvPicPr/>
              <p:nvPr/>
            </p:nvPicPr>
            <p:blipFill>
              <a:blip r:embed="rId353"/>
              <a:stretch>
                <a:fillRect/>
              </a:stretch>
            </p:blipFill>
            <p:spPr>
              <a:xfrm>
                <a:off x="3986139" y="2736789"/>
                <a:ext cx="291600" cy="518067"/>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68" name="Ink 767">
                <a:extLst>
                  <a:ext uri="{FF2B5EF4-FFF2-40B4-BE49-F238E27FC236}">
                    <a16:creationId xmlns:a16="http://schemas.microsoft.com/office/drawing/2014/main" id="{A80EFC30-0B58-45DB-B666-B14A0FE73698}"/>
                  </a:ext>
                </a:extLst>
              </p14:cNvPr>
              <p14:cNvContentPartPr/>
              <p14:nvPr/>
            </p14:nvContentPartPr>
            <p14:xfrm>
              <a:off x="2957259" y="3483548"/>
              <a:ext cx="985680" cy="459000"/>
            </p14:xfrm>
          </p:contentPart>
        </mc:Choice>
        <mc:Fallback xmlns="">
          <p:pic>
            <p:nvPicPr>
              <p:cNvPr id="768" name="Ink 767">
                <a:extLst>
                  <a:ext uri="{FF2B5EF4-FFF2-40B4-BE49-F238E27FC236}">
                    <a16:creationId xmlns:a16="http://schemas.microsoft.com/office/drawing/2014/main" id="{A80EFC30-0B58-45DB-B666-B14A0FE73698}"/>
                  </a:ext>
                </a:extLst>
              </p:cNvPr>
              <p:cNvPicPr/>
              <p:nvPr/>
            </p:nvPicPr>
            <p:blipFill>
              <a:blip r:embed="rId355"/>
              <a:stretch>
                <a:fillRect/>
              </a:stretch>
            </p:blipFill>
            <p:spPr>
              <a:xfrm>
                <a:off x="2939252" y="3465562"/>
                <a:ext cx="1021333" cy="494612"/>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66" name="Ink 465">
                <a:extLst>
                  <a:ext uri="{FF2B5EF4-FFF2-40B4-BE49-F238E27FC236}">
                    <a16:creationId xmlns:a16="http://schemas.microsoft.com/office/drawing/2014/main" id="{7C111B71-B789-4AFA-A06E-5FDD4B12A2D6}"/>
                  </a:ext>
                </a:extLst>
              </p14:cNvPr>
              <p14:cNvContentPartPr/>
              <p14:nvPr/>
            </p14:nvContentPartPr>
            <p14:xfrm>
              <a:off x="3615339" y="3869468"/>
              <a:ext cx="367560" cy="189720"/>
            </p14:xfrm>
          </p:contentPart>
        </mc:Choice>
        <mc:Fallback xmlns="">
          <p:pic>
            <p:nvPicPr>
              <p:cNvPr id="466" name="Ink 465">
                <a:extLst>
                  <a:ext uri="{FF2B5EF4-FFF2-40B4-BE49-F238E27FC236}">
                    <a16:creationId xmlns:a16="http://schemas.microsoft.com/office/drawing/2014/main" id="{7C111B71-B789-4AFA-A06E-5FDD4B12A2D6}"/>
                  </a:ext>
                </a:extLst>
              </p:cNvPr>
              <p:cNvPicPr/>
              <p:nvPr/>
            </p:nvPicPr>
            <p:blipFill>
              <a:blip r:embed="rId357"/>
              <a:stretch>
                <a:fillRect/>
              </a:stretch>
            </p:blipFill>
            <p:spPr>
              <a:xfrm>
                <a:off x="3597339" y="3851502"/>
                <a:ext cx="403200" cy="225293"/>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36" name="Ink 835">
                <a:extLst>
                  <a:ext uri="{FF2B5EF4-FFF2-40B4-BE49-F238E27FC236}">
                    <a16:creationId xmlns:a16="http://schemas.microsoft.com/office/drawing/2014/main" id="{9CF65DBD-0A30-4A51-A172-94B325B801DE}"/>
                  </a:ext>
                </a:extLst>
              </p14:cNvPr>
              <p14:cNvContentPartPr/>
              <p14:nvPr/>
            </p14:nvContentPartPr>
            <p14:xfrm>
              <a:off x="2752779" y="3280508"/>
              <a:ext cx="592200" cy="391320"/>
            </p14:xfrm>
          </p:contentPart>
        </mc:Choice>
        <mc:Fallback xmlns="">
          <p:pic>
            <p:nvPicPr>
              <p:cNvPr id="836" name="Ink 835">
                <a:extLst>
                  <a:ext uri="{FF2B5EF4-FFF2-40B4-BE49-F238E27FC236}">
                    <a16:creationId xmlns:a16="http://schemas.microsoft.com/office/drawing/2014/main" id="{9CF65DBD-0A30-4A51-A172-94B325B801DE}"/>
                  </a:ext>
                </a:extLst>
              </p:cNvPr>
              <p:cNvPicPr/>
              <p:nvPr/>
            </p:nvPicPr>
            <p:blipFill>
              <a:blip r:embed="rId359"/>
              <a:stretch>
                <a:fillRect/>
              </a:stretch>
            </p:blipFill>
            <p:spPr>
              <a:xfrm>
                <a:off x="2734779" y="3262508"/>
                <a:ext cx="62784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787" name="Ink 786">
                <a:extLst>
                  <a:ext uri="{FF2B5EF4-FFF2-40B4-BE49-F238E27FC236}">
                    <a16:creationId xmlns:a16="http://schemas.microsoft.com/office/drawing/2014/main" id="{D1D975DC-1EEF-489A-BC12-DE7CC35B5BFA}"/>
                  </a:ext>
                </a:extLst>
              </p14:cNvPr>
              <p14:cNvContentPartPr/>
              <p14:nvPr/>
            </p14:nvContentPartPr>
            <p14:xfrm>
              <a:off x="2979579" y="2914388"/>
              <a:ext cx="541440" cy="284040"/>
            </p14:xfrm>
          </p:contentPart>
        </mc:Choice>
        <mc:Fallback xmlns="">
          <p:pic>
            <p:nvPicPr>
              <p:cNvPr id="787" name="Ink 786">
                <a:extLst>
                  <a:ext uri="{FF2B5EF4-FFF2-40B4-BE49-F238E27FC236}">
                    <a16:creationId xmlns:a16="http://schemas.microsoft.com/office/drawing/2014/main" id="{D1D975DC-1EEF-489A-BC12-DE7CC35B5BFA}"/>
                  </a:ext>
                </a:extLst>
              </p:cNvPr>
              <p:cNvPicPr/>
              <p:nvPr/>
            </p:nvPicPr>
            <p:blipFill>
              <a:blip r:embed="rId361"/>
              <a:stretch>
                <a:fillRect/>
              </a:stretch>
            </p:blipFill>
            <p:spPr>
              <a:xfrm>
                <a:off x="2961591" y="2896411"/>
                <a:ext cx="577056" cy="319635"/>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69" name="Ink 468">
                <a:extLst>
                  <a:ext uri="{FF2B5EF4-FFF2-40B4-BE49-F238E27FC236}">
                    <a16:creationId xmlns:a16="http://schemas.microsoft.com/office/drawing/2014/main" id="{170D95C7-AE3D-426C-B9BC-019E7C6F11A8}"/>
                  </a:ext>
                </a:extLst>
              </p14:cNvPr>
              <p14:cNvContentPartPr/>
              <p14:nvPr/>
            </p14:nvContentPartPr>
            <p14:xfrm>
              <a:off x="1933866" y="2793788"/>
              <a:ext cx="698400" cy="323280"/>
            </p14:xfrm>
          </p:contentPart>
        </mc:Choice>
        <mc:Fallback xmlns="">
          <p:pic>
            <p:nvPicPr>
              <p:cNvPr id="469" name="Ink 468">
                <a:extLst>
                  <a:ext uri="{FF2B5EF4-FFF2-40B4-BE49-F238E27FC236}">
                    <a16:creationId xmlns:a16="http://schemas.microsoft.com/office/drawing/2014/main" id="{170D95C7-AE3D-426C-B9BC-019E7C6F11A8}"/>
                  </a:ext>
                </a:extLst>
              </p:cNvPr>
              <p:cNvPicPr/>
              <p:nvPr/>
            </p:nvPicPr>
            <p:blipFill>
              <a:blip r:embed="rId363"/>
              <a:stretch>
                <a:fillRect/>
              </a:stretch>
            </p:blipFill>
            <p:spPr>
              <a:xfrm>
                <a:off x="1915875" y="2775808"/>
                <a:ext cx="734022" cy="358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70" name="Ink 469">
                <a:extLst>
                  <a:ext uri="{FF2B5EF4-FFF2-40B4-BE49-F238E27FC236}">
                    <a16:creationId xmlns:a16="http://schemas.microsoft.com/office/drawing/2014/main" id="{035AB503-28A3-47FD-9DF2-52AA4AB64417}"/>
                  </a:ext>
                </a:extLst>
              </p14:cNvPr>
              <p14:cNvContentPartPr/>
              <p14:nvPr/>
            </p14:nvContentPartPr>
            <p14:xfrm>
              <a:off x="1880226" y="2632508"/>
              <a:ext cx="951120" cy="371520"/>
            </p14:xfrm>
          </p:contentPart>
        </mc:Choice>
        <mc:Fallback xmlns="">
          <p:pic>
            <p:nvPicPr>
              <p:cNvPr id="470" name="Ink 469">
                <a:extLst>
                  <a:ext uri="{FF2B5EF4-FFF2-40B4-BE49-F238E27FC236}">
                    <a16:creationId xmlns:a16="http://schemas.microsoft.com/office/drawing/2014/main" id="{035AB503-28A3-47FD-9DF2-52AA4AB64417}"/>
                  </a:ext>
                </a:extLst>
              </p:cNvPr>
              <p:cNvPicPr/>
              <p:nvPr/>
            </p:nvPicPr>
            <p:blipFill>
              <a:blip r:embed="rId365"/>
              <a:stretch>
                <a:fillRect/>
              </a:stretch>
            </p:blipFill>
            <p:spPr>
              <a:xfrm>
                <a:off x="1862226" y="2614508"/>
                <a:ext cx="9867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861" name="Ink 860">
                <a:extLst>
                  <a:ext uri="{FF2B5EF4-FFF2-40B4-BE49-F238E27FC236}">
                    <a16:creationId xmlns:a16="http://schemas.microsoft.com/office/drawing/2014/main" id="{324E26A0-2714-48E2-8DDE-01E65BDEA7B3}"/>
                  </a:ext>
                </a:extLst>
              </p14:cNvPr>
              <p14:cNvContentPartPr/>
              <p14:nvPr/>
            </p14:nvContentPartPr>
            <p14:xfrm>
              <a:off x="2214666" y="2115548"/>
              <a:ext cx="1180440" cy="383760"/>
            </p14:xfrm>
          </p:contentPart>
        </mc:Choice>
        <mc:Fallback xmlns="">
          <p:pic>
            <p:nvPicPr>
              <p:cNvPr id="861" name="Ink 860">
                <a:extLst>
                  <a:ext uri="{FF2B5EF4-FFF2-40B4-BE49-F238E27FC236}">
                    <a16:creationId xmlns:a16="http://schemas.microsoft.com/office/drawing/2014/main" id="{324E26A0-2714-48E2-8DDE-01E65BDEA7B3}"/>
                  </a:ext>
                </a:extLst>
              </p:cNvPr>
              <p:cNvPicPr/>
              <p:nvPr/>
            </p:nvPicPr>
            <p:blipFill>
              <a:blip r:embed="rId367"/>
              <a:stretch>
                <a:fillRect/>
              </a:stretch>
            </p:blipFill>
            <p:spPr>
              <a:xfrm>
                <a:off x="2196666" y="2097548"/>
                <a:ext cx="12160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860" name="Ink 859">
                <a:extLst>
                  <a:ext uri="{FF2B5EF4-FFF2-40B4-BE49-F238E27FC236}">
                    <a16:creationId xmlns:a16="http://schemas.microsoft.com/office/drawing/2014/main" id="{092DAFA2-776E-44C8-92B5-181459F087A9}"/>
                  </a:ext>
                </a:extLst>
              </p14:cNvPr>
              <p14:cNvContentPartPr/>
              <p14:nvPr/>
            </p14:nvContentPartPr>
            <p14:xfrm>
              <a:off x="2562066" y="1923668"/>
              <a:ext cx="973080" cy="201240"/>
            </p14:xfrm>
          </p:contentPart>
        </mc:Choice>
        <mc:Fallback xmlns="">
          <p:pic>
            <p:nvPicPr>
              <p:cNvPr id="860" name="Ink 859">
                <a:extLst>
                  <a:ext uri="{FF2B5EF4-FFF2-40B4-BE49-F238E27FC236}">
                    <a16:creationId xmlns:a16="http://schemas.microsoft.com/office/drawing/2014/main" id="{092DAFA2-776E-44C8-92B5-181459F087A9}"/>
                  </a:ext>
                </a:extLst>
              </p:cNvPr>
              <p:cNvPicPr/>
              <p:nvPr/>
            </p:nvPicPr>
            <p:blipFill>
              <a:blip r:embed="rId369"/>
              <a:stretch>
                <a:fillRect/>
              </a:stretch>
            </p:blipFill>
            <p:spPr>
              <a:xfrm>
                <a:off x="2544066" y="1905636"/>
                <a:ext cx="1008720" cy="236944"/>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73" name="Ink 472">
                <a:extLst>
                  <a:ext uri="{FF2B5EF4-FFF2-40B4-BE49-F238E27FC236}">
                    <a16:creationId xmlns:a16="http://schemas.microsoft.com/office/drawing/2014/main" id="{8436B76F-704F-4354-AAC4-0A97C570CE3D}"/>
                  </a:ext>
                </a:extLst>
              </p14:cNvPr>
              <p14:cNvContentPartPr/>
              <p14:nvPr/>
            </p14:nvContentPartPr>
            <p14:xfrm>
              <a:off x="4279266" y="4237388"/>
              <a:ext cx="270720" cy="316800"/>
            </p14:xfrm>
          </p:contentPart>
        </mc:Choice>
        <mc:Fallback xmlns="">
          <p:pic>
            <p:nvPicPr>
              <p:cNvPr id="473" name="Ink 472">
                <a:extLst>
                  <a:ext uri="{FF2B5EF4-FFF2-40B4-BE49-F238E27FC236}">
                    <a16:creationId xmlns:a16="http://schemas.microsoft.com/office/drawing/2014/main" id="{8436B76F-704F-4354-AAC4-0A97C570CE3D}"/>
                  </a:ext>
                </a:extLst>
              </p:cNvPr>
              <p:cNvPicPr/>
              <p:nvPr/>
            </p:nvPicPr>
            <p:blipFill>
              <a:blip r:embed="rId371"/>
              <a:stretch>
                <a:fillRect/>
              </a:stretch>
            </p:blipFill>
            <p:spPr>
              <a:xfrm>
                <a:off x="4261266" y="4219388"/>
                <a:ext cx="3063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897" name="Ink 896">
                <a:extLst>
                  <a:ext uri="{FF2B5EF4-FFF2-40B4-BE49-F238E27FC236}">
                    <a16:creationId xmlns:a16="http://schemas.microsoft.com/office/drawing/2014/main" id="{0BF76DC1-637A-4CAD-9421-AC7E8B999ADF}"/>
                  </a:ext>
                </a:extLst>
              </p14:cNvPr>
              <p14:cNvContentPartPr/>
              <p14:nvPr/>
            </p14:nvContentPartPr>
            <p14:xfrm>
              <a:off x="2701026" y="1666988"/>
              <a:ext cx="873720" cy="664560"/>
            </p14:xfrm>
          </p:contentPart>
        </mc:Choice>
        <mc:Fallback xmlns="">
          <p:pic>
            <p:nvPicPr>
              <p:cNvPr id="897" name="Ink 896">
                <a:extLst>
                  <a:ext uri="{FF2B5EF4-FFF2-40B4-BE49-F238E27FC236}">
                    <a16:creationId xmlns:a16="http://schemas.microsoft.com/office/drawing/2014/main" id="{0BF76DC1-637A-4CAD-9421-AC7E8B999ADF}"/>
                  </a:ext>
                </a:extLst>
              </p:cNvPr>
              <p:cNvPicPr/>
              <p:nvPr/>
            </p:nvPicPr>
            <p:blipFill>
              <a:blip r:embed="rId373"/>
              <a:stretch>
                <a:fillRect/>
              </a:stretch>
            </p:blipFill>
            <p:spPr>
              <a:xfrm>
                <a:off x="2683026" y="1648998"/>
                <a:ext cx="909360" cy="700181"/>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75" name="Ink 474">
                <a:extLst>
                  <a:ext uri="{FF2B5EF4-FFF2-40B4-BE49-F238E27FC236}">
                    <a16:creationId xmlns:a16="http://schemas.microsoft.com/office/drawing/2014/main" id="{DC75D136-2FFD-4FD0-B1E9-D8D71ADB5B17}"/>
                  </a:ext>
                </a:extLst>
              </p14:cNvPr>
              <p14:cNvContentPartPr/>
              <p14:nvPr/>
            </p14:nvContentPartPr>
            <p14:xfrm>
              <a:off x="4386906" y="1970468"/>
              <a:ext cx="234000" cy="377280"/>
            </p14:xfrm>
          </p:contentPart>
        </mc:Choice>
        <mc:Fallback xmlns="">
          <p:pic>
            <p:nvPicPr>
              <p:cNvPr id="475" name="Ink 474">
                <a:extLst>
                  <a:ext uri="{FF2B5EF4-FFF2-40B4-BE49-F238E27FC236}">
                    <a16:creationId xmlns:a16="http://schemas.microsoft.com/office/drawing/2014/main" id="{DC75D136-2FFD-4FD0-B1E9-D8D71ADB5B17}"/>
                  </a:ext>
                </a:extLst>
              </p:cNvPr>
              <p:cNvPicPr/>
              <p:nvPr/>
            </p:nvPicPr>
            <p:blipFill>
              <a:blip r:embed="rId375"/>
              <a:stretch>
                <a:fillRect/>
              </a:stretch>
            </p:blipFill>
            <p:spPr>
              <a:xfrm>
                <a:off x="4368906" y="1952468"/>
                <a:ext cx="2696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896" name="Ink 895">
                <a:extLst>
                  <a:ext uri="{FF2B5EF4-FFF2-40B4-BE49-F238E27FC236}">
                    <a16:creationId xmlns:a16="http://schemas.microsoft.com/office/drawing/2014/main" id="{AB6E1299-D514-4382-80E8-25220C3E775C}"/>
                  </a:ext>
                </a:extLst>
              </p14:cNvPr>
              <p14:cNvContentPartPr/>
              <p14:nvPr/>
            </p14:nvContentPartPr>
            <p14:xfrm>
              <a:off x="3436506" y="1695428"/>
              <a:ext cx="1751760" cy="1006200"/>
            </p14:xfrm>
          </p:contentPart>
        </mc:Choice>
        <mc:Fallback xmlns="">
          <p:pic>
            <p:nvPicPr>
              <p:cNvPr id="896" name="Ink 895">
                <a:extLst>
                  <a:ext uri="{FF2B5EF4-FFF2-40B4-BE49-F238E27FC236}">
                    <a16:creationId xmlns:a16="http://schemas.microsoft.com/office/drawing/2014/main" id="{AB6E1299-D514-4382-80E8-25220C3E775C}"/>
                  </a:ext>
                </a:extLst>
              </p:cNvPr>
              <p:cNvPicPr/>
              <p:nvPr/>
            </p:nvPicPr>
            <p:blipFill>
              <a:blip r:embed="rId377"/>
              <a:stretch>
                <a:fillRect/>
              </a:stretch>
            </p:blipFill>
            <p:spPr>
              <a:xfrm>
                <a:off x="3418506" y="1677422"/>
                <a:ext cx="1787400" cy="1041853"/>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78" name="Ink 477">
                <a:extLst>
                  <a:ext uri="{FF2B5EF4-FFF2-40B4-BE49-F238E27FC236}">
                    <a16:creationId xmlns:a16="http://schemas.microsoft.com/office/drawing/2014/main" id="{82761216-FEA1-40C0-8FBB-08B918A2F1D4}"/>
                  </a:ext>
                </a:extLst>
              </p14:cNvPr>
              <p14:cNvContentPartPr/>
              <p14:nvPr/>
            </p14:nvContentPartPr>
            <p14:xfrm>
              <a:off x="2614626" y="2336588"/>
              <a:ext cx="595080" cy="295560"/>
            </p14:xfrm>
          </p:contentPart>
        </mc:Choice>
        <mc:Fallback xmlns="">
          <p:pic>
            <p:nvPicPr>
              <p:cNvPr id="478" name="Ink 477">
                <a:extLst>
                  <a:ext uri="{FF2B5EF4-FFF2-40B4-BE49-F238E27FC236}">
                    <a16:creationId xmlns:a16="http://schemas.microsoft.com/office/drawing/2014/main" id="{82761216-FEA1-40C0-8FBB-08B918A2F1D4}"/>
                  </a:ext>
                </a:extLst>
              </p:cNvPr>
              <p:cNvPicPr/>
              <p:nvPr/>
            </p:nvPicPr>
            <p:blipFill>
              <a:blip r:embed="rId379"/>
              <a:stretch>
                <a:fillRect/>
              </a:stretch>
            </p:blipFill>
            <p:spPr>
              <a:xfrm>
                <a:off x="2596615" y="2318610"/>
                <a:ext cx="630742" cy="331157"/>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79" name="Ink 478">
                <a:extLst>
                  <a:ext uri="{FF2B5EF4-FFF2-40B4-BE49-F238E27FC236}">
                    <a16:creationId xmlns:a16="http://schemas.microsoft.com/office/drawing/2014/main" id="{1D893757-E927-47C6-B80D-A99F12C20254}"/>
                  </a:ext>
                </a:extLst>
              </p14:cNvPr>
              <p14:cNvContentPartPr/>
              <p14:nvPr/>
            </p14:nvContentPartPr>
            <p14:xfrm>
              <a:off x="2732346" y="2312468"/>
              <a:ext cx="657000" cy="514440"/>
            </p14:xfrm>
          </p:contentPart>
        </mc:Choice>
        <mc:Fallback xmlns="">
          <p:pic>
            <p:nvPicPr>
              <p:cNvPr id="479" name="Ink 478">
                <a:extLst>
                  <a:ext uri="{FF2B5EF4-FFF2-40B4-BE49-F238E27FC236}">
                    <a16:creationId xmlns:a16="http://schemas.microsoft.com/office/drawing/2014/main" id="{1D893757-E927-47C6-B80D-A99F12C20254}"/>
                  </a:ext>
                </a:extLst>
              </p:cNvPr>
              <p:cNvPicPr/>
              <p:nvPr/>
            </p:nvPicPr>
            <p:blipFill>
              <a:blip r:embed="rId381"/>
              <a:stretch>
                <a:fillRect/>
              </a:stretch>
            </p:blipFill>
            <p:spPr>
              <a:xfrm>
                <a:off x="2714346" y="2294468"/>
                <a:ext cx="6926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35" name="Ink 834">
                <a:extLst>
                  <a:ext uri="{FF2B5EF4-FFF2-40B4-BE49-F238E27FC236}">
                    <a16:creationId xmlns:a16="http://schemas.microsoft.com/office/drawing/2014/main" id="{116F3225-E05D-4685-8B6D-4AA9783B7505}"/>
                  </a:ext>
                </a:extLst>
              </p14:cNvPr>
              <p14:cNvContentPartPr/>
              <p14:nvPr/>
            </p14:nvContentPartPr>
            <p14:xfrm>
              <a:off x="3484026" y="3000068"/>
              <a:ext cx="1699920" cy="540720"/>
            </p14:xfrm>
          </p:contentPart>
        </mc:Choice>
        <mc:Fallback xmlns="">
          <p:pic>
            <p:nvPicPr>
              <p:cNvPr id="835" name="Ink 834">
                <a:extLst>
                  <a:ext uri="{FF2B5EF4-FFF2-40B4-BE49-F238E27FC236}">
                    <a16:creationId xmlns:a16="http://schemas.microsoft.com/office/drawing/2014/main" id="{116F3225-E05D-4685-8B6D-4AA9783B7505}"/>
                  </a:ext>
                </a:extLst>
              </p:cNvPr>
              <p:cNvPicPr/>
              <p:nvPr/>
            </p:nvPicPr>
            <p:blipFill>
              <a:blip r:embed="rId383"/>
              <a:stretch>
                <a:fillRect/>
              </a:stretch>
            </p:blipFill>
            <p:spPr>
              <a:xfrm>
                <a:off x="3466026" y="2982068"/>
                <a:ext cx="17355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81" name="Ink 480">
                <a:extLst>
                  <a:ext uri="{FF2B5EF4-FFF2-40B4-BE49-F238E27FC236}">
                    <a16:creationId xmlns:a16="http://schemas.microsoft.com/office/drawing/2014/main" id="{D52DE3A2-E2F5-4100-850E-63AE88702481}"/>
                  </a:ext>
                </a:extLst>
              </p14:cNvPr>
              <p14:cNvContentPartPr/>
              <p14:nvPr/>
            </p14:nvContentPartPr>
            <p14:xfrm>
              <a:off x="3830706" y="3638708"/>
              <a:ext cx="1337760" cy="210240"/>
            </p14:xfrm>
          </p:contentPart>
        </mc:Choice>
        <mc:Fallback xmlns="">
          <p:pic>
            <p:nvPicPr>
              <p:cNvPr id="481" name="Ink 480">
                <a:extLst>
                  <a:ext uri="{FF2B5EF4-FFF2-40B4-BE49-F238E27FC236}">
                    <a16:creationId xmlns:a16="http://schemas.microsoft.com/office/drawing/2014/main" id="{D52DE3A2-E2F5-4100-850E-63AE88702481}"/>
                  </a:ext>
                </a:extLst>
              </p:cNvPr>
              <p:cNvPicPr/>
              <p:nvPr/>
            </p:nvPicPr>
            <p:blipFill>
              <a:blip r:embed="rId385"/>
              <a:stretch>
                <a:fillRect/>
              </a:stretch>
            </p:blipFill>
            <p:spPr>
              <a:xfrm>
                <a:off x="3812706" y="3620677"/>
                <a:ext cx="1373400" cy="245941"/>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34" name="Ink 733">
                <a:extLst>
                  <a:ext uri="{FF2B5EF4-FFF2-40B4-BE49-F238E27FC236}">
                    <a16:creationId xmlns:a16="http://schemas.microsoft.com/office/drawing/2014/main" id="{39FC142C-8A55-4B10-B02D-95C12150C494}"/>
                  </a:ext>
                </a:extLst>
              </p14:cNvPr>
              <p14:cNvContentPartPr/>
              <p14:nvPr/>
            </p14:nvContentPartPr>
            <p14:xfrm>
              <a:off x="3161826" y="3740948"/>
              <a:ext cx="1374480" cy="776160"/>
            </p14:xfrm>
          </p:contentPart>
        </mc:Choice>
        <mc:Fallback xmlns="">
          <p:pic>
            <p:nvPicPr>
              <p:cNvPr id="734" name="Ink 733">
                <a:extLst>
                  <a:ext uri="{FF2B5EF4-FFF2-40B4-BE49-F238E27FC236}">
                    <a16:creationId xmlns:a16="http://schemas.microsoft.com/office/drawing/2014/main" id="{39FC142C-8A55-4B10-B02D-95C12150C494}"/>
                  </a:ext>
                </a:extLst>
              </p:cNvPr>
              <p:cNvPicPr/>
              <p:nvPr/>
            </p:nvPicPr>
            <p:blipFill>
              <a:blip r:embed="rId387"/>
              <a:stretch>
                <a:fillRect/>
              </a:stretch>
            </p:blipFill>
            <p:spPr>
              <a:xfrm>
                <a:off x="3143826" y="3722948"/>
                <a:ext cx="141012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92" name="Ink 491">
                <a:extLst>
                  <a:ext uri="{FF2B5EF4-FFF2-40B4-BE49-F238E27FC236}">
                    <a16:creationId xmlns:a16="http://schemas.microsoft.com/office/drawing/2014/main" id="{7597C870-3E8B-49E0-B6BF-C7D514BEC296}"/>
                  </a:ext>
                </a:extLst>
              </p14:cNvPr>
              <p14:cNvContentPartPr/>
              <p14:nvPr/>
            </p14:nvContentPartPr>
            <p14:xfrm>
              <a:off x="7139619" y="3401828"/>
              <a:ext cx="208800" cy="892080"/>
            </p14:xfrm>
          </p:contentPart>
        </mc:Choice>
        <mc:Fallback xmlns="">
          <p:pic>
            <p:nvPicPr>
              <p:cNvPr id="492" name="Ink 491">
                <a:extLst>
                  <a:ext uri="{FF2B5EF4-FFF2-40B4-BE49-F238E27FC236}">
                    <a16:creationId xmlns:a16="http://schemas.microsoft.com/office/drawing/2014/main" id="{7597C870-3E8B-49E0-B6BF-C7D514BEC296}"/>
                  </a:ext>
                </a:extLst>
              </p:cNvPr>
              <p:cNvPicPr/>
              <p:nvPr/>
            </p:nvPicPr>
            <p:blipFill>
              <a:blip r:embed="rId389"/>
              <a:stretch>
                <a:fillRect/>
              </a:stretch>
            </p:blipFill>
            <p:spPr>
              <a:xfrm>
                <a:off x="7121619" y="3383828"/>
                <a:ext cx="24444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63" name="Ink 562">
                <a:extLst>
                  <a:ext uri="{FF2B5EF4-FFF2-40B4-BE49-F238E27FC236}">
                    <a16:creationId xmlns:a16="http://schemas.microsoft.com/office/drawing/2014/main" id="{AB9ED69E-B7BA-408D-966D-0338D1943FF0}"/>
                  </a:ext>
                </a:extLst>
              </p14:cNvPr>
              <p14:cNvContentPartPr/>
              <p14:nvPr/>
            </p14:nvContentPartPr>
            <p14:xfrm>
              <a:off x="6549259" y="1846628"/>
              <a:ext cx="234000" cy="849960"/>
            </p14:xfrm>
          </p:contentPart>
        </mc:Choice>
        <mc:Fallback xmlns="">
          <p:pic>
            <p:nvPicPr>
              <p:cNvPr id="563" name="Ink 562">
                <a:extLst>
                  <a:ext uri="{FF2B5EF4-FFF2-40B4-BE49-F238E27FC236}">
                    <a16:creationId xmlns:a16="http://schemas.microsoft.com/office/drawing/2014/main" id="{AB9ED69E-B7BA-408D-966D-0338D1943FF0}"/>
                  </a:ext>
                </a:extLst>
              </p:cNvPr>
              <p:cNvPicPr/>
              <p:nvPr/>
            </p:nvPicPr>
            <p:blipFill>
              <a:blip r:embed="rId391"/>
              <a:stretch>
                <a:fillRect/>
              </a:stretch>
            </p:blipFill>
            <p:spPr>
              <a:xfrm>
                <a:off x="6531259" y="1828628"/>
                <a:ext cx="26964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65" name="Ink 564">
                <a:extLst>
                  <a:ext uri="{FF2B5EF4-FFF2-40B4-BE49-F238E27FC236}">
                    <a16:creationId xmlns:a16="http://schemas.microsoft.com/office/drawing/2014/main" id="{03EC7002-36BD-4D9B-806B-C10371BE7B45}"/>
                  </a:ext>
                </a:extLst>
              </p14:cNvPr>
              <p14:cNvContentPartPr/>
              <p14:nvPr/>
            </p14:nvContentPartPr>
            <p14:xfrm>
              <a:off x="7960819" y="3089094"/>
              <a:ext cx="1452240" cy="414000"/>
            </p14:xfrm>
          </p:contentPart>
        </mc:Choice>
        <mc:Fallback xmlns="">
          <p:pic>
            <p:nvPicPr>
              <p:cNvPr id="565" name="Ink 564">
                <a:extLst>
                  <a:ext uri="{FF2B5EF4-FFF2-40B4-BE49-F238E27FC236}">
                    <a16:creationId xmlns:a16="http://schemas.microsoft.com/office/drawing/2014/main" id="{03EC7002-36BD-4D9B-806B-C10371BE7B45}"/>
                  </a:ext>
                </a:extLst>
              </p:cNvPr>
              <p:cNvPicPr/>
              <p:nvPr/>
            </p:nvPicPr>
            <p:blipFill>
              <a:blip r:embed="rId393"/>
              <a:stretch>
                <a:fillRect/>
              </a:stretch>
            </p:blipFill>
            <p:spPr>
              <a:xfrm>
                <a:off x="7942815" y="3071094"/>
                <a:ext cx="1487889"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67" name="Ink 566">
                <a:extLst>
                  <a:ext uri="{FF2B5EF4-FFF2-40B4-BE49-F238E27FC236}">
                    <a16:creationId xmlns:a16="http://schemas.microsoft.com/office/drawing/2014/main" id="{2B5FC180-4DF7-4069-A28B-2CECAE9B243C}"/>
                  </a:ext>
                </a:extLst>
              </p14:cNvPr>
              <p14:cNvContentPartPr/>
              <p14:nvPr/>
            </p14:nvContentPartPr>
            <p14:xfrm>
              <a:off x="7682539" y="2813694"/>
              <a:ext cx="788040" cy="488160"/>
            </p14:xfrm>
          </p:contentPart>
        </mc:Choice>
        <mc:Fallback xmlns="">
          <p:pic>
            <p:nvPicPr>
              <p:cNvPr id="567" name="Ink 566">
                <a:extLst>
                  <a:ext uri="{FF2B5EF4-FFF2-40B4-BE49-F238E27FC236}">
                    <a16:creationId xmlns:a16="http://schemas.microsoft.com/office/drawing/2014/main" id="{2B5FC180-4DF7-4069-A28B-2CECAE9B243C}"/>
                  </a:ext>
                </a:extLst>
              </p:cNvPr>
              <p:cNvPicPr/>
              <p:nvPr/>
            </p:nvPicPr>
            <p:blipFill>
              <a:blip r:embed="rId395"/>
              <a:stretch>
                <a:fillRect/>
              </a:stretch>
            </p:blipFill>
            <p:spPr>
              <a:xfrm>
                <a:off x="7664539" y="2795681"/>
                <a:ext cx="823680" cy="523826"/>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69" name="Ink 568">
                <a:extLst>
                  <a:ext uri="{FF2B5EF4-FFF2-40B4-BE49-F238E27FC236}">
                    <a16:creationId xmlns:a16="http://schemas.microsoft.com/office/drawing/2014/main" id="{6A343FCA-84C4-445A-A357-6D15A7937C05}"/>
                  </a:ext>
                </a:extLst>
              </p14:cNvPr>
              <p14:cNvContentPartPr/>
              <p14:nvPr/>
            </p14:nvContentPartPr>
            <p14:xfrm>
              <a:off x="6742219" y="2300694"/>
              <a:ext cx="262440" cy="721080"/>
            </p14:xfrm>
          </p:contentPart>
        </mc:Choice>
        <mc:Fallback xmlns="">
          <p:pic>
            <p:nvPicPr>
              <p:cNvPr id="569" name="Ink 568">
                <a:extLst>
                  <a:ext uri="{FF2B5EF4-FFF2-40B4-BE49-F238E27FC236}">
                    <a16:creationId xmlns:a16="http://schemas.microsoft.com/office/drawing/2014/main" id="{6A343FCA-84C4-445A-A357-6D15A7937C05}"/>
                  </a:ext>
                </a:extLst>
              </p:cNvPr>
              <p:cNvPicPr/>
              <p:nvPr/>
            </p:nvPicPr>
            <p:blipFill>
              <a:blip r:embed="rId397"/>
              <a:stretch>
                <a:fillRect/>
              </a:stretch>
            </p:blipFill>
            <p:spPr>
              <a:xfrm>
                <a:off x="6724219" y="2282694"/>
                <a:ext cx="29808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74" name="Ink 573">
                <a:extLst>
                  <a:ext uri="{FF2B5EF4-FFF2-40B4-BE49-F238E27FC236}">
                    <a16:creationId xmlns:a16="http://schemas.microsoft.com/office/drawing/2014/main" id="{8C2DA7CA-F15B-44CF-9569-E06BD748DFB3}"/>
                  </a:ext>
                </a:extLst>
              </p14:cNvPr>
              <p14:cNvContentPartPr/>
              <p14:nvPr/>
            </p14:nvContentPartPr>
            <p14:xfrm>
              <a:off x="6950659" y="1725414"/>
              <a:ext cx="797040" cy="1316160"/>
            </p14:xfrm>
          </p:contentPart>
        </mc:Choice>
        <mc:Fallback xmlns="">
          <p:pic>
            <p:nvPicPr>
              <p:cNvPr id="574" name="Ink 573">
                <a:extLst>
                  <a:ext uri="{FF2B5EF4-FFF2-40B4-BE49-F238E27FC236}">
                    <a16:creationId xmlns:a16="http://schemas.microsoft.com/office/drawing/2014/main" id="{8C2DA7CA-F15B-44CF-9569-E06BD748DFB3}"/>
                  </a:ext>
                </a:extLst>
              </p:cNvPr>
              <p:cNvPicPr/>
              <p:nvPr/>
            </p:nvPicPr>
            <p:blipFill>
              <a:blip r:embed="rId399"/>
              <a:stretch>
                <a:fillRect/>
              </a:stretch>
            </p:blipFill>
            <p:spPr>
              <a:xfrm>
                <a:off x="6932659" y="1707414"/>
                <a:ext cx="832680" cy="1351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76" name="Ink 575">
                <a:extLst>
                  <a:ext uri="{FF2B5EF4-FFF2-40B4-BE49-F238E27FC236}">
                    <a16:creationId xmlns:a16="http://schemas.microsoft.com/office/drawing/2014/main" id="{CD4454AF-FED1-4818-89A8-C8DB37B091C6}"/>
                  </a:ext>
                </a:extLst>
              </p14:cNvPr>
              <p14:cNvContentPartPr/>
              <p14:nvPr/>
            </p14:nvContentPartPr>
            <p14:xfrm>
              <a:off x="7647619" y="1822614"/>
              <a:ext cx="594360" cy="608760"/>
            </p14:xfrm>
          </p:contentPart>
        </mc:Choice>
        <mc:Fallback xmlns="">
          <p:pic>
            <p:nvPicPr>
              <p:cNvPr id="576" name="Ink 575">
                <a:extLst>
                  <a:ext uri="{FF2B5EF4-FFF2-40B4-BE49-F238E27FC236}">
                    <a16:creationId xmlns:a16="http://schemas.microsoft.com/office/drawing/2014/main" id="{CD4454AF-FED1-4818-89A8-C8DB37B091C6}"/>
                  </a:ext>
                </a:extLst>
              </p:cNvPr>
              <p:cNvPicPr/>
              <p:nvPr/>
            </p:nvPicPr>
            <p:blipFill>
              <a:blip r:embed="rId401"/>
              <a:stretch>
                <a:fillRect/>
              </a:stretch>
            </p:blipFill>
            <p:spPr>
              <a:xfrm>
                <a:off x="7629619" y="1804625"/>
                <a:ext cx="630000" cy="644379"/>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645" name="Ink 644">
                <a:extLst>
                  <a:ext uri="{FF2B5EF4-FFF2-40B4-BE49-F238E27FC236}">
                    <a16:creationId xmlns:a16="http://schemas.microsoft.com/office/drawing/2014/main" id="{F3AF0189-2020-46B9-A6EC-25EE6B77AEB5}"/>
                  </a:ext>
                </a:extLst>
              </p14:cNvPr>
              <p14:cNvContentPartPr/>
              <p14:nvPr/>
            </p14:nvContentPartPr>
            <p14:xfrm>
              <a:off x="7788379" y="1888494"/>
              <a:ext cx="524880" cy="514080"/>
            </p14:xfrm>
          </p:contentPart>
        </mc:Choice>
        <mc:Fallback xmlns="">
          <p:pic>
            <p:nvPicPr>
              <p:cNvPr id="645" name="Ink 644">
                <a:extLst>
                  <a:ext uri="{FF2B5EF4-FFF2-40B4-BE49-F238E27FC236}">
                    <a16:creationId xmlns:a16="http://schemas.microsoft.com/office/drawing/2014/main" id="{F3AF0189-2020-46B9-A6EC-25EE6B77AEB5}"/>
                  </a:ext>
                </a:extLst>
              </p:cNvPr>
              <p:cNvPicPr/>
              <p:nvPr/>
            </p:nvPicPr>
            <p:blipFill>
              <a:blip r:embed="rId403"/>
              <a:stretch>
                <a:fillRect/>
              </a:stretch>
            </p:blipFill>
            <p:spPr>
              <a:xfrm>
                <a:off x="7770379" y="1870494"/>
                <a:ext cx="56052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644" name="Ink 643">
                <a:extLst>
                  <a:ext uri="{FF2B5EF4-FFF2-40B4-BE49-F238E27FC236}">
                    <a16:creationId xmlns:a16="http://schemas.microsoft.com/office/drawing/2014/main" id="{629CE141-718F-4B36-AFED-CAE8DF0E241D}"/>
                  </a:ext>
                </a:extLst>
              </p14:cNvPr>
              <p14:cNvContentPartPr/>
              <p14:nvPr/>
            </p14:nvContentPartPr>
            <p14:xfrm>
              <a:off x="7554019" y="1816494"/>
              <a:ext cx="896760" cy="1329480"/>
            </p14:xfrm>
          </p:contentPart>
        </mc:Choice>
        <mc:Fallback xmlns="">
          <p:pic>
            <p:nvPicPr>
              <p:cNvPr id="644" name="Ink 643">
                <a:extLst>
                  <a:ext uri="{FF2B5EF4-FFF2-40B4-BE49-F238E27FC236}">
                    <a16:creationId xmlns:a16="http://schemas.microsoft.com/office/drawing/2014/main" id="{629CE141-718F-4B36-AFED-CAE8DF0E241D}"/>
                  </a:ext>
                </a:extLst>
              </p:cNvPr>
              <p:cNvPicPr/>
              <p:nvPr/>
            </p:nvPicPr>
            <p:blipFill>
              <a:blip r:embed="rId405"/>
              <a:stretch>
                <a:fillRect/>
              </a:stretch>
            </p:blipFill>
            <p:spPr>
              <a:xfrm>
                <a:off x="7536019" y="1798489"/>
                <a:ext cx="932400" cy="136513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678" name="Ink 677">
                <a:extLst>
                  <a:ext uri="{FF2B5EF4-FFF2-40B4-BE49-F238E27FC236}">
                    <a16:creationId xmlns:a16="http://schemas.microsoft.com/office/drawing/2014/main" id="{E7C7C8E5-4A4E-48FA-8872-A71FF4894F2B}"/>
                  </a:ext>
                </a:extLst>
              </p14:cNvPr>
              <p14:cNvContentPartPr/>
              <p14:nvPr/>
            </p14:nvContentPartPr>
            <p14:xfrm>
              <a:off x="7572019" y="2332014"/>
              <a:ext cx="576720" cy="821880"/>
            </p14:xfrm>
          </p:contentPart>
        </mc:Choice>
        <mc:Fallback xmlns="">
          <p:pic>
            <p:nvPicPr>
              <p:cNvPr id="678" name="Ink 677">
                <a:extLst>
                  <a:ext uri="{FF2B5EF4-FFF2-40B4-BE49-F238E27FC236}">
                    <a16:creationId xmlns:a16="http://schemas.microsoft.com/office/drawing/2014/main" id="{E7C7C8E5-4A4E-48FA-8872-A71FF4894F2B}"/>
                  </a:ext>
                </a:extLst>
              </p:cNvPr>
              <p:cNvPicPr/>
              <p:nvPr/>
            </p:nvPicPr>
            <p:blipFill>
              <a:blip r:embed="rId407"/>
              <a:stretch>
                <a:fillRect/>
              </a:stretch>
            </p:blipFill>
            <p:spPr>
              <a:xfrm>
                <a:off x="7554019" y="2314014"/>
                <a:ext cx="61236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83" name="Ink 582">
                <a:extLst>
                  <a:ext uri="{FF2B5EF4-FFF2-40B4-BE49-F238E27FC236}">
                    <a16:creationId xmlns:a16="http://schemas.microsoft.com/office/drawing/2014/main" id="{2CF6C625-610E-49FA-A853-002A978C0750}"/>
                  </a:ext>
                </a:extLst>
              </p14:cNvPr>
              <p14:cNvContentPartPr/>
              <p14:nvPr/>
            </p14:nvContentPartPr>
            <p14:xfrm>
              <a:off x="6195426" y="3478974"/>
              <a:ext cx="80640" cy="438840"/>
            </p14:xfrm>
          </p:contentPart>
        </mc:Choice>
        <mc:Fallback xmlns="">
          <p:pic>
            <p:nvPicPr>
              <p:cNvPr id="583" name="Ink 582">
                <a:extLst>
                  <a:ext uri="{FF2B5EF4-FFF2-40B4-BE49-F238E27FC236}">
                    <a16:creationId xmlns:a16="http://schemas.microsoft.com/office/drawing/2014/main" id="{2CF6C625-610E-49FA-A853-002A978C0750}"/>
                  </a:ext>
                </a:extLst>
              </p:cNvPr>
              <p:cNvPicPr/>
              <p:nvPr/>
            </p:nvPicPr>
            <p:blipFill>
              <a:blip r:embed="rId409"/>
              <a:stretch>
                <a:fillRect/>
              </a:stretch>
            </p:blipFill>
            <p:spPr>
              <a:xfrm>
                <a:off x="6177426" y="3460974"/>
                <a:ext cx="11628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85" name="Ink 584">
                <a:extLst>
                  <a:ext uri="{FF2B5EF4-FFF2-40B4-BE49-F238E27FC236}">
                    <a16:creationId xmlns:a16="http://schemas.microsoft.com/office/drawing/2014/main" id="{00215401-A95C-48FA-A2F3-701879BADA65}"/>
                  </a:ext>
                </a:extLst>
              </p14:cNvPr>
              <p14:cNvContentPartPr/>
              <p14:nvPr/>
            </p14:nvContentPartPr>
            <p14:xfrm>
              <a:off x="5071866" y="3138414"/>
              <a:ext cx="168840" cy="323280"/>
            </p14:xfrm>
          </p:contentPart>
        </mc:Choice>
        <mc:Fallback xmlns="">
          <p:pic>
            <p:nvPicPr>
              <p:cNvPr id="585" name="Ink 584">
                <a:extLst>
                  <a:ext uri="{FF2B5EF4-FFF2-40B4-BE49-F238E27FC236}">
                    <a16:creationId xmlns:a16="http://schemas.microsoft.com/office/drawing/2014/main" id="{00215401-A95C-48FA-A2F3-701879BADA65}"/>
                  </a:ext>
                </a:extLst>
              </p:cNvPr>
              <p:cNvPicPr/>
              <p:nvPr/>
            </p:nvPicPr>
            <p:blipFill>
              <a:blip r:embed="rId411"/>
              <a:stretch>
                <a:fillRect/>
              </a:stretch>
            </p:blipFill>
            <p:spPr>
              <a:xfrm>
                <a:off x="5053866" y="3120414"/>
                <a:ext cx="20448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86" name="Ink 585">
                <a:extLst>
                  <a:ext uri="{FF2B5EF4-FFF2-40B4-BE49-F238E27FC236}">
                    <a16:creationId xmlns:a16="http://schemas.microsoft.com/office/drawing/2014/main" id="{CA9B0EE4-E03A-41A4-BBEA-D922FEC37BBC}"/>
                  </a:ext>
                </a:extLst>
              </p14:cNvPr>
              <p14:cNvContentPartPr/>
              <p14:nvPr/>
            </p14:nvContentPartPr>
            <p14:xfrm>
              <a:off x="4837866" y="3669774"/>
              <a:ext cx="464040" cy="254880"/>
            </p14:xfrm>
          </p:contentPart>
        </mc:Choice>
        <mc:Fallback xmlns="">
          <p:pic>
            <p:nvPicPr>
              <p:cNvPr id="586" name="Ink 585">
                <a:extLst>
                  <a:ext uri="{FF2B5EF4-FFF2-40B4-BE49-F238E27FC236}">
                    <a16:creationId xmlns:a16="http://schemas.microsoft.com/office/drawing/2014/main" id="{CA9B0EE4-E03A-41A4-BBEA-D922FEC37BBC}"/>
                  </a:ext>
                </a:extLst>
              </p:cNvPr>
              <p:cNvPicPr/>
              <p:nvPr/>
            </p:nvPicPr>
            <p:blipFill>
              <a:blip r:embed="rId413"/>
              <a:stretch>
                <a:fillRect/>
              </a:stretch>
            </p:blipFill>
            <p:spPr>
              <a:xfrm>
                <a:off x="4819852" y="3651799"/>
                <a:ext cx="499708" cy="29047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71" name="Ink 670">
                <a:extLst>
                  <a:ext uri="{FF2B5EF4-FFF2-40B4-BE49-F238E27FC236}">
                    <a16:creationId xmlns:a16="http://schemas.microsoft.com/office/drawing/2014/main" id="{8C665319-D8EE-4BEB-AC95-A25A62BFF222}"/>
                  </a:ext>
                </a:extLst>
              </p14:cNvPr>
              <p14:cNvContentPartPr/>
              <p14:nvPr/>
            </p14:nvContentPartPr>
            <p14:xfrm>
              <a:off x="7461814" y="3379974"/>
              <a:ext cx="1965600" cy="506160"/>
            </p14:xfrm>
          </p:contentPart>
        </mc:Choice>
        <mc:Fallback xmlns="">
          <p:pic>
            <p:nvPicPr>
              <p:cNvPr id="671" name="Ink 670">
                <a:extLst>
                  <a:ext uri="{FF2B5EF4-FFF2-40B4-BE49-F238E27FC236}">
                    <a16:creationId xmlns:a16="http://schemas.microsoft.com/office/drawing/2014/main" id="{8C665319-D8EE-4BEB-AC95-A25A62BFF222}"/>
                  </a:ext>
                </a:extLst>
              </p:cNvPr>
              <p:cNvPicPr/>
              <p:nvPr/>
            </p:nvPicPr>
            <p:blipFill>
              <a:blip r:embed="rId415"/>
              <a:stretch>
                <a:fillRect/>
              </a:stretch>
            </p:blipFill>
            <p:spPr>
              <a:xfrm>
                <a:off x="7443814" y="3361974"/>
                <a:ext cx="200124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95" name="Ink 594">
                <a:extLst>
                  <a:ext uri="{FF2B5EF4-FFF2-40B4-BE49-F238E27FC236}">
                    <a16:creationId xmlns:a16="http://schemas.microsoft.com/office/drawing/2014/main" id="{83B047B6-215A-407A-A8F1-F8C7E762FE98}"/>
                  </a:ext>
                </a:extLst>
              </p14:cNvPr>
              <p14:cNvContentPartPr/>
              <p14:nvPr/>
            </p14:nvContentPartPr>
            <p14:xfrm>
              <a:off x="7793014" y="3448014"/>
              <a:ext cx="497160" cy="140040"/>
            </p14:xfrm>
          </p:contentPart>
        </mc:Choice>
        <mc:Fallback xmlns="">
          <p:pic>
            <p:nvPicPr>
              <p:cNvPr id="595" name="Ink 594">
                <a:extLst>
                  <a:ext uri="{FF2B5EF4-FFF2-40B4-BE49-F238E27FC236}">
                    <a16:creationId xmlns:a16="http://schemas.microsoft.com/office/drawing/2014/main" id="{83B047B6-215A-407A-A8F1-F8C7E762FE98}"/>
                  </a:ext>
                </a:extLst>
              </p:cNvPr>
              <p:cNvPicPr/>
              <p:nvPr/>
            </p:nvPicPr>
            <p:blipFill>
              <a:blip r:embed="rId417"/>
              <a:stretch>
                <a:fillRect/>
              </a:stretch>
            </p:blipFill>
            <p:spPr>
              <a:xfrm>
                <a:off x="7775014" y="3430014"/>
                <a:ext cx="532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96" name="Ink 595">
                <a:extLst>
                  <a:ext uri="{FF2B5EF4-FFF2-40B4-BE49-F238E27FC236}">
                    <a16:creationId xmlns:a16="http://schemas.microsoft.com/office/drawing/2014/main" id="{DB57FE66-7AA2-429E-9879-8D22C2AF20BB}"/>
                  </a:ext>
                </a:extLst>
              </p14:cNvPr>
              <p14:cNvContentPartPr/>
              <p14:nvPr/>
            </p14:nvContentPartPr>
            <p14:xfrm>
              <a:off x="8137174" y="3417414"/>
              <a:ext cx="1256040" cy="426240"/>
            </p14:xfrm>
          </p:contentPart>
        </mc:Choice>
        <mc:Fallback xmlns="">
          <p:pic>
            <p:nvPicPr>
              <p:cNvPr id="596" name="Ink 595">
                <a:extLst>
                  <a:ext uri="{FF2B5EF4-FFF2-40B4-BE49-F238E27FC236}">
                    <a16:creationId xmlns:a16="http://schemas.microsoft.com/office/drawing/2014/main" id="{DB57FE66-7AA2-429E-9879-8D22C2AF20BB}"/>
                  </a:ext>
                </a:extLst>
              </p:cNvPr>
              <p:cNvPicPr/>
              <p:nvPr/>
            </p:nvPicPr>
            <p:blipFill>
              <a:blip r:embed="rId419"/>
              <a:stretch>
                <a:fillRect/>
              </a:stretch>
            </p:blipFill>
            <p:spPr>
              <a:xfrm>
                <a:off x="8119179" y="3399429"/>
                <a:ext cx="1291670" cy="46185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670" name="Ink 669">
                <a:extLst>
                  <a:ext uri="{FF2B5EF4-FFF2-40B4-BE49-F238E27FC236}">
                    <a16:creationId xmlns:a16="http://schemas.microsoft.com/office/drawing/2014/main" id="{1B369BCF-DB49-44CA-AE59-BA2466F50E00}"/>
                  </a:ext>
                </a:extLst>
              </p14:cNvPr>
              <p14:cNvContentPartPr/>
              <p14:nvPr/>
            </p14:nvContentPartPr>
            <p14:xfrm>
              <a:off x="7500334" y="3489774"/>
              <a:ext cx="69480" cy="91080"/>
            </p14:xfrm>
          </p:contentPart>
        </mc:Choice>
        <mc:Fallback xmlns="">
          <p:pic>
            <p:nvPicPr>
              <p:cNvPr id="670" name="Ink 669">
                <a:extLst>
                  <a:ext uri="{FF2B5EF4-FFF2-40B4-BE49-F238E27FC236}">
                    <a16:creationId xmlns:a16="http://schemas.microsoft.com/office/drawing/2014/main" id="{1B369BCF-DB49-44CA-AE59-BA2466F50E00}"/>
                  </a:ext>
                </a:extLst>
              </p:cNvPr>
              <p:cNvPicPr/>
              <p:nvPr/>
            </p:nvPicPr>
            <p:blipFill>
              <a:blip r:embed="rId421"/>
              <a:stretch>
                <a:fillRect/>
              </a:stretch>
            </p:blipFill>
            <p:spPr>
              <a:xfrm>
                <a:off x="7482334" y="3471774"/>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669" name="Ink 668">
                <a:extLst>
                  <a:ext uri="{FF2B5EF4-FFF2-40B4-BE49-F238E27FC236}">
                    <a16:creationId xmlns:a16="http://schemas.microsoft.com/office/drawing/2014/main" id="{3DC8C1AC-5C92-45A9-957B-4FB4D0D9F207}"/>
                  </a:ext>
                </a:extLst>
              </p14:cNvPr>
              <p14:cNvContentPartPr/>
              <p14:nvPr/>
            </p14:nvContentPartPr>
            <p14:xfrm>
              <a:off x="7679614" y="3484014"/>
              <a:ext cx="1334880" cy="807120"/>
            </p14:xfrm>
          </p:contentPart>
        </mc:Choice>
        <mc:Fallback xmlns="">
          <p:pic>
            <p:nvPicPr>
              <p:cNvPr id="669" name="Ink 668">
                <a:extLst>
                  <a:ext uri="{FF2B5EF4-FFF2-40B4-BE49-F238E27FC236}">
                    <a16:creationId xmlns:a16="http://schemas.microsoft.com/office/drawing/2014/main" id="{3DC8C1AC-5C92-45A9-957B-4FB4D0D9F207}"/>
                  </a:ext>
                </a:extLst>
              </p:cNvPr>
              <p:cNvPicPr/>
              <p:nvPr/>
            </p:nvPicPr>
            <p:blipFill>
              <a:blip r:embed="rId423"/>
              <a:stretch>
                <a:fillRect/>
              </a:stretch>
            </p:blipFill>
            <p:spPr>
              <a:xfrm>
                <a:off x="7661614" y="3466014"/>
                <a:ext cx="137052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01" name="Ink 600">
                <a:extLst>
                  <a:ext uri="{FF2B5EF4-FFF2-40B4-BE49-F238E27FC236}">
                    <a16:creationId xmlns:a16="http://schemas.microsoft.com/office/drawing/2014/main" id="{7139451D-8E86-4D6A-AE59-9E81B5C147C7}"/>
                  </a:ext>
                </a:extLst>
              </p14:cNvPr>
              <p14:cNvContentPartPr/>
              <p14:nvPr/>
            </p14:nvContentPartPr>
            <p14:xfrm>
              <a:off x="7297294" y="3483654"/>
              <a:ext cx="1088640" cy="1107000"/>
            </p14:xfrm>
          </p:contentPart>
        </mc:Choice>
        <mc:Fallback xmlns="">
          <p:pic>
            <p:nvPicPr>
              <p:cNvPr id="601" name="Ink 600">
                <a:extLst>
                  <a:ext uri="{FF2B5EF4-FFF2-40B4-BE49-F238E27FC236}">
                    <a16:creationId xmlns:a16="http://schemas.microsoft.com/office/drawing/2014/main" id="{7139451D-8E86-4D6A-AE59-9E81B5C147C7}"/>
                  </a:ext>
                </a:extLst>
              </p:cNvPr>
              <p:cNvPicPr/>
              <p:nvPr/>
            </p:nvPicPr>
            <p:blipFill>
              <a:blip r:embed="rId425"/>
              <a:stretch>
                <a:fillRect/>
              </a:stretch>
            </p:blipFill>
            <p:spPr>
              <a:xfrm>
                <a:off x="7279294" y="3465654"/>
                <a:ext cx="1124280" cy="1142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13" name="Ink 112">
                <a:extLst>
                  <a:ext uri="{FF2B5EF4-FFF2-40B4-BE49-F238E27FC236}">
                    <a16:creationId xmlns:a16="http://schemas.microsoft.com/office/drawing/2014/main" id="{658141E4-A924-4C0B-898E-4F9EDD0D3EC8}"/>
                  </a:ext>
                </a:extLst>
              </p14:cNvPr>
              <p14:cNvContentPartPr/>
              <p14:nvPr/>
            </p14:nvContentPartPr>
            <p14:xfrm>
              <a:off x="4469820" y="4936960"/>
              <a:ext cx="2655360" cy="1388520"/>
            </p14:xfrm>
          </p:contentPart>
        </mc:Choice>
        <mc:Fallback xmlns="">
          <p:pic>
            <p:nvPicPr>
              <p:cNvPr id="113" name="Ink 112">
                <a:extLst>
                  <a:ext uri="{FF2B5EF4-FFF2-40B4-BE49-F238E27FC236}">
                    <a16:creationId xmlns:a16="http://schemas.microsoft.com/office/drawing/2014/main" id="{658141E4-A924-4C0B-898E-4F9EDD0D3EC8}"/>
                  </a:ext>
                </a:extLst>
              </p:cNvPr>
              <p:cNvPicPr/>
              <p:nvPr/>
            </p:nvPicPr>
            <p:blipFill>
              <a:blip r:embed="rId427"/>
              <a:stretch>
                <a:fillRect/>
              </a:stretch>
            </p:blipFill>
            <p:spPr>
              <a:xfrm>
                <a:off x="4406829" y="4873960"/>
                <a:ext cx="2780983" cy="1514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14" name="Ink 113">
                <a:extLst>
                  <a:ext uri="{FF2B5EF4-FFF2-40B4-BE49-F238E27FC236}">
                    <a16:creationId xmlns:a16="http://schemas.microsoft.com/office/drawing/2014/main" id="{ED6469A1-BFA4-4752-9DF2-9B9A8E99F89E}"/>
                  </a:ext>
                </a:extLst>
              </p14:cNvPr>
              <p14:cNvContentPartPr/>
              <p14:nvPr/>
            </p14:nvContentPartPr>
            <p14:xfrm>
              <a:off x="4393860" y="6324040"/>
              <a:ext cx="360" cy="360"/>
            </p14:xfrm>
          </p:contentPart>
        </mc:Choice>
        <mc:Fallback xmlns="">
          <p:pic>
            <p:nvPicPr>
              <p:cNvPr id="114" name="Ink 113">
                <a:extLst>
                  <a:ext uri="{FF2B5EF4-FFF2-40B4-BE49-F238E27FC236}">
                    <a16:creationId xmlns:a16="http://schemas.microsoft.com/office/drawing/2014/main" id="{ED6469A1-BFA4-4752-9DF2-9B9A8E99F89E}"/>
                  </a:ext>
                </a:extLst>
              </p:cNvPr>
              <p:cNvPicPr/>
              <p:nvPr/>
            </p:nvPicPr>
            <p:blipFill>
              <a:blip r:embed="rId429"/>
              <a:stretch>
                <a:fillRect/>
              </a:stretch>
            </p:blipFill>
            <p:spPr>
              <a:xfrm>
                <a:off x="4330860" y="62610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2" name="Ink 131">
                <a:extLst>
                  <a:ext uri="{FF2B5EF4-FFF2-40B4-BE49-F238E27FC236}">
                    <a16:creationId xmlns:a16="http://schemas.microsoft.com/office/drawing/2014/main" id="{B7A0F52F-08A3-45EB-A0A3-8A26BD049C69}"/>
                  </a:ext>
                </a:extLst>
              </p14:cNvPr>
              <p14:cNvContentPartPr/>
              <p14:nvPr/>
            </p14:nvContentPartPr>
            <p14:xfrm>
              <a:off x="4101900" y="6298840"/>
              <a:ext cx="360" cy="360"/>
            </p14:xfrm>
          </p:contentPart>
        </mc:Choice>
        <mc:Fallback xmlns="">
          <p:pic>
            <p:nvPicPr>
              <p:cNvPr id="132" name="Ink 131">
                <a:extLst>
                  <a:ext uri="{FF2B5EF4-FFF2-40B4-BE49-F238E27FC236}">
                    <a16:creationId xmlns:a16="http://schemas.microsoft.com/office/drawing/2014/main" id="{B7A0F52F-08A3-45EB-A0A3-8A26BD049C69}"/>
                  </a:ext>
                </a:extLst>
              </p:cNvPr>
              <p:cNvPicPr/>
              <p:nvPr/>
            </p:nvPicPr>
            <p:blipFill>
              <a:blip r:embed="rId431"/>
              <a:stretch>
                <a:fillRect/>
              </a:stretch>
            </p:blipFill>
            <p:spPr>
              <a:xfrm>
                <a:off x="4083900" y="6280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3" name="Ink 132">
                <a:extLst>
                  <a:ext uri="{FF2B5EF4-FFF2-40B4-BE49-F238E27FC236}">
                    <a16:creationId xmlns:a16="http://schemas.microsoft.com/office/drawing/2014/main" id="{481F7005-BCA4-4B78-A548-9F6F8AF7EFDC}"/>
                  </a:ext>
                </a:extLst>
              </p14:cNvPr>
              <p14:cNvContentPartPr/>
              <p14:nvPr/>
            </p14:nvContentPartPr>
            <p14:xfrm>
              <a:off x="4139700" y="6286240"/>
              <a:ext cx="360" cy="360"/>
            </p14:xfrm>
          </p:contentPart>
        </mc:Choice>
        <mc:Fallback xmlns="">
          <p:pic>
            <p:nvPicPr>
              <p:cNvPr id="133" name="Ink 132">
                <a:extLst>
                  <a:ext uri="{FF2B5EF4-FFF2-40B4-BE49-F238E27FC236}">
                    <a16:creationId xmlns:a16="http://schemas.microsoft.com/office/drawing/2014/main" id="{481F7005-BCA4-4B78-A548-9F6F8AF7EFDC}"/>
                  </a:ext>
                </a:extLst>
              </p:cNvPr>
              <p:cNvPicPr/>
              <p:nvPr/>
            </p:nvPicPr>
            <p:blipFill>
              <a:blip r:embed="rId431"/>
              <a:stretch>
                <a:fillRect/>
              </a:stretch>
            </p:blipFill>
            <p:spPr>
              <a:xfrm>
                <a:off x="4121700" y="6268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9" name="Ink 138">
                <a:extLst>
                  <a:ext uri="{FF2B5EF4-FFF2-40B4-BE49-F238E27FC236}">
                    <a16:creationId xmlns:a16="http://schemas.microsoft.com/office/drawing/2014/main" id="{BA124A00-C4FB-4536-8466-E7676BA006F6}"/>
                  </a:ext>
                </a:extLst>
              </p14:cNvPr>
              <p14:cNvContentPartPr/>
              <p14:nvPr/>
            </p14:nvContentPartPr>
            <p14:xfrm>
              <a:off x="4485300" y="5898520"/>
              <a:ext cx="239400" cy="225360"/>
            </p14:xfrm>
          </p:contentPart>
        </mc:Choice>
        <mc:Fallback xmlns="">
          <p:pic>
            <p:nvPicPr>
              <p:cNvPr id="139" name="Ink 138">
                <a:extLst>
                  <a:ext uri="{FF2B5EF4-FFF2-40B4-BE49-F238E27FC236}">
                    <a16:creationId xmlns:a16="http://schemas.microsoft.com/office/drawing/2014/main" id="{BA124A00-C4FB-4536-8466-E7676BA006F6}"/>
                  </a:ext>
                </a:extLst>
              </p:cNvPr>
              <p:cNvPicPr/>
              <p:nvPr/>
            </p:nvPicPr>
            <p:blipFill>
              <a:blip r:embed="rId434"/>
              <a:stretch>
                <a:fillRect/>
              </a:stretch>
            </p:blipFill>
            <p:spPr>
              <a:xfrm>
                <a:off x="4467327" y="5880491"/>
                <a:ext cx="274986" cy="261057"/>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1" name="Ink 140">
                <a:extLst>
                  <a:ext uri="{FF2B5EF4-FFF2-40B4-BE49-F238E27FC236}">
                    <a16:creationId xmlns:a16="http://schemas.microsoft.com/office/drawing/2014/main" id="{A8814425-74B6-401F-A0E1-D286E361A8B1}"/>
                  </a:ext>
                </a:extLst>
              </p14:cNvPr>
              <p14:cNvContentPartPr/>
              <p14:nvPr/>
            </p14:nvContentPartPr>
            <p14:xfrm>
              <a:off x="7213380" y="6362560"/>
              <a:ext cx="360" cy="360"/>
            </p14:xfrm>
          </p:contentPart>
        </mc:Choice>
        <mc:Fallback xmlns="">
          <p:pic>
            <p:nvPicPr>
              <p:cNvPr id="141" name="Ink 140">
                <a:extLst>
                  <a:ext uri="{FF2B5EF4-FFF2-40B4-BE49-F238E27FC236}">
                    <a16:creationId xmlns:a16="http://schemas.microsoft.com/office/drawing/2014/main" id="{A8814425-74B6-401F-A0E1-D286E361A8B1}"/>
                  </a:ext>
                </a:extLst>
              </p:cNvPr>
              <p:cNvPicPr/>
              <p:nvPr/>
            </p:nvPicPr>
            <p:blipFill>
              <a:blip r:embed="rId431"/>
              <a:stretch>
                <a:fillRect/>
              </a:stretch>
            </p:blipFill>
            <p:spPr>
              <a:xfrm>
                <a:off x="7195380" y="6344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2" name="Ink 141">
                <a:extLst>
                  <a:ext uri="{FF2B5EF4-FFF2-40B4-BE49-F238E27FC236}">
                    <a16:creationId xmlns:a16="http://schemas.microsoft.com/office/drawing/2014/main" id="{ADF9BBF9-1A61-4091-AFD3-BBB26E6AFC8F}"/>
                  </a:ext>
                </a:extLst>
              </p14:cNvPr>
              <p14:cNvContentPartPr/>
              <p14:nvPr/>
            </p14:nvContentPartPr>
            <p14:xfrm>
              <a:off x="7340460" y="6324040"/>
              <a:ext cx="360" cy="360"/>
            </p14:xfrm>
          </p:contentPart>
        </mc:Choice>
        <mc:Fallback xmlns="">
          <p:pic>
            <p:nvPicPr>
              <p:cNvPr id="142" name="Ink 141">
                <a:extLst>
                  <a:ext uri="{FF2B5EF4-FFF2-40B4-BE49-F238E27FC236}">
                    <a16:creationId xmlns:a16="http://schemas.microsoft.com/office/drawing/2014/main" id="{ADF9BBF9-1A61-4091-AFD3-BBB26E6AFC8F}"/>
                  </a:ext>
                </a:extLst>
              </p:cNvPr>
              <p:cNvPicPr/>
              <p:nvPr/>
            </p:nvPicPr>
            <p:blipFill>
              <a:blip r:embed="rId431"/>
              <a:stretch>
                <a:fillRect/>
              </a:stretch>
            </p:blipFill>
            <p:spPr>
              <a:xfrm>
                <a:off x="7322460" y="6306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4" name="Ink 143">
                <a:extLst>
                  <a:ext uri="{FF2B5EF4-FFF2-40B4-BE49-F238E27FC236}">
                    <a16:creationId xmlns:a16="http://schemas.microsoft.com/office/drawing/2014/main" id="{B8BFD187-4686-423E-A707-8AD8848DC6CD}"/>
                  </a:ext>
                </a:extLst>
              </p14:cNvPr>
              <p14:cNvContentPartPr/>
              <p14:nvPr/>
            </p14:nvContentPartPr>
            <p14:xfrm>
              <a:off x="7302300" y="6324040"/>
              <a:ext cx="360" cy="360"/>
            </p14:xfrm>
          </p:contentPart>
        </mc:Choice>
        <mc:Fallback xmlns="">
          <p:pic>
            <p:nvPicPr>
              <p:cNvPr id="144" name="Ink 143">
                <a:extLst>
                  <a:ext uri="{FF2B5EF4-FFF2-40B4-BE49-F238E27FC236}">
                    <a16:creationId xmlns:a16="http://schemas.microsoft.com/office/drawing/2014/main" id="{B8BFD187-4686-423E-A707-8AD8848DC6CD}"/>
                  </a:ext>
                </a:extLst>
              </p:cNvPr>
              <p:cNvPicPr/>
              <p:nvPr/>
            </p:nvPicPr>
            <p:blipFill>
              <a:blip r:embed="rId431"/>
              <a:stretch>
                <a:fillRect/>
              </a:stretch>
            </p:blipFill>
            <p:spPr>
              <a:xfrm>
                <a:off x="7284300" y="6306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5" name="Ink 144">
                <a:extLst>
                  <a:ext uri="{FF2B5EF4-FFF2-40B4-BE49-F238E27FC236}">
                    <a16:creationId xmlns:a16="http://schemas.microsoft.com/office/drawing/2014/main" id="{64A11F8E-5244-44CC-B094-1F8B8114BE6D}"/>
                  </a:ext>
                </a:extLst>
              </p14:cNvPr>
              <p14:cNvContentPartPr/>
              <p14:nvPr/>
            </p14:nvContentPartPr>
            <p14:xfrm>
              <a:off x="7315260" y="6349600"/>
              <a:ext cx="360" cy="360"/>
            </p14:xfrm>
          </p:contentPart>
        </mc:Choice>
        <mc:Fallback xmlns="">
          <p:pic>
            <p:nvPicPr>
              <p:cNvPr id="145" name="Ink 144">
                <a:extLst>
                  <a:ext uri="{FF2B5EF4-FFF2-40B4-BE49-F238E27FC236}">
                    <a16:creationId xmlns:a16="http://schemas.microsoft.com/office/drawing/2014/main" id="{64A11F8E-5244-44CC-B094-1F8B8114BE6D}"/>
                  </a:ext>
                </a:extLst>
              </p:cNvPr>
              <p:cNvPicPr/>
              <p:nvPr/>
            </p:nvPicPr>
            <p:blipFill>
              <a:blip r:embed="rId431"/>
              <a:stretch>
                <a:fillRect/>
              </a:stretch>
            </p:blipFill>
            <p:spPr>
              <a:xfrm>
                <a:off x="7297260" y="6331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7" name="Ink 146">
                <a:extLst>
                  <a:ext uri="{FF2B5EF4-FFF2-40B4-BE49-F238E27FC236}">
                    <a16:creationId xmlns:a16="http://schemas.microsoft.com/office/drawing/2014/main" id="{47DCB880-D491-4C29-B0FF-3A8842956E89}"/>
                  </a:ext>
                </a:extLst>
              </p14:cNvPr>
              <p14:cNvContentPartPr/>
              <p14:nvPr/>
            </p14:nvContentPartPr>
            <p14:xfrm>
              <a:off x="7353060" y="6362560"/>
              <a:ext cx="360" cy="360"/>
            </p14:xfrm>
          </p:contentPart>
        </mc:Choice>
        <mc:Fallback xmlns="">
          <p:pic>
            <p:nvPicPr>
              <p:cNvPr id="147" name="Ink 146">
                <a:extLst>
                  <a:ext uri="{FF2B5EF4-FFF2-40B4-BE49-F238E27FC236}">
                    <a16:creationId xmlns:a16="http://schemas.microsoft.com/office/drawing/2014/main" id="{47DCB880-D491-4C29-B0FF-3A8842956E89}"/>
                  </a:ext>
                </a:extLst>
              </p:cNvPr>
              <p:cNvPicPr/>
              <p:nvPr/>
            </p:nvPicPr>
            <p:blipFill>
              <a:blip r:embed="rId431"/>
              <a:stretch>
                <a:fillRect/>
              </a:stretch>
            </p:blipFill>
            <p:spPr>
              <a:xfrm>
                <a:off x="7335060" y="6344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49" name="Ink 148">
                <a:extLst>
                  <a:ext uri="{FF2B5EF4-FFF2-40B4-BE49-F238E27FC236}">
                    <a16:creationId xmlns:a16="http://schemas.microsoft.com/office/drawing/2014/main" id="{F935035F-0D50-4F56-B9C1-CD689630AA57}"/>
                  </a:ext>
                </a:extLst>
              </p14:cNvPr>
              <p14:cNvContentPartPr/>
              <p14:nvPr/>
            </p14:nvContentPartPr>
            <p14:xfrm>
              <a:off x="7416420" y="6362560"/>
              <a:ext cx="360" cy="360"/>
            </p14:xfrm>
          </p:contentPart>
        </mc:Choice>
        <mc:Fallback xmlns="">
          <p:pic>
            <p:nvPicPr>
              <p:cNvPr id="149" name="Ink 148">
                <a:extLst>
                  <a:ext uri="{FF2B5EF4-FFF2-40B4-BE49-F238E27FC236}">
                    <a16:creationId xmlns:a16="http://schemas.microsoft.com/office/drawing/2014/main" id="{F935035F-0D50-4F56-B9C1-CD689630AA57}"/>
                  </a:ext>
                </a:extLst>
              </p:cNvPr>
              <p:cNvPicPr/>
              <p:nvPr/>
            </p:nvPicPr>
            <p:blipFill>
              <a:blip r:embed="rId431"/>
              <a:stretch>
                <a:fillRect/>
              </a:stretch>
            </p:blipFill>
            <p:spPr>
              <a:xfrm>
                <a:off x="7398420" y="6344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51" name="Ink 150">
                <a:extLst>
                  <a:ext uri="{FF2B5EF4-FFF2-40B4-BE49-F238E27FC236}">
                    <a16:creationId xmlns:a16="http://schemas.microsoft.com/office/drawing/2014/main" id="{F13C2B93-C1FD-45A7-80BC-8ECFC0D14C36}"/>
                  </a:ext>
                </a:extLst>
              </p14:cNvPr>
              <p14:cNvContentPartPr/>
              <p14:nvPr/>
            </p14:nvContentPartPr>
            <p14:xfrm>
              <a:off x="7366020" y="6349600"/>
              <a:ext cx="360" cy="360"/>
            </p14:xfrm>
          </p:contentPart>
        </mc:Choice>
        <mc:Fallback xmlns="">
          <p:pic>
            <p:nvPicPr>
              <p:cNvPr id="151" name="Ink 150">
                <a:extLst>
                  <a:ext uri="{FF2B5EF4-FFF2-40B4-BE49-F238E27FC236}">
                    <a16:creationId xmlns:a16="http://schemas.microsoft.com/office/drawing/2014/main" id="{F13C2B93-C1FD-45A7-80BC-8ECFC0D14C36}"/>
                  </a:ext>
                </a:extLst>
              </p:cNvPr>
              <p:cNvPicPr/>
              <p:nvPr/>
            </p:nvPicPr>
            <p:blipFill>
              <a:blip r:embed="rId431"/>
              <a:stretch>
                <a:fillRect/>
              </a:stretch>
            </p:blipFill>
            <p:spPr>
              <a:xfrm>
                <a:off x="7348020" y="6331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53" name="Ink 152">
                <a:extLst>
                  <a:ext uri="{FF2B5EF4-FFF2-40B4-BE49-F238E27FC236}">
                    <a16:creationId xmlns:a16="http://schemas.microsoft.com/office/drawing/2014/main" id="{2F4EA42E-3635-4CA0-AA80-1C7634360CDC}"/>
                  </a:ext>
                </a:extLst>
              </p14:cNvPr>
              <p14:cNvContentPartPr/>
              <p14:nvPr/>
            </p14:nvContentPartPr>
            <p14:xfrm>
              <a:off x="7213380" y="6121000"/>
              <a:ext cx="360" cy="360"/>
            </p14:xfrm>
          </p:contentPart>
        </mc:Choice>
        <mc:Fallback xmlns="">
          <p:pic>
            <p:nvPicPr>
              <p:cNvPr id="153" name="Ink 152">
                <a:extLst>
                  <a:ext uri="{FF2B5EF4-FFF2-40B4-BE49-F238E27FC236}">
                    <a16:creationId xmlns:a16="http://schemas.microsoft.com/office/drawing/2014/main" id="{2F4EA42E-3635-4CA0-AA80-1C7634360CDC}"/>
                  </a:ext>
                </a:extLst>
              </p:cNvPr>
              <p:cNvPicPr/>
              <p:nvPr/>
            </p:nvPicPr>
            <p:blipFill>
              <a:blip r:embed="rId431"/>
              <a:stretch>
                <a:fillRect/>
              </a:stretch>
            </p:blipFill>
            <p:spPr>
              <a:xfrm>
                <a:off x="7195380" y="6103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54" name="Ink 153">
                <a:extLst>
                  <a:ext uri="{FF2B5EF4-FFF2-40B4-BE49-F238E27FC236}">
                    <a16:creationId xmlns:a16="http://schemas.microsoft.com/office/drawing/2014/main" id="{9B024671-3B46-44FD-B9AF-A1A2165D9EC7}"/>
                  </a:ext>
                </a:extLst>
              </p14:cNvPr>
              <p14:cNvContentPartPr/>
              <p14:nvPr/>
            </p14:nvContentPartPr>
            <p14:xfrm>
              <a:off x="7150020" y="6108040"/>
              <a:ext cx="360" cy="360"/>
            </p14:xfrm>
          </p:contentPart>
        </mc:Choice>
        <mc:Fallback xmlns="">
          <p:pic>
            <p:nvPicPr>
              <p:cNvPr id="154" name="Ink 153">
                <a:extLst>
                  <a:ext uri="{FF2B5EF4-FFF2-40B4-BE49-F238E27FC236}">
                    <a16:creationId xmlns:a16="http://schemas.microsoft.com/office/drawing/2014/main" id="{9B024671-3B46-44FD-B9AF-A1A2165D9EC7}"/>
                  </a:ext>
                </a:extLst>
              </p:cNvPr>
              <p:cNvPicPr/>
              <p:nvPr/>
            </p:nvPicPr>
            <p:blipFill>
              <a:blip r:embed="rId431"/>
              <a:stretch>
                <a:fillRect/>
              </a:stretch>
            </p:blipFill>
            <p:spPr>
              <a:xfrm>
                <a:off x="7132020" y="6090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55" name="Ink 154">
                <a:extLst>
                  <a:ext uri="{FF2B5EF4-FFF2-40B4-BE49-F238E27FC236}">
                    <a16:creationId xmlns:a16="http://schemas.microsoft.com/office/drawing/2014/main" id="{F1A9C845-A847-4FB7-90AE-CDF3F1CBB85F}"/>
                  </a:ext>
                </a:extLst>
              </p14:cNvPr>
              <p14:cNvContentPartPr/>
              <p14:nvPr/>
            </p14:nvContentPartPr>
            <p14:xfrm>
              <a:off x="7010340" y="6057640"/>
              <a:ext cx="360" cy="360"/>
            </p14:xfrm>
          </p:contentPart>
        </mc:Choice>
        <mc:Fallback xmlns="">
          <p:pic>
            <p:nvPicPr>
              <p:cNvPr id="155" name="Ink 154">
                <a:extLst>
                  <a:ext uri="{FF2B5EF4-FFF2-40B4-BE49-F238E27FC236}">
                    <a16:creationId xmlns:a16="http://schemas.microsoft.com/office/drawing/2014/main" id="{F1A9C845-A847-4FB7-90AE-CDF3F1CBB85F}"/>
                  </a:ext>
                </a:extLst>
              </p:cNvPr>
              <p:cNvPicPr/>
              <p:nvPr/>
            </p:nvPicPr>
            <p:blipFill>
              <a:blip r:embed="rId431"/>
              <a:stretch>
                <a:fillRect/>
              </a:stretch>
            </p:blipFill>
            <p:spPr>
              <a:xfrm>
                <a:off x="6992340" y="6039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16" name="Ink 115">
                <a:extLst>
                  <a:ext uri="{FF2B5EF4-FFF2-40B4-BE49-F238E27FC236}">
                    <a16:creationId xmlns:a16="http://schemas.microsoft.com/office/drawing/2014/main" id="{9572A8A2-8986-4188-B7A8-A43C5AFE14E1}"/>
                  </a:ext>
                </a:extLst>
              </p14:cNvPr>
              <p14:cNvContentPartPr/>
              <p14:nvPr/>
            </p14:nvContentPartPr>
            <p14:xfrm>
              <a:off x="5307180" y="3796120"/>
              <a:ext cx="790560" cy="2408400"/>
            </p14:xfrm>
          </p:contentPart>
        </mc:Choice>
        <mc:Fallback xmlns="">
          <p:pic>
            <p:nvPicPr>
              <p:cNvPr id="116" name="Ink 115">
                <a:extLst>
                  <a:ext uri="{FF2B5EF4-FFF2-40B4-BE49-F238E27FC236}">
                    <a16:creationId xmlns:a16="http://schemas.microsoft.com/office/drawing/2014/main" id="{9572A8A2-8986-4188-B7A8-A43C5AFE14E1}"/>
                  </a:ext>
                </a:extLst>
              </p:cNvPr>
              <p:cNvPicPr/>
              <p:nvPr/>
            </p:nvPicPr>
            <p:blipFill>
              <a:blip r:embed="rId446"/>
              <a:stretch>
                <a:fillRect/>
              </a:stretch>
            </p:blipFill>
            <p:spPr>
              <a:xfrm>
                <a:off x="5244180" y="3733120"/>
                <a:ext cx="916200" cy="2534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22" name="Ink 121">
                <a:extLst>
                  <a:ext uri="{FF2B5EF4-FFF2-40B4-BE49-F238E27FC236}">
                    <a16:creationId xmlns:a16="http://schemas.microsoft.com/office/drawing/2014/main" id="{E98DC076-0B9B-4A05-8B2E-615F49901C18}"/>
                  </a:ext>
                </a:extLst>
              </p14:cNvPr>
              <p14:cNvContentPartPr/>
              <p14:nvPr/>
            </p14:nvContentPartPr>
            <p14:xfrm>
              <a:off x="6146700" y="4190680"/>
              <a:ext cx="360" cy="360"/>
            </p14:xfrm>
          </p:contentPart>
        </mc:Choice>
        <mc:Fallback xmlns="">
          <p:pic>
            <p:nvPicPr>
              <p:cNvPr id="122" name="Ink 121">
                <a:extLst>
                  <a:ext uri="{FF2B5EF4-FFF2-40B4-BE49-F238E27FC236}">
                    <a16:creationId xmlns:a16="http://schemas.microsoft.com/office/drawing/2014/main" id="{E98DC076-0B9B-4A05-8B2E-615F49901C18}"/>
                  </a:ext>
                </a:extLst>
              </p:cNvPr>
              <p:cNvPicPr/>
              <p:nvPr/>
            </p:nvPicPr>
            <p:blipFill>
              <a:blip r:embed="rId429"/>
              <a:stretch>
                <a:fillRect/>
              </a:stretch>
            </p:blipFill>
            <p:spPr>
              <a:xfrm>
                <a:off x="6083700" y="4127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23" name="Ink 122">
                <a:extLst>
                  <a:ext uri="{FF2B5EF4-FFF2-40B4-BE49-F238E27FC236}">
                    <a16:creationId xmlns:a16="http://schemas.microsoft.com/office/drawing/2014/main" id="{A0A7F322-1C48-4D8C-B18B-807CAE5A70DE}"/>
                  </a:ext>
                </a:extLst>
              </p14:cNvPr>
              <p14:cNvContentPartPr/>
              <p14:nvPr/>
            </p14:nvContentPartPr>
            <p14:xfrm>
              <a:off x="6133740" y="4254400"/>
              <a:ext cx="360" cy="360"/>
            </p14:xfrm>
          </p:contentPart>
        </mc:Choice>
        <mc:Fallback xmlns="">
          <p:pic>
            <p:nvPicPr>
              <p:cNvPr id="123" name="Ink 122">
                <a:extLst>
                  <a:ext uri="{FF2B5EF4-FFF2-40B4-BE49-F238E27FC236}">
                    <a16:creationId xmlns:a16="http://schemas.microsoft.com/office/drawing/2014/main" id="{A0A7F322-1C48-4D8C-B18B-807CAE5A70DE}"/>
                  </a:ext>
                </a:extLst>
              </p:cNvPr>
              <p:cNvPicPr/>
              <p:nvPr/>
            </p:nvPicPr>
            <p:blipFill>
              <a:blip r:embed="rId429"/>
              <a:stretch>
                <a:fillRect/>
              </a:stretch>
            </p:blipFill>
            <p:spPr>
              <a:xfrm>
                <a:off x="6070740" y="41914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4" name="Ink 123">
                <a:extLst>
                  <a:ext uri="{FF2B5EF4-FFF2-40B4-BE49-F238E27FC236}">
                    <a16:creationId xmlns:a16="http://schemas.microsoft.com/office/drawing/2014/main" id="{5888979D-3D0E-41C6-B391-2F6E897625EF}"/>
                  </a:ext>
                </a:extLst>
              </p14:cNvPr>
              <p14:cNvContentPartPr/>
              <p14:nvPr/>
            </p14:nvContentPartPr>
            <p14:xfrm>
              <a:off x="6146700" y="4368520"/>
              <a:ext cx="360" cy="360"/>
            </p14:xfrm>
          </p:contentPart>
        </mc:Choice>
        <mc:Fallback xmlns="">
          <p:pic>
            <p:nvPicPr>
              <p:cNvPr id="124" name="Ink 123">
                <a:extLst>
                  <a:ext uri="{FF2B5EF4-FFF2-40B4-BE49-F238E27FC236}">
                    <a16:creationId xmlns:a16="http://schemas.microsoft.com/office/drawing/2014/main" id="{5888979D-3D0E-41C6-B391-2F6E897625EF}"/>
                  </a:ext>
                </a:extLst>
              </p:cNvPr>
              <p:cNvPicPr/>
              <p:nvPr/>
            </p:nvPicPr>
            <p:blipFill>
              <a:blip r:embed="rId429"/>
              <a:stretch>
                <a:fillRect/>
              </a:stretch>
            </p:blipFill>
            <p:spPr>
              <a:xfrm>
                <a:off x="6083700" y="43055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26" name="Ink 125">
                <a:extLst>
                  <a:ext uri="{FF2B5EF4-FFF2-40B4-BE49-F238E27FC236}">
                    <a16:creationId xmlns:a16="http://schemas.microsoft.com/office/drawing/2014/main" id="{68BE6813-7D57-48DA-A2BA-66A48EEF5F52}"/>
                  </a:ext>
                </a:extLst>
              </p14:cNvPr>
              <p14:cNvContentPartPr/>
              <p14:nvPr/>
            </p14:nvContentPartPr>
            <p14:xfrm>
              <a:off x="6222660" y="4914280"/>
              <a:ext cx="360" cy="360"/>
            </p14:xfrm>
          </p:contentPart>
        </mc:Choice>
        <mc:Fallback xmlns="">
          <p:pic>
            <p:nvPicPr>
              <p:cNvPr id="126" name="Ink 125">
                <a:extLst>
                  <a:ext uri="{FF2B5EF4-FFF2-40B4-BE49-F238E27FC236}">
                    <a16:creationId xmlns:a16="http://schemas.microsoft.com/office/drawing/2014/main" id="{68BE6813-7D57-48DA-A2BA-66A48EEF5F52}"/>
                  </a:ext>
                </a:extLst>
              </p:cNvPr>
              <p:cNvPicPr/>
              <p:nvPr/>
            </p:nvPicPr>
            <p:blipFill>
              <a:blip r:embed="rId429"/>
              <a:stretch>
                <a:fillRect/>
              </a:stretch>
            </p:blipFill>
            <p:spPr>
              <a:xfrm>
                <a:off x="6159660" y="48512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7" name="Ink 126">
                <a:extLst>
                  <a:ext uri="{FF2B5EF4-FFF2-40B4-BE49-F238E27FC236}">
                    <a16:creationId xmlns:a16="http://schemas.microsoft.com/office/drawing/2014/main" id="{7D36AA76-7680-482B-836E-183E4A12D484}"/>
                  </a:ext>
                </a:extLst>
              </p14:cNvPr>
              <p14:cNvContentPartPr/>
              <p14:nvPr/>
            </p14:nvContentPartPr>
            <p14:xfrm>
              <a:off x="6108540" y="4978360"/>
              <a:ext cx="360" cy="360"/>
            </p14:xfrm>
          </p:contentPart>
        </mc:Choice>
        <mc:Fallback xmlns="">
          <p:pic>
            <p:nvPicPr>
              <p:cNvPr id="127" name="Ink 126">
                <a:extLst>
                  <a:ext uri="{FF2B5EF4-FFF2-40B4-BE49-F238E27FC236}">
                    <a16:creationId xmlns:a16="http://schemas.microsoft.com/office/drawing/2014/main" id="{7D36AA76-7680-482B-836E-183E4A12D484}"/>
                  </a:ext>
                </a:extLst>
              </p:cNvPr>
              <p:cNvPicPr/>
              <p:nvPr/>
            </p:nvPicPr>
            <p:blipFill>
              <a:blip r:embed="rId429"/>
              <a:stretch>
                <a:fillRect/>
              </a:stretch>
            </p:blipFill>
            <p:spPr>
              <a:xfrm>
                <a:off x="6045540" y="49153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530" name="Ink 529">
                <a:extLst>
                  <a:ext uri="{FF2B5EF4-FFF2-40B4-BE49-F238E27FC236}">
                    <a16:creationId xmlns:a16="http://schemas.microsoft.com/office/drawing/2014/main" id="{CD173D07-2A30-42AB-B02D-3E233D332A77}"/>
                  </a:ext>
                </a:extLst>
              </p14:cNvPr>
              <p14:cNvContentPartPr/>
              <p14:nvPr/>
            </p14:nvContentPartPr>
            <p14:xfrm>
              <a:off x="9460579" y="3926348"/>
              <a:ext cx="279720" cy="105120"/>
            </p14:xfrm>
          </p:contentPart>
        </mc:Choice>
        <mc:Fallback xmlns="">
          <p:pic>
            <p:nvPicPr>
              <p:cNvPr id="530" name="Ink 529">
                <a:extLst>
                  <a:ext uri="{FF2B5EF4-FFF2-40B4-BE49-F238E27FC236}">
                    <a16:creationId xmlns:a16="http://schemas.microsoft.com/office/drawing/2014/main" id="{CD173D07-2A30-42AB-B02D-3E233D332A77}"/>
                  </a:ext>
                </a:extLst>
              </p:cNvPr>
              <p:cNvPicPr/>
              <p:nvPr/>
            </p:nvPicPr>
            <p:blipFill>
              <a:blip r:embed="rId453"/>
              <a:stretch>
                <a:fillRect/>
              </a:stretch>
            </p:blipFill>
            <p:spPr>
              <a:xfrm>
                <a:off x="9442602" y="3908348"/>
                <a:ext cx="315314"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531" name="Ink 530">
                <a:extLst>
                  <a:ext uri="{FF2B5EF4-FFF2-40B4-BE49-F238E27FC236}">
                    <a16:creationId xmlns:a16="http://schemas.microsoft.com/office/drawing/2014/main" id="{E9D3B9F4-5410-4587-9D8D-D67AC68784D4}"/>
                  </a:ext>
                </a:extLst>
              </p14:cNvPr>
              <p14:cNvContentPartPr/>
              <p14:nvPr/>
            </p14:nvContentPartPr>
            <p14:xfrm>
              <a:off x="9443299" y="3926348"/>
              <a:ext cx="162720" cy="357480"/>
            </p14:xfrm>
          </p:contentPart>
        </mc:Choice>
        <mc:Fallback xmlns="">
          <p:pic>
            <p:nvPicPr>
              <p:cNvPr id="531" name="Ink 530">
                <a:extLst>
                  <a:ext uri="{FF2B5EF4-FFF2-40B4-BE49-F238E27FC236}">
                    <a16:creationId xmlns:a16="http://schemas.microsoft.com/office/drawing/2014/main" id="{E9D3B9F4-5410-4587-9D8D-D67AC68784D4}"/>
                  </a:ext>
                </a:extLst>
              </p:cNvPr>
              <p:cNvPicPr/>
              <p:nvPr/>
            </p:nvPicPr>
            <p:blipFill>
              <a:blip r:embed="rId455"/>
              <a:stretch>
                <a:fillRect/>
              </a:stretch>
            </p:blipFill>
            <p:spPr>
              <a:xfrm>
                <a:off x="9425299" y="3908348"/>
                <a:ext cx="1983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525" name="Ink 524">
                <a:extLst>
                  <a:ext uri="{FF2B5EF4-FFF2-40B4-BE49-F238E27FC236}">
                    <a16:creationId xmlns:a16="http://schemas.microsoft.com/office/drawing/2014/main" id="{CC6122D5-8153-41B5-9E14-F062A68F0962}"/>
                  </a:ext>
                </a:extLst>
              </p14:cNvPr>
              <p14:cNvContentPartPr/>
              <p14:nvPr/>
            </p14:nvContentPartPr>
            <p14:xfrm>
              <a:off x="9453739" y="2892428"/>
              <a:ext cx="252360" cy="323640"/>
            </p14:xfrm>
          </p:contentPart>
        </mc:Choice>
        <mc:Fallback xmlns="">
          <p:pic>
            <p:nvPicPr>
              <p:cNvPr id="525" name="Ink 524">
                <a:extLst>
                  <a:ext uri="{FF2B5EF4-FFF2-40B4-BE49-F238E27FC236}">
                    <a16:creationId xmlns:a16="http://schemas.microsoft.com/office/drawing/2014/main" id="{CC6122D5-8153-41B5-9E14-F062A68F0962}"/>
                  </a:ext>
                </a:extLst>
              </p:cNvPr>
              <p:cNvPicPr/>
              <p:nvPr/>
            </p:nvPicPr>
            <p:blipFill>
              <a:blip r:embed="rId457"/>
              <a:stretch>
                <a:fillRect/>
              </a:stretch>
            </p:blipFill>
            <p:spPr>
              <a:xfrm>
                <a:off x="9435739" y="2874428"/>
                <a:ext cx="2880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526" name="Ink 525">
                <a:extLst>
                  <a:ext uri="{FF2B5EF4-FFF2-40B4-BE49-F238E27FC236}">
                    <a16:creationId xmlns:a16="http://schemas.microsoft.com/office/drawing/2014/main" id="{37844EB6-0E94-48BB-8342-DA8B90589E3E}"/>
                  </a:ext>
                </a:extLst>
              </p14:cNvPr>
              <p14:cNvContentPartPr/>
              <p14:nvPr/>
            </p14:nvContentPartPr>
            <p14:xfrm>
              <a:off x="9472459" y="3111308"/>
              <a:ext cx="356760" cy="50400"/>
            </p14:xfrm>
          </p:contentPart>
        </mc:Choice>
        <mc:Fallback xmlns="">
          <p:pic>
            <p:nvPicPr>
              <p:cNvPr id="526" name="Ink 525">
                <a:extLst>
                  <a:ext uri="{FF2B5EF4-FFF2-40B4-BE49-F238E27FC236}">
                    <a16:creationId xmlns:a16="http://schemas.microsoft.com/office/drawing/2014/main" id="{37844EB6-0E94-48BB-8342-DA8B90589E3E}"/>
                  </a:ext>
                </a:extLst>
              </p:cNvPr>
              <p:cNvPicPr/>
              <p:nvPr/>
            </p:nvPicPr>
            <p:blipFill>
              <a:blip r:embed="rId459"/>
              <a:stretch>
                <a:fillRect/>
              </a:stretch>
            </p:blipFill>
            <p:spPr>
              <a:xfrm>
                <a:off x="9454459" y="3093308"/>
                <a:ext cx="392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527" name="Ink 526">
                <a:extLst>
                  <a:ext uri="{FF2B5EF4-FFF2-40B4-BE49-F238E27FC236}">
                    <a16:creationId xmlns:a16="http://schemas.microsoft.com/office/drawing/2014/main" id="{B89411D5-6088-4C35-9B66-B9E2562B962B}"/>
                  </a:ext>
                </a:extLst>
              </p14:cNvPr>
              <p14:cNvContentPartPr/>
              <p14:nvPr/>
            </p14:nvContentPartPr>
            <p14:xfrm>
              <a:off x="9473539" y="3167468"/>
              <a:ext cx="327240" cy="235440"/>
            </p14:xfrm>
          </p:contentPart>
        </mc:Choice>
        <mc:Fallback xmlns="">
          <p:pic>
            <p:nvPicPr>
              <p:cNvPr id="527" name="Ink 526">
                <a:extLst>
                  <a:ext uri="{FF2B5EF4-FFF2-40B4-BE49-F238E27FC236}">
                    <a16:creationId xmlns:a16="http://schemas.microsoft.com/office/drawing/2014/main" id="{B89411D5-6088-4C35-9B66-B9E2562B962B}"/>
                  </a:ext>
                </a:extLst>
              </p:cNvPr>
              <p:cNvPicPr/>
              <p:nvPr/>
            </p:nvPicPr>
            <p:blipFill>
              <a:blip r:embed="rId461"/>
              <a:stretch>
                <a:fillRect/>
              </a:stretch>
            </p:blipFill>
            <p:spPr>
              <a:xfrm>
                <a:off x="9455539" y="3149468"/>
                <a:ext cx="3628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528" name="Ink 527">
                <a:extLst>
                  <a:ext uri="{FF2B5EF4-FFF2-40B4-BE49-F238E27FC236}">
                    <a16:creationId xmlns:a16="http://schemas.microsoft.com/office/drawing/2014/main" id="{060F9BB7-679C-4DDC-AE2E-E6055F282075}"/>
                  </a:ext>
                </a:extLst>
              </p14:cNvPr>
              <p14:cNvContentPartPr/>
              <p14:nvPr/>
            </p14:nvContentPartPr>
            <p14:xfrm>
              <a:off x="9459139" y="3191228"/>
              <a:ext cx="190440" cy="403200"/>
            </p14:xfrm>
          </p:contentPart>
        </mc:Choice>
        <mc:Fallback xmlns="">
          <p:pic>
            <p:nvPicPr>
              <p:cNvPr id="528" name="Ink 527">
                <a:extLst>
                  <a:ext uri="{FF2B5EF4-FFF2-40B4-BE49-F238E27FC236}">
                    <a16:creationId xmlns:a16="http://schemas.microsoft.com/office/drawing/2014/main" id="{060F9BB7-679C-4DDC-AE2E-E6055F282075}"/>
                  </a:ext>
                </a:extLst>
              </p:cNvPr>
              <p:cNvPicPr/>
              <p:nvPr/>
            </p:nvPicPr>
            <p:blipFill>
              <a:blip r:embed="rId463"/>
              <a:stretch>
                <a:fillRect/>
              </a:stretch>
            </p:blipFill>
            <p:spPr>
              <a:xfrm>
                <a:off x="9441139" y="3173228"/>
                <a:ext cx="2260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533" name="Ink 532">
                <a:extLst>
                  <a:ext uri="{FF2B5EF4-FFF2-40B4-BE49-F238E27FC236}">
                    <a16:creationId xmlns:a16="http://schemas.microsoft.com/office/drawing/2014/main" id="{FAA6065F-C022-4681-9260-91321397F629}"/>
                  </a:ext>
                </a:extLst>
              </p14:cNvPr>
              <p14:cNvContentPartPr/>
              <p14:nvPr/>
            </p14:nvContentPartPr>
            <p14:xfrm>
              <a:off x="8755339" y="4320908"/>
              <a:ext cx="349200" cy="19440"/>
            </p14:xfrm>
          </p:contentPart>
        </mc:Choice>
        <mc:Fallback xmlns="">
          <p:pic>
            <p:nvPicPr>
              <p:cNvPr id="533" name="Ink 532">
                <a:extLst>
                  <a:ext uri="{FF2B5EF4-FFF2-40B4-BE49-F238E27FC236}">
                    <a16:creationId xmlns:a16="http://schemas.microsoft.com/office/drawing/2014/main" id="{FAA6065F-C022-4681-9260-91321397F629}"/>
                  </a:ext>
                </a:extLst>
              </p:cNvPr>
              <p:cNvPicPr/>
              <p:nvPr/>
            </p:nvPicPr>
            <p:blipFill>
              <a:blip r:embed="rId465"/>
              <a:stretch>
                <a:fillRect/>
              </a:stretch>
            </p:blipFill>
            <p:spPr>
              <a:xfrm>
                <a:off x="8737320" y="4302908"/>
                <a:ext cx="384877"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34" name="Ink 533">
                <a:extLst>
                  <a:ext uri="{FF2B5EF4-FFF2-40B4-BE49-F238E27FC236}">
                    <a16:creationId xmlns:a16="http://schemas.microsoft.com/office/drawing/2014/main" id="{8ADB450C-9162-4F84-B500-164450EF9A8F}"/>
                  </a:ext>
                </a:extLst>
              </p14:cNvPr>
              <p14:cNvContentPartPr/>
              <p14:nvPr/>
            </p14:nvContentPartPr>
            <p14:xfrm>
              <a:off x="8785219" y="4338908"/>
              <a:ext cx="356040" cy="263520"/>
            </p14:xfrm>
          </p:contentPart>
        </mc:Choice>
        <mc:Fallback xmlns="">
          <p:pic>
            <p:nvPicPr>
              <p:cNvPr id="534" name="Ink 533">
                <a:extLst>
                  <a:ext uri="{FF2B5EF4-FFF2-40B4-BE49-F238E27FC236}">
                    <a16:creationId xmlns:a16="http://schemas.microsoft.com/office/drawing/2014/main" id="{8ADB450C-9162-4F84-B500-164450EF9A8F}"/>
                  </a:ext>
                </a:extLst>
              </p:cNvPr>
              <p:cNvPicPr/>
              <p:nvPr/>
            </p:nvPicPr>
            <p:blipFill>
              <a:blip r:embed="rId467"/>
              <a:stretch>
                <a:fillRect/>
              </a:stretch>
            </p:blipFill>
            <p:spPr>
              <a:xfrm>
                <a:off x="8767219" y="4320908"/>
                <a:ext cx="391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535" name="Ink 534">
                <a:extLst>
                  <a:ext uri="{FF2B5EF4-FFF2-40B4-BE49-F238E27FC236}">
                    <a16:creationId xmlns:a16="http://schemas.microsoft.com/office/drawing/2014/main" id="{5B44D69F-2735-44D5-B8F2-DE42057D5799}"/>
                  </a:ext>
                </a:extLst>
              </p14:cNvPr>
              <p14:cNvContentPartPr/>
              <p14:nvPr/>
            </p14:nvContentPartPr>
            <p14:xfrm>
              <a:off x="8742739" y="4350788"/>
              <a:ext cx="282600" cy="365040"/>
            </p14:xfrm>
          </p:contentPart>
        </mc:Choice>
        <mc:Fallback xmlns="">
          <p:pic>
            <p:nvPicPr>
              <p:cNvPr id="535" name="Ink 534">
                <a:extLst>
                  <a:ext uri="{FF2B5EF4-FFF2-40B4-BE49-F238E27FC236}">
                    <a16:creationId xmlns:a16="http://schemas.microsoft.com/office/drawing/2014/main" id="{5B44D69F-2735-44D5-B8F2-DE42057D5799}"/>
                  </a:ext>
                </a:extLst>
              </p:cNvPr>
              <p:cNvPicPr/>
              <p:nvPr/>
            </p:nvPicPr>
            <p:blipFill>
              <a:blip r:embed="rId469"/>
              <a:stretch>
                <a:fillRect/>
              </a:stretch>
            </p:blipFill>
            <p:spPr>
              <a:xfrm>
                <a:off x="8724716" y="4332788"/>
                <a:ext cx="318285"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536" name="Ink 535">
                <a:extLst>
                  <a:ext uri="{FF2B5EF4-FFF2-40B4-BE49-F238E27FC236}">
                    <a16:creationId xmlns:a16="http://schemas.microsoft.com/office/drawing/2014/main" id="{31337954-958B-46D1-B4A4-05EF65380294}"/>
                  </a:ext>
                </a:extLst>
              </p14:cNvPr>
              <p14:cNvContentPartPr/>
              <p14:nvPr/>
            </p14:nvContentPartPr>
            <p14:xfrm>
              <a:off x="8402899" y="4548068"/>
              <a:ext cx="402840" cy="165240"/>
            </p14:xfrm>
          </p:contentPart>
        </mc:Choice>
        <mc:Fallback xmlns="">
          <p:pic>
            <p:nvPicPr>
              <p:cNvPr id="536" name="Ink 535">
                <a:extLst>
                  <a:ext uri="{FF2B5EF4-FFF2-40B4-BE49-F238E27FC236}">
                    <a16:creationId xmlns:a16="http://schemas.microsoft.com/office/drawing/2014/main" id="{31337954-958B-46D1-B4A4-05EF65380294}"/>
                  </a:ext>
                </a:extLst>
              </p:cNvPr>
              <p:cNvPicPr/>
              <p:nvPr/>
            </p:nvPicPr>
            <p:blipFill>
              <a:blip r:embed="rId471"/>
              <a:stretch>
                <a:fillRect/>
              </a:stretch>
            </p:blipFill>
            <p:spPr>
              <a:xfrm>
                <a:off x="8384915" y="4530068"/>
                <a:ext cx="438448"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37" name="Ink 536">
                <a:extLst>
                  <a:ext uri="{FF2B5EF4-FFF2-40B4-BE49-F238E27FC236}">
                    <a16:creationId xmlns:a16="http://schemas.microsoft.com/office/drawing/2014/main" id="{C6973375-91B9-45AD-ABE1-6EF4D8924DEF}"/>
                  </a:ext>
                </a:extLst>
              </p14:cNvPr>
              <p14:cNvContentPartPr/>
              <p14:nvPr/>
            </p14:nvContentPartPr>
            <p14:xfrm>
              <a:off x="8360779" y="4577588"/>
              <a:ext cx="70200" cy="239760"/>
            </p14:xfrm>
          </p:contentPart>
        </mc:Choice>
        <mc:Fallback xmlns="">
          <p:pic>
            <p:nvPicPr>
              <p:cNvPr id="537" name="Ink 536">
                <a:extLst>
                  <a:ext uri="{FF2B5EF4-FFF2-40B4-BE49-F238E27FC236}">
                    <a16:creationId xmlns:a16="http://schemas.microsoft.com/office/drawing/2014/main" id="{C6973375-91B9-45AD-ABE1-6EF4D8924DEF}"/>
                  </a:ext>
                </a:extLst>
              </p:cNvPr>
              <p:cNvPicPr/>
              <p:nvPr/>
            </p:nvPicPr>
            <p:blipFill>
              <a:blip r:embed="rId473"/>
              <a:stretch>
                <a:fillRect/>
              </a:stretch>
            </p:blipFill>
            <p:spPr>
              <a:xfrm>
                <a:off x="8342779" y="4559588"/>
                <a:ext cx="1058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38" name="Ink 537">
                <a:extLst>
                  <a:ext uri="{FF2B5EF4-FFF2-40B4-BE49-F238E27FC236}">
                    <a16:creationId xmlns:a16="http://schemas.microsoft.com/office/drawing/2014/main" id="{D505B12B-9B92-4F06-942F-CBF4F69AFF48}"/>
                  </a:ext>
                </a:extLst>
              </p14:cNvPr>
              <p14:cNvContentPartPr/>
              <p14:nvPr/>
            </p14:nvContentPartPr>
            <p14:xfrm>
              <a:off x="8128219" y="4673348"/>
              <a:ext cx="185400" cy="163800"/>
            </p14:xfrm>
          </p:contentPart>
        </mc:Choice>
        <mc:Fallback xmlns="">
          <p:pic>
            <p:nvPicPr>
              <p:cNvPr id="538" name="Ink 537">
                <a:extLst>
                  <a:ext uri="{FF2B5EF4-FFF2-40B4-BE49-F238E27FC236}">
                    <a16:creationId xmlns:a16="http://schemas.microsoft.com/office/drawing/2014/main" id="{D505B12B-9B92-4F06-942F-CBF4F69AFF48}"/>
                  </a:ext>
                </a:extLst>
              </p:cNvPr>
              <p:cNvPicPr/>
              <p:nvPr/>
            </p:nvPicPr>
            <p:blipFill>
              <a:blip r:embed="rId475"/>
              <a:stretch>
                <a:fillRect/>
              </a:stretch>
            </p:blipFill>
            <p:spPr>
              <a:xfrm>
                <a:off x="8110219" y="4655348"/>
                <a:ext cx="221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603" name="Ink 602">
                <a:extLst>
                  <a:ext uri="{FF2B5EF4-FFF2-40B4-BE49-F238E27FC236}">
                    <a16:creationId xmlns:a16="http://schemas.microsoft.com/office/drawing/2014/main" id="{FE0434EC-6D31-4B15-877B-3C786CB699D9}"/>
                  </a:ext>
                </a:extLst>
              </p14:cNvPr>
              <p14:cNvContentPartPr/>
              <p14:nvPr/>
            </p14:nvContentPartPr>
            <p14:xfrm>
              <a:off x="7517254" y="3576894"/>
              <a:ext cx="623160" cy="744840"/>
            </p14:xfrm>
          </p:contentPart>
        </mc:Choice>
        <mc:Fallback xmlns="">
          <p:pic>
            <p:nvPicPr>
              <p:cNvPr id="603" name="Ink 602">
                <a:extLst>
                  <a:ext uri="{FF2B5EF4-FFF2-40B4-BE49-F238E27FC236}">
                    <a16:creationId xmlns:a16="http://schemas.microsoft.com/office/drawing/2014/main" id="{FE0434EC-6D31-4B15-877B-3C786CB699D9}"/>
                  </a:ext>
                </a:extLst>
              </p:cNvPr>
              <p:cNvPicPr/>
              <p:nvPr/>
            </p:nvPicPr>
            <p:blipFill>
              <a:blip r:embed="rId477"/>
              <a:stretch>
                <a:fillRect/>
              </a:stretch>
            </p:blipFill>
            <p:spPr>
              <a:xfrm>
                <a:off x="7499254" y="3558885"/>
                <a:ext cx="658800" cy="780497"/>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604" name="Ink 603">
                <a:extLst>
                  <a:ext uri="{FF2B5EF4-FFF2-40B4-BE49-F238E27FC236}">
                    <a16:creationId xmlns:a16="http://schemas.microsoft.com/office/drawing/2014/main" id="{1795C36E-9C52-4084-A484-EB762AF140F1}"/>
                  </a:ext>
                </a:extLst>
              </p14:cNvPr>
              <p14:cNvContentPartPr/>
              <p14:nvPr/>
            </p14:nvContentPartPr>
            <p14:xfrm>
              <a:off x="7205854" y="3841134"/>
              <a:ext cx="43920" cy="81720"/>
            </p14:xfrm>
          </p:contentPart>
        </mc:Choice>
        <mc:Fallback xmlns="">
          <p:pic>
            <p:nvPicPr>
              <p:cNvPr id="604" name="Ink 603">
                <a:extLst>
                  <a:ext uri="{FF2B5EF4-FFF2-40B4-BE49-F238E27FC236}">
                    <a16:creationId xmlns:a16="http://schemas.microsoft.com/office/drawing/2014/main" id="{1795C36E-9C52-4084-A484-EB762AF140F1}"/>
                  </a:ext>
                </a:extLst>
              </p:cNvPr>
              <p:cNvPicPr/>
              <p:nvPr/>
            </p:nvPicPr>
            <p:blipFill>
              <a:blip r:embed="rId479"/>
              <a:stretch>
                <a:fillRect/>
              </a:stretch>
            </p:blipFill>
            <p:spPr>
              <a:xfrm>
                <a:off x="7187854" y="3823134"/>
                <a:ext cx="79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40" name="Ink 539">
                <a:extLst>
                  <a:ext uri="{FF2B5EF4-FFF2-40B4-BE49-F238E27FC236}">
                    <a16:creationId xmlns:a16="http://schemas.microsoft.com/office/drawing/2014/main" id="{514F482C-559C-4B42-B9C8-2ED62A8B20CA}"/>
                  </a:ext>
                </a:extLst>
              </p14:cNvPr>
              <p14:cNvContentPartPr/>
              <p14:nvPr/>
            </p14:nvContentPartPr>
            <p14:xfrm>
              <a:off x="7152979" y="4296788"/>
              <a:ext cx="159480" cy="355320"/>
            </p14:xfrm>
          </p:contentPart>
        </mc:Choice>
        <mc:Fallback xmlns="">
          <p:pic>
            <p:nvPicPr>
              <p:cNvPr id="540" name="Ink 539">
                <a:extLst>
                  <a:ext uri="{FF2B5EF4-FFF2-40B4-BE49-F238E27FC236}">
                    <a16:creationId xmlns:a16="http://schemas.microsoft.com/office/drawing/2014/main" id="{514F482C-559C-4B42-B9C8-2ED62A8B20CA}"/>
                  </a:ext>
                </a:extLst>
              </p:cNvPr>
              <p:cNvPicPr/>
              <p:nvPr/>
            </p:nvPicPr>
            <p:blipFill>
              <a:blip r:embed="rId481"/>
              <a:stretch>
                <a:fillRect/>
              </a:stretch>
            </p:blipFill>
            <p:spPr>
              <a:xfrm>
                <a:off x="7134979" y="4278788"/>
                <a:ext cx="1951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41" name="Ink 540">
                <a:extLst>
                  <a:ext uri="{FF2B5EF4-FFF2-40B4-BE49-F238E27FC236}">
                    <a16:creationId xmlns:a16="http://schemas.microsoft.com/office/drawing/2014/main" id="{71366C03-3B4B-47F7-9060-918CCF13DCF8}"/>
                  </a:ext>
                </a:extLst>
              </p14:cNvPr>
              <p14:cNvContentPartPr/>
              <p14:nvPr/>
            </p14:nvContentPartPr>
            <p14:xfrm>
              <a:off x="7344859" y="4338908"/>
              <a:ext cx="122760" cy="308520"/>
            </p14:xfrm>
          </p:contentPart>
        </mc:Choice>
        <mc:Fallback xmlns="">
          <p:pic>
            <p:nvPicPr>
              <p:cNvPr id="541" name="Ink 540">
                <a:extLst>
                  <a:ext uri="{FF2B5EF4-FFF2-40B4-BE49-F238E27FC236}">
                    <a16:creationId xmlns:a16="http://schemas.microsoft.com/office/drawing/2014/main" id="{71366C03-3B4B-47F7-9060-918CCF13DCF8}"/>
                  </a:ext>
                </a:extLst>
              </p:cNvPr>
              <p:cNvPicPr/>
              <p:nvPr/>
            </p:nvPicPr>
            <p:blipFill>
              <a:blip r:embed="rId483"/>
              <a:stretch>
                <a:fillRect/>
              </a:stretch>
            </p:blipFill>
            <p:spPr>
              <a:xfrm>
                <a:off x="7326859" y="4320908"/>
                <a:ext cx="1584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42" name="Ink 541">
                <a:extLst>
                  <a:ext uri="{FF2B5EF4-FFF2-40B4-BE49-F238E27FC236}">
                    <a16:creationId xmlns:a16="http://schemas.microsoft.com/office/drawing/2014/main" id="{E6A42662-0B8C-487F-B75E-C4EB3B50DE43}"/>
                  </a:ext>
                </a:extLst>
              </p14:cNvPr>
              <p14:cNvContentPartPr/>
              <p14:nvPr/>
            </p14:nvContentPartPr>
            <p14:xfrm>
              <a:off x="7404619" y="4291028"/>
              <a:ext cx="214920" cy="281520"/>
            </p14:xfrm>
          </p:contentPart>
        </mc:Choice>
        <mc:Fallback xmlns="">
          <p:pic>
            <p:nvPicPr>
              <p:cNvPr id="542" name="Ink 541">
                <a:extLst>
                  <a:ext uri="{FF2B5EF4-FFF2-40B4-BE49-F238E27FC236}">
                    <a16:creationId xmlns:a16="http://schemas.microsoft.com/office/drawing/2014/main" id="{E6A42662-0B8C-487F-B75E-C4EB3B50DE43}"/>
                  </a:ext>
                </a:extLst>
              </p:cNvPr>
              <p:cNvPicPr/>
              <p:nvPr/>
            </p:nvPicPr>
            <p:blipFill>
              <a:blip r:embed="rId485"/>
              <a:stretch>
                <a:fillRect/>
              </a:stretch>
            </p:blipFill>
            <p:spPr>
              <a:xfrm>
                <a:off x="7386649" y="4273028"/>
                <a:ext cx="2505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43" name="Ink 542">
                <a:extLst>
                  <a:ext uri="{FF2B5EF4-FFF2-40B4-BE49-F238E27FC236}">
                    <a16:creationId xmlns:a16="http://schemas.microsoft.com/office/drawing/2014/main" id="{229E3F3F-4262-491D-AEC1-BE5F67D7889F}"/>
                  </a:ext>
                </a:extLst>
              </p14:cNvPr>
              <p14:cNvContentPartPr/>
              <p14:nvPr/>
            </p14:nvContentPartPr>
            <p14:xfrm>
              <a:off x="6675259" y="4487948"/>
              <a:ext cx="84960" cy="283320"/>
            </p14:xfrm>
          </p:contentPart>
        </mc:Choice>
        <mc:Fallback xmlns="">
          <p:pic>
            <p:nvPicPr>
              <p:cNvPr id="543" name="Ink 542">
                <a:extLst>
                  <a:ext uri="{FF2B5EF4-FFF2-40B4-BE49-F238E27FC236}">
                    <a16:creationId xmlns:a16="http://schemas.microsoft.com/office/drawing/2014/main" id="{229E3F3F-4262-491D-AEC1-BE5F67D7889F}"/>
                  </a:ext>
                </a:extLst>
              </p:cNvPr>
              <p:cNvPicPr/>
              <p:nvPr/>
            </p:nvPicPr>
            <p:blipFill>
              <a:blip r:embed="rId487"/>
              <a:stretch>
                <a:fillRect/>
              </a:stretch>
            </p:blipFill>
            <p:spPr>
              <a:xfrm>
                <a:off x="6657259" y="4469948"/>
                <a:ext cx="1206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45" name="Ink 544">
                <a:extLst>
                  <a:ext uri="{FF2B5EF4-FFF2-40B4-BE49-F238E27FC236}">
                    <a16:creationId xmlns:a16="http://schemas.microsoft.com/office/drawing/2014/main" id="{FEFA972B-D25E-4128-BDCE-5DB73924617A}"/>
                  </a:ext>
                </a:extLst>
              </p14:cNvPr>
              <p14:cNvContentPartPr/>
              <p14:nvPr/>
            </p14:nvContentPartPr>
            <p14:xfrm>
              <a:off x="6699379" y="4476068"/>
              <a:ext cx="210960" cy="319320"/>
            </p14:xfrm>
          </p:contentPart>
        </mc:Choice>
        <mc:Fallback xmlns="">
          <p:pic>
            <p:nvPicPr>
              <p:cNvPr id="545" name="Ink 544">
                <a:extLst>
                  <a:ext uri="{FF2B5EF4-FFF2-40B4-BE49-F238E27FC236}">
                    <a16:creationId xmlns:a16="http://schemas.microsoft.com/office/drawing/2014/main" id="{FEFA972B-D25E-4128-BDCE-5DB73924617A}"/>
                  </a:ext>
                </a:extLst>
              </p:cNvPr>
              <p:cNvPicPr/>
              <p:nvPr/>
            </p:nvPicPr>
            <p:blipFill>
              <a:blip r:embed="rId489"/>
              <a:stretch>
                <a:fillRect/>
              </a:stretch>
            </p:blipFill>
            <p:spPr>
              <a:xfrm>
                <a:off x="6681410" y="4458068"/>
                <a:ext cx="246539"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46" name="Ink 545">
                <a:extLst>
                  <a:ext uri="{FF2B5EF4-FFF2-40B4-BE49-F238E27FC236}">
                    <a16:creationId xmlns:a16="http://schemas.microsoft.com/office/drawing/2014/main" id="{4E1509F4-8D3B-464D-8FC9-13E6444E3E62}"/>
                  </a:ext>
                </a:extLst>
              </p14:cNvPr>
              <p14:cNvContentPartPr/>
              <p14:nvPr/>
            </p14:nvContentPartPr>
            <p14:xfrm>
              <a:off x="6846259" y="4242788"/>
              <a:ext cx="74520" cy="114120"/>
            </p14:xfrm>
          </p:contentPart>
        </mc:Choice>
        <mc:Fallback xmlns="">
          <p:pic>
            <p:nvPicPr>
              <p:cNvPr id="546" name="Ink 545">
                <a:extLst>
                  <a:ext uri="{FF2B5EF4-FFF2-40B4-BE49-F238E27FC236}">
                    <a16:creationId xmlns:a16="http://schemas.microsoft.com/office/drawing/2014/main" id="{4E1509F4-8D3B-464D-8FC9-13E6444E3E62}"/>
                  </a:ext>
                </a:extLst>
              </p:cNvPr>
              <p:cNvPicPr/>
              <p:nvPr/>
            </p:nvPicPr>
            <p:blipFill>
              <a:blip r:embed="rId491"/>
              <a:stretch>
                <a:fillRect/>
              </a:stretch>
            </p:blipFill>
            <p:spPr>
              <a:xfrm>
                <a:off x="6828346" y="4224788"/>
                <a:ext cx="109989"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47" name="Ink 546">
                <a:extLst>
                  <a:ext uri="{FF2B5EF4-FFF2-40B4-BE49-F238E27FC236}">
                    <a16:creationId xmlns:a16="http://schemas.microsoft.com/office/drawing/2014/main" id="{7545A2F0-DD71-4D45-8006-FB737919E706}"/>
                  </a:ext>
                </a:extLst>
              </p14:cNvPr>
              <p14:cNvContentPartPr/>
              <p14:nvPr/>
            </p14:nvContentPartPr>
            <p14:xfrm>
              <a:off x="6926539" y="4273028"/>
              <a:ext cx="37080" cy="121320"/>
            </p14:xfrm>
          </p:contentPart>
        </mc:Choice>
        <mc:Fallback xmlns="">
          <p:pic>
            <p:nvPicPr>
              <p:cNvPr id="547" name="Ink 546">
                <a:extLst>
                  <a:ext uri="{FF2B5EF4-FFF2-40B4-BE49-F238E27FC236}">
                    <a16:creationId xmlns:a16="http://schemas.microsoft.com/office/drawing/2014/main" id="{7545A2F0-DD71-4D45-8006-FB737919E706}"/>
                  </a:ext>
                </a:extLst>
              </p:cNvPr>
              <p:cNvPicPr/>
              <p:nvPr/>
            </p:nvPicPr>
            <p:blipFill>
              <a:blip r:embed="rId493"/>
              <a:stretch>
                <a:fillRect/>
              </a:stretch>
            </p:blipFill>
            <p:spPr>
              <a:xfrm>
                <a:off x="6908363" y="4255081"/>
                <a:ext cx="73069" cy="156855"/>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605" name="Ink 604">
                <a:extLst>
                  <a:ext uri="{FF2B5EF4-FFF2-40B4-BE49-F238E27FC236}">
                    <a16:creationId xmlns:a16="http://schemas.microsoft.com/office/drawing/2014/main" id="{5A4618C9-FD2A-41DA-8D6E-D7C6D08A6281}"/>
                  </a:ext>
                </a:extLst>
              </p14:cNvPr>
              <p14:cNvContentPartPr/>
              <p14:nvPr/>
            </p14:nvContentPartPr>
            <p14:xfrm>
              <a:off x="7183534" y="4177374"/>
              <a:ext cx="203760" cy="142560"/>
            </p14:xfrm>
          </p:contentPart>
        </mc:Choice>
        <mc:Fallback xmlns="">
          <p:pic>
            <p:nvPicPr>
              <p:cNvPr id="605" name="Ink 604">
                <a:extLst>
                  <a:ext uri="{FF2B5EF4-FFF2-40B4-BE49-F238E27FC236}">
                    <a16:creationId xmlns:a16="http://schemas.microsoft.com/office/drawing/2014/main" id="{5A4618C9-FD2A-41DA-8D6E-D7C6D08A6281}"/>
                  </a:ext>
                </a:extLst>
              </p:cNvPr>
              <p:cNvPicPr/>
              <p:nvPr/>
            </p:nvPicPr>
            <p:blipFill>
              <a:blip r:embed="rId495"/>
              <a:stretch>
                <a:fillRect/>
              </a:stretch>
            </p:blipFill>
            <p:spPr>
              <a:xfrm>
                <a:off x="7165566" y="4159374"/>
                <a:ext cx="239337"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13" name="Ink 512">
                <a:extLst>
                  <a:ext uri="{FF2B5EF4-FFF2-40B4-BE49-F238E27FC236}">
                    <a16:creationId xmlns:a16="http://schemas.microsoft.com/office/drawing/2014/main" id="{59C8DEDB-DC9F-441B-AC97-5BE1F46FD8F2}"/>
                  </a:ext>
                </a:extLst>
              </p14:cNvPr>
              <p14:cNvContentPartPr/>
              <p14:nvPr/>
            </p14:nvContentPartPr>
            <p14:xfrm>
              <a:off x="8223259" y="1744748"/>
              <a:ext cx="54720" cy="106560"/>
            </p14:xfrm>
          </p:contentPart>
        </mc:Choice>
        <mc:Fallback xmlns="">
          <p:pic>
            <p:nvPicPr>
              <p:cNvPr id="513" name="Ink 512">
                <a:extLst>
                  <a:ext uri="{FF2B5EF4-FFF2-40B4-BE49-F238E27FC236}">
                    <a16:creationId xmlns:a16="http://schemas.microsoft.com/office/drawing/2014/main" id="{59C8DEDB-DC9F-441B-AC97-5BE1F46FD8F2}"/>
                  </a:ext>
                </a:extLst>
              </p:cNvPr>
              <p:cNvPicPr/>
              <p:nvPr/>
            </p:nvPicPr>
            <p:blipFill>
              <a:blip r:embed="rId497"/>
              <a:stretch>
                <a:fillRect/>
              </a:stretch>
            </p:blipFill>
            <p:spPr>
              <a:xfrm>
                <a:off x="8205259" y="1726748"/>
                <a:ext cx="90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14" name="Ink 513">
                <a:extLst>
                  <a:ext uri="{FF2B5EF4-FFF2-40B4-BE49-F238E27FC236}">
                    <a16:creationId xmlns:a16="http://schemas.microsoft.com/office/drawing/2014/main" id="{753A9EA9-9428-49D1-BE9F-5F38611873D2}"/>
                  </a:ext>
                </a:extLst>
              </p14:cNvPr>
              <p14:cNvContentPartPr/>
              <p14:nvPr/>
            </p14:nvContentPartPr>
            <p14:xfrm>
              <a:off x="8308579" y="1613348"/>
              <a:ext cx="11520" cy="237240"/>
            </p14:xfrm>
          </p:contentPart>
        </mc:Choice>
        <mc:Fallback xmlns="">
          <p:pic>
            <p:nvPicPr>
              <p:cNvPr id="514" name="Ink 513">
                <a:extLst>
                  <a:ext uri="{FF2B5EF4-FFF2-40B4-BE49-F238E27FC236}">
                    <a16:creationId xmlns:a16="http://schemas.microsoft.com/office/drawing/2014/main" id="{753A9EA9-9428-49D1-BE9F-5F38611873D2}"/>
                  </a:ext>
                </a:extLst>
              </p:cNvPr>
              <p:cNvPicPr/>
              <p:nvPr/>
            </p:nvPicPr>
            <p:blipFill>
              <a:blip r:embed="rId499"/>
              <a:stretch>
                <a:fillRect/>
              </a:stretch>
            </p:blipFill>
            <p:spPr>
              <a:xfrm>
                <a:off x="8290579" y="1595321"/>
                <a:ext cx="47160" cy="272934"/>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15" name="Ink 514">
                <a:extLst>
                  <a:ext uri="{FF2B5EF4-FFF2-40B4-BE49-F238E27FC236}">
                    <a16:creationId xmlns:a16="http://schemas.microsoft.com/office/drawing/2014/main" id="{5D6F7CC2-0885-421A-8304-C1DE54569619}"/>
                  </a:ext>
                </a:extLst>
              </p14:cNvPr>
              <p14:cNvContentPartPr/>
              <p14:nvPr/>
            </p14:nvContentPartPr>
            <p14:xfrm>
              <a:off x="8109859" y="1631348"/>
              <a:ext cx="150480" cy="261000"/>
            </p14:xfrm>
          </p:contentPart>
        </mc:Choice>
        <mc:Fallback xmlns="">
          <p:pic>
            <p:nvPicPr>
              <p:cNvPr id="515" name="Ink 514">
                <a:extLst>
                  <a:ext uri="{FF2B5EF4-FFF2-40B4-BE49-F238E27FC236}">
                    <a16:creationId xmlns:a16="http://schemas.microsoft.com/office/drawing/2014/main" id="{5D6F7CC2-0885-421A-8304-C1DE54569619}"/>
                  </a:ext>
                </a:extLst>
              </p:cNvPr>
              <p:cNvPicPr/>
              <p:nvPr/>
            </p:nvPicPr>
            <p:blipFill>
              <a:blip r:embed="rId501"/>
              <a:stretch>
                <a:fillRect/>
              </a:stretch>
            </p:blipFill>
            <p:spPr>
              <a:xfrm>
                <a:off x="8091859" y="1613348"/>
                <a:ext cx="186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16" name="Ink 515">
                <a:extLst>
                  <a:ext uri="{FF2B5EF4-FFF2-40B4-BE49-F238E27FC236}">
                    <a16:creationId xmlns:a16="http://schemas.microsoft.com/office/drawing/2014/main" id="{B85F3913-B384-48BA-BE9C-5ABF504FBA34}"/>
                  </a:ext>
                </a:extLst>
              </p14:cNvPr>
              <p14:cNvContentPartPr/>
              <p14:nvPr/>
            </p14:nvContentPartPr>
            <p14:xfrm>
              <a:off x="8311099" y="1756988"/>
              <a:ext cx="265320" cy="122040"/>
            </p14:xfrm>
          </p:contentPart>
        </mc:Choice>
        <mc:Fallback xmlns="">
          <p:pic>
            <p:nvPicPr>
              <p:cNvPr id="516" name="Ink 515">
                <a:extLst>
                  <a:ext uri="{FF2B5EF4-FFF2-40B4-BE49-F238E27FC236}">
                    <a16:creationId xmlns:a16="http://schemas.microsoft.com/office/drawing/2014/main" id="{B85F3913-B384-48BA-BE9C-5ABF504FBA34}"/>
                  </a:ext>
                </a:extLst>
              </p:cNvPr>
              <p:cNvPicPr/>
              <p:nvPr/>
            </p:nvPicPr>
            <p:blipFill>
              <a:blip r:embed="rId503"/>
              <a:stretch>
                <a:fillRect/>
              </a:stretch>
            </p:blipFill>
            <p:spPr>
              <a:xfrm>
                <a:off x="8293099" y="1738988"/>
                <a:ext cx="300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17" name="Ink 516">
                <a:extLst>
                  <a:ext uri="{FF2B5EF4-FFF2-40B4-BE49-F238E27FC236}">
                    <a16:creationId xmlns:a16="http://schemas.microsoft.com/office/drawing/2014/main" id="{56C26086-F7D8-4E7B-91CA-462780856B97}"/>
                  </a:ext>
                </a:extLst>
              </p14:cNvPr>
              <p14:cNvContentPartPr/>
              <p14:nvPr/>
            </p14:nvContentPartPr>
            <p14:xfrm>
              <a:off x="8459779" y="1831508"/>
              <a:ext cx="325800" cy="189000"/>
            </p14:xfrm>
          </p:contentPart>
        </mc:Choice>
        <mc:Fallback xmlns="">
          <p:pic>
            <p:nvPicPr>
              <p:cNvPr id="517" name="Ink 516">
                <a:extLst>
                  <a:ext uri="{FF2B5EF4-FFF2-40B4-BE49-F238E27FC236}">
                    <a16:creationId xmlns:a16="http://schemas.microsoft.com/office/drawing/2014/main" id="{56C26086-F7D8-4E7B-91CA-462780856B97}"/>
                  </a:ext>
                </a:extLst>
              </p:cNvPr>
              <p:cNvPicPr/>
              <p:nvPr/>
            </p:nvPicPr>
            <p:blipFill>
              <a:blip r:embed="rId505"/>
              <a:stretch>
                <a:fillRect/>
              </a:stretch>
            </p:blipFill>
            <p:spPr>
              <a:xfrm>
                <a:off x="8441759" y="1813542"/>
                <a:ext cx="361479" cy="224572"/>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18" name="Ink 517">
                <a:extLst>
                  <a:ext uri="{FF2B5EF4-FFF2-40B4-BE49-F238E27FC236}">
                    <a16:creationId xmlns:a16="http://schemas.microsoft.com/office/drawing/2014/main" id="{D3F21966-BC69-4BC4-BEA4-650885CBDD3C}"/>
                  </a:ext>
                </a:extLst>
              </p14:cNvPr>
              <p14:cNvContentPartPr/>
              <p14:nvPr/>
            </p14:nvContentPartPr>
            <p14:xfrm>
              <a:off x="8486419" y="1941668"/>
              <a:ext cx="486360" cy="24840"/>
            </p14:xfrm>
          </p:contentPart>
        </mc:Choice>
        <mc:Fallback xmlns="">
          <p:pic>
            <p:nvPicPr>
              <p:cNvPr id="518" name="Ink 517">
                <a:extLst>
                  <a:ext uri="{FF2B5EF4-FFF2-40B4-BE49-F238E27FC236}">
                    <a16:creationId xmlns:a16="http://schemas.microsoft.com/office/drawing/2014/main" id="{D3F21966-BC69-4BC4-BEA4-650885CBDD3C}"/>
                  </a:ext>
                </a:extLst>
              </p:cNvPr>
              <p:cNvPicPr/>
              <p:nvPr/>
            </p:nvPicPr>
            <p:blipFill>
              <a:blip r:embed="rId507"/>
              <a:stretch>
                <a:fillRect/>
              </a:stretch>
            </p:blipFill>
            <p:spPr>
              <a:xfrm>
                <a:off x="8468432" y="1923668"/>
                <a:ext cx="521974"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19" name="Ink 518">
                <a:extLst>
                  <a:ext uri="{FF2B5EF4-FFF2-40B4-BE49-F238E27FC236}">
                    <a16:creationId xmlns:a16="http://schemas.microsoft.com/office/drawing/2014/main" id="{7386F2FE-11AC-45CB-B0A0-8EDFF91B8C0A}"/>
                  </a:ext>
                </a:extLst>
              </p14:cNvPr>
              <p14:cNvContentPartPr/>
              <p14:nvPr/>
            </p14:nvContentPartPr>
            <p14:xfrm>
              <a:off x="8516299" y="2006468"/>
              <a:ext cx="381600" cy="85680"/>
            </p14:xfrm>
          </p:contentPart>
        </mc:Choice>
        <mc:Fallback xmlns="">
          <p:pic>
            <p:nvPicPr>
              <p:cNvPr id="519" name="Ink 518">
                <a:extLst>
                  <a:ext uri="{FF2B5EF4-FFF2-40B4-BE49-F238E27FC236}">
                    <a16:creationId xmlns:a16="http://schemas.microsoft.com/office/drawing/2014/main" id="{7386F2FE-11AC-45CB-B0A0-8EDFF91B8C0A}"/>
                  </a:ext>
                </a:extLst>
              </p:cNvPr>
              <p:cNvPicPr/>
              <p:nvPr/>
            </p:nvPicPr>
            <p:blipFill>
              <a:blip r:embed="rId509"/>
              <a:stretch>
                <a:fillRect/>
              </a:stretch>
            </p:blipFill>
            <p:spPr>
              <a:xfrm>
                <a:off x="8498299" y="1988392"/>
                <a:ext cx="417240" cy="12147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20" name="Ink 519">
                <a:extLst>
                  <a:ext uri="{FF2B5EF4-FFF2-40B4-BE49-F238E27FC236}">
                    <a16:creationId xmlns:a16="http://schemas.microsoft.com/office/drawing/2014/main" id="{9C747973-8CA8-438E-8718-E07599B2BEE9}"/>
                  </a:ext>
                </a:extLst>
              </p14:cNvPr>
              <p14:cNvContentPartPr/>
              <p14:nvPr/>
            </p14:nvContentPartPr>
            <p14:xfrm>
              <a:off x="8461579" y="2474108"/>
              <a:ext cx="70560" cy="367920"/>
            </p14:xfrm>
          </p:contentPart>
        </mc:Choice>
        <mc:Fallback xmlns="">
          <p:pic>
            <p:nvPicPr>
              <p:cNvPr id="520" name="Ink 519">
                <a:extLst>
                  <a:ext uri="{FF2B5EF4-FFF2-40B4-BE49-F238E27FC236}">
                    <a16:creationId xmlns:a16="http://schemas.microsoft.com/office/drawing/2014/main" id="{9C747973-8CA8-438E-8718-E07599B2BEE9}"/>
                  </a:ext>
                </a:extLst>
              </p:cNvPr>
              <p:cNvPicPr/>
              <p:nvPr/>
            </p:nvPicPr>
            <p:blipFill>
              <a:blip r:embed="rId511"/>
              <a:stretch>
                <a:fillRect/>
              </a:stretch>
            </p:blipFill>
            <p:spPr>
              <a:xfrm>
                <a:off x="8443670" y="2456108"/>
                <a:ext cx="106019"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22" name="Ink 521">
                <a:extLst>
                  <a:ext uri="{FF2B5EF4-FFF2-40B4-BE49-F238E27FC236}">
                    <a16:creationId xmlns:a16="http://schemas.microsoft.com/office/drawing/2014/main" id="{ACC3000B-27C1-4FB5-849D-4FB41CCAE09E}"/>
                  </a:ext>
                </a:extLst>
              </p14:cNvPr>
              <p14:cNvContentPartPr/>
              <p14:nvPr/>
            </p14:nvContentPartPr>
            <p14:xfrm>
              <a:off x="8461579" y="2617388"/>
              <a:ext cx="216720" cy="204480"/>
            </p14:xfrm>
          </p:contentPart>
        </mc:Choice>
        <mc:Fallback xmlns="">
          <p:pic>
            <p:nvPicPr>
              <p:cNvPr id="522" name="Ink 521">
                <a:extLst>
                  <a:ext uri="{FF2B5EF4-FFF2-40B4-BE49-F238E27FC236}">
                    <a16:creationId xmlns:a16="http://schemas.microsoft.com/office/drawing/2014/main" id="{ACC3000B-27C1-4FB5-849D-4FB41CCAE09E}"/>
                  </a:ext>
                </a:extLst>
              </p:cNvPr>
              <p:cNvPicPr/>
              <p:nvPr/>
            </p:nvPicPr>
            <p:blipFill>
              <a:blip r:embed="rId513"/>
              <a:stretch>
                <a:fillRect/>
              </a:stretch>
            </p:blipFill>
            <p:spPr>
              <a:xfrm>
                <a:off x="8443609" y="2599356"/>
                <a:ext cx="252301" cy="240183"/>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23" name="Ink 522">
                <a:extLst>
                  <a:ext uri="{FF2B5EF4-FFF2-40B4-BE49-F238E27FC236}">
                    <a16:creationId xmlns:a16="http://schemas.microsoft.com/office/drawing/2014/main" id="{9B276B08-6693-407D-9489-3065396DCAA3}"/>
                  </a:ext>
                </a:extLst>
              </p14:cNvPr>
              <p14:cNvContentPartPr/>
              <p14:nvPr/>
            </p14:nvContentPartPr>
            <p14:xfrm>
              <a:off x="8434579" y="2617388"/>
              <a:ext cx="141840" cy="186480"/>
            </p14:xfrm>
          </p:contentPart>
        </mc:Choice>
        <mc:Fallback xmlns="">
          <p:pic>
            <p:nvPicPr>
              <p:cNvPr id="523" name="Ink 522">
                <a:extLst>
                  <a:ext uri="{FF2B5EF4-FFF2-40B4-BE49-F238E27FC236}">
                    <a16:creationId xmlns:a16="http://schemas.microsoft.com/office/drawing/2014/main" id="{9B276B08-6693-407D-9489-3065396DCAA3}"/>
                  </a:ext>
                </a:extLst>
              </p:cNvPr>
              <p:cNvPicPr/>
              <p:nvPr/>
            </p:nvPicPr>
            <p:blipFill>
              <a:blip r:embed="rId515"/>
              <a:stretch>
                <a:fillRect/>
              </a:stretch>
            </p:blipFill>
            <p:spPr>
              <a:xfrm>
                <a:off x="8416579" y="2599353"/>
                <a:ext cx="177480" cy="222189"/>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11" name="Ink 410">
                <a:extLst>
                  <a:ext uri="{FF2B5EF4-FFF2-40B4-BE49-F238E27FC236}">
                    <a16:creationId xmlns:a16="http://schemas.microsoft.com/office/drawing/2014/main" id="{EF407B11-525B-49FE-BA09-106B095E513E}"/>
                  </a:ext>
                </a:extLst>
              </p14:cNvPr>
              <p14:cNvContentPartPr/>
              <p14:nvPr/>
            </p14:nvContentPartPr>
            <p14:xfrm>
              <a:off x="3946715" y="1511362"/>
              <a:ext cx="865800" cy="155880"/>
            </p14:xfrm>
          </p:contentPart>
        </mc:Choice>
        <mc:Fallback xmlns="">
          <p:pic>
            <p:nvPicPr>
              <p:cNvPr id="411" name="Ink 410">
                <a:extLst>
                  <a:ext uri="{FF2B5EF4-FFF2-40B4-BE49-F238E27FC236}">
                    <a16:creationId xmlns:a16="http://schemas.microsoft.com/office/drawing/2014/main" id="{EF407B11-525B-49FE-BA09-106B095E513E}"/>
                  </a:ext>
                </a:extLst>
              </p:cNvPr>
              <p:cNvPicPr/>
              <p:nvPr/>
            </p:nvPicPr>
            <p:blipFill>
              <a:blip r:embed="rId517"/>
              <a:stretch>
                <a:fillRect/>
              </a:stretch>
            </p:blipFill>
            <p:spPr>
              <a:xfrm>
                <a:off x="3910715" y="1475362"/>
                <a:ext cx="937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12" name="Ink 411">
                <a:extLst>
                  <a:ext uri="{FF2B5EF4-FFF2-40B4-BE49-F238E27FC236}">
                    <a16:creationId xmlns:a16="http://schemas.microsoft.com/office/drawing/2014/main" id="{4401ADAF-5441-4536-9E46-9393917C99CE}"/>
                  </a:ext>
                </a:extLst>
              </p14:cNvPr>
              <p14:cNvContentPartPr/>
              <p14:nvPr/>
            </p14:nvContentPartPr>
            <p14:xfrm>
              <a:off x="5014115" y="1272682"/>
              <a:ext cx="360" cy="360"/>
            </p14:xfrm>
          </p:contentPart>
        </mc:Choice>
        <mc:Fallback xmlns="">
          <p:pic>
            <p:nvPicPr>
              <p:cNvPr id="412" name="Ink 411">
                <a:extLst>
                  <a:ext uri="{FF2B5EF4-FFF2-40B4-BE49-F238E27FC236}">
                    <a16:creationId xmlns:a16="http://schemas.microsoft.com/office/drawing/2014/main" id="{4401ADAF-5441-4536-9E46-9393917C99CE}"/>
                  </a:ext>
                </a:extLst>
              </p:cNvPr>
              <p:cNvPicPr/>
              <p:nvPr/>
            </p:nvPicPr>
            <p:blipFill>
              <a:blip r:embed="rId519"/>
              <a:stretch>
                <a:fillRect/>
              </a:stretch>
            </p:blipFill>
            <p:spPr>
              <a:xfrm>
                <a:off x="4978115" y="123668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13" name="Ink 412">
                <a:extLst>
                  <a:ext uri="{FF2B5EF4-FFF2-40B4-BE49-F238E27FC236}">
                    <a16:creationId xmlns:a16="http://schemas.microsoft.com/office/drawing/2014/main" id="{73C8C78B-2D75-4A13-8F15-3B5C9229B73B}"/>
                  </a:ext>
                </a:extLst>
              </p14:cNvPr>
              <p14:cNvContentPartPr/>
              <p14:nvPr/>
            </p14:nvContentPartPr>
            <p14:xfrm>
              <a:off x="5014115" y="1278802"/>
              <a:ext cx="360" cy="360"/>
            </p14:xfrm>
          </p:contentPart>
        </mc:Choice>
        <mc:Fallback xmlns="">
          <p:pic>
            <p:nvPicPr>
              <p:cNvPr id="413" name="Ink 412">
                <a:extLst>
                  <a:ext uri="{FF2B5EF4-FFF2-40B4-BE49-F238E27FC236}">
                    <a16:creationId xmlns:a16="http://schemas.microsoft.com/office/drawing/2014/main" id="{73C8C78B-2D75-4A13-8F15-3B5C9229B73B}"/>
                  </a:ext>
                </a:extLst>
              </p:cNvPr>
              <p:cNvPicPr/>
              <p:nvPr/>
            </p:nvPicPr>
            <p:blipFill>
              <a:blip r:embed="rId519"/>
              <a:stretch>
                <a:fillRect/>
              </a:stretch>
            </p:blipFill>
            <p:spPr>
              <a:xfrm>
                <a:off x="4978115" y="124280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4" name="Ink 413">
                <a:extLst>
                  <a:ext uri="{FF2B5EF4-FFF2-40B4-BE49-F238E27FC236}">
                    <a16:creationId xmlns:a16="http://schemas.microsoft.com/office/drawing/2014/main" id="{EF08CBB2-B144-418B-9879-13BF10A58705}"/>
                  </a:ext>
                </a:extLst>
              </p14:cNvPr>
              <p14:cNvContentPartPr/>
              <p14:nvPr/>
            </p14:nvContentPartPr>
            <p14:xfrm>
              <a:off x="5019875" y="1320562"/>
              <a:ext cx="360" cy="12240"/>
            </p14:xfrm>
          </p:contentPart>
        </mc:Choice>
        <mc:Fallback xmlns="">
          <p:pic>
            <p:nvPicPr>
              <p:cNvPr id="414" name="Ink 413">
                <a:extLst>
                  <a:ext uri="{FF2B5EF4-FFF2-40B4-BE49-F238E27FC236}">
                    <a16:creationId xmlns:a16="http://schemas.microsoft.com/office/drawing/2014/main" id="{EF08CBB2-B144-418B-9879-13BF10A58705}"/>
                  </a:ext>
                </a:extLst>
              </p:cNvPr>
              <p:cNvPicPr/>
              <p:nvPr/>
            </p:nvPicPr>
            <p:blipFill>
              <a:blip r:embed="rId522"/>
              <a:stretch>
                <a:fillRect/>
              </a:stretch>
            </p:blipFill>
            <p:spPr>
              <a:xfrm>
                <a:off x="4983875" y="1284562"/>
                <a:ext cx="72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5" name="Ink 414">
                <a:extLst>
                  <a:ext uri="{FF2B5EF4-FFF2-40B4-BE49-F238E27FC236}">
                    <a16:creationId xmlns:a16="http://schemas.microsoft.com/office/drawing/2014/main" id="{A4035F24-2E50-43B3-9719-C557F8F218CC}"/>
                  </a:ext>
                </a:extLst>
              </p14:cNvPr>
              <p14:cNvContentPartPr/>
              <p14:nvPr/>
            </p14:nvContentPartPr>
            <p14:xfrm>
              <a:off x="5025995" y="1356562"/>
              <a:ext cx="360" cy="1440"/>
            </p14:xfrm>
          </p:contentPart>
        </mc:Choice>
        <mc:Fallback xmlns="">
          <p:pic>
            <p:nvPicPr>
              <p:cNvPr id="415" name="Ink 414">
                <a:extLst>
                  <a:ext uri="{FF2B5EF4-FFF2-40B4-BE49-F238E27FC236}">
                    <a16:creationId xmlns:a16="http://schemas.microsoft.com/office/drawing/2014/main" id="{A4035F24-2E50-43B3-9719-C557F8F218CC}"/>
                  </a:ext>
                </a:extLst>
              </p:cNvPr>
              <p:cNvPicPr/>
              <p:nvPr/>
            </p:nvPicPr>
            <p:blipFill>
              <a:blip r:embed="rId524"/>
              <a:stretch>
                <a:fillRect/>
              </a:stretch>
            </p:blipFill>
            <p:spPr>
              <a:xfrm>
                <a:off x="4989995" y="1320562"/>
                <a:ext cx="72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6" name="Ink 415">
                <a:extLst>
                  <a:ext uri="{FF2B5EF4-FFF2-40B4-BE49-F238E27FC236}">
                    <a16:creationId xmlns:a16="http://schemas.microsoft.com/office/drawing/2014/main" id="{26126E6F-1427-415C-BDE0-28B5FE5C603C}"/>
                  </a:ext>
                </a:extLst>
              </p14:cNvPr>
              <p14:cNvContentPartPr/>
              <p14:nvPr/>
            </p14:nvContentPartPr>
            <p14:xfrm>
              <a:off x="5025995" y="1386082"/>
              <a:ext cx="360" cy="7560"/>
            </p14:xfrm>
          </p:contentPart>
        </mc:Choice>
        <mc:Fallback xmlns="">
          <p:pic>
            <p:nvPicPr>
              <p:cNvPr id="416" name="Ink 415">
                <a:extLst>
                  <a:ext uri="{FF2B5EF4-FFF2-40B4-BE49-F238E27FC236}">
                    <a16:creationId xmlns:a16="http://schemas.microsoft.com/office/drawing/2014/main" id="{26126E6F-1427-415C-BDE0-28B5FE5C603C}"/>
                  </a:ext>
                </a:extLst>
              </p:cNvPr>
              <p:cNvPicPr/>
              <p:nvPr/>
            </p:nvPicPr>
            <p:blipFill>
              <a:blip r:embed="rId526"/>
              <a:stretch>
                <a:fillRect/>
              </a:stretch>
            </p:blipFill>
            <p:spPr>
              <a:xfrm>
                <a:off x="4989995" y="1350082"/>
                <a:ext cx="72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7" name="Ink 416">
                <a:extLst>
                  <a:ext uri="{FF2B5EF4-FFF2-40B4-BE49-F238E27FC236}">
                    <a16:creationId xmlns:a16="http://schemas.microsoft.com/office/drawing/2014/main" id="{B3AFBB65-F58E-44DE-BE78-D71A05ACC8E3}"/>
                  </a:ext>
                </a:extLst>
              </p14:cNvPr>
              <p14:cNvContentPartPr/>
              <p14:nvPr/>
            </p14:nvContentPartPr>
            <p14:xfrm>
              <a:off x="5025995" y="1410202"/>
              <a:ext cx="360" cy="48240"/>
            </p14:xfrm>
          </p:contentPart>
        </mc:Choice>
        <mc:Fallback xmlns="">
          <p:pic>
            <p:nvPicPr>
              <p:cNvPr id="417" name="Ink 416">
                <a:extLst>
                  <a:ext uri="{FF2B5EF4-FFF2-40B4-BE49-F238E27FC236}">
                    <a16:creationId xmlns:a16="http://schemas.microsoft.com/office/drawing/2014/main" id="{B3AFBB65-F58E-44DE-BE78-D71A05ACC8E3}"/>
                  </a:ext>
                </a:extLst>
              </p:cNvPr>
              <p:cNvPicPr/>
              <p:nvPr/>
            </p:nvPicPr>
            <p:blipFill>
              <a:blip r:embed="rId528"/>
              <a:stretch>
                <a:fillRect/>
              </a:stretch>
            </p:blipFill>
            <p:spPr>
              <a:xfrm>
                <a:off x="4989995" y="1374202"/>
                <a:ext cx="72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19" name="Ink 418">
                <a:extLst>
                  <a:ext uri="{FF2B5EF4-FFF2-40B4-BE49-F238E27FC236}">
                    <a16:creationId xmlns:a16="http://schemas.microsoft.com/office/drawing/2014/main" id="{1EDB351D-52D9-4740-83F3-2082A2D4093E}"/>
                  </a:ext>
                </a:extLst>
              </p14:cNvPr>
              <p14:cNvContentPartPr/>
              <p14:nvPr/>
            </p14:nvContentPartPr>
            <p14:xfrm>
              <a:off x="5294915" y="1195282"/>
              <a:ext cx="360" cy="360"/>
            </p14:xfrm>
          </p:contentPart>
        </mc:Choice>
        <mc:Fallback xmlns="">
          <p:pic>
            <p:nvPicPr>
              <p:cNvPr id="419" name="Ink 418">
                <a:extLst>
                  <a:ext uri="{FF2B5EF4-FFF2-40B4-BE49-F238E27FC236}">
                    <a16:creationId xmlns:a16="http://schemas.microsoft.com/office/drawing/2014/main" id="{1EDB351D-52D9-4740-83F3-2082A2D4093E}"/>
                  </a:ext>
                </a:extLst>
              </p:cNvPr>
              <p:cNvPicPr/>
              <p:nvPr/>
            </p:nvPicPr>
            <p:blipFill>
              <a:blip r:embed="rId431"/>
              <a:stretch>
                <a:fillRect/>
              </a:stretch>
            </p:blipFill>
            <p:spPr>
              <a:xfrm>
                <a:off x="5276915" y="117728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20" name="Ink 419">
                <a:extLst>
                  <a:ext uri="{FF2B5EF4-FFF2-40B4-BE49-F238E27FC236}">
                    <a16:creationId xmlns:a16="http://schemas.microsoft.com/office/drawing/2014/main" id="{02F66C9F-D179-4A6C-8BDF-34181393C71A}"/>
                  </a:ext>
                </a:extLst>
              </p14:cNvPr>
              <p14:cNvContentPartPr/>
              <p14:nvPr/>
            </p14:nvContentPartPr>
            <p14:xfrm>
              <a:off x="5293835" y="1195282"/>
              <a:ext cx="1440" cy="4680"/>
            </p14:xfrm>
          </p:contentPart>
        </mc:Choice>
        <mc:Fallback xmlns="">
          <p:pic>
            <p:nvPicPr>
              <p:cNvPr id="420" name="Ink 419">
                <a:extLst>
                  <a:ext uri="{FF2B5EF4-FFF2-40B4-BE49-F238E27FC236}">
                    <a16:creationId xmlns:a16="http://schemas.microsoft.com/office/drawing/2014/main" id="{02F66C9F-D179-4A6C-8BDF-34181393C71A}"/>
                  </a:ext>
                </a:extLst>
              </p:cNvPr>
              <p:cNvPicPr/>
              <p:nvPr/>
            </p:nvPicPr>
            <p:blipFill>
              <a:blip r:embed="rId531"/>
              <a:stretch>
                <a:fillRect/>
              </a:stretch>
            </p:blipFill>
            <p:spPr>
              <a:xfrm>
                <a:off x="5275835" y="1177282"/>
                <a:ext cx="37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21" name="Ink 420">
                <a:extLst>
                  <a:ext uri="{FF2B5EF4-FFF2-40B4-BE49-F238E27FC236}">
                    <a16:creationId xmlns:a16="http://schemas.microsoft.com/office/drawing/2014/main" id="{1BCFB46B-82E9-4CC9-AF06-EBB59FE5B796}"/>
                  </a:ext>
                </a:extLst>
              </p14:cNvPr>
              <p14:cNvContentPartPr/>
              <p14:nvPr/>
            </p14:nvContentPartPr>
            <p14:xfrm>
              <a:off x="5276915" y="1237042"/>
              <a:ext cx="360" cy="360"/>
            </p14:xfrm>
          </p:contentPart>
        </mc:Choice>
        <mc:Fallback xmlns="">
          <p:pic>
            <p:nvPicPr>
              <p:cNvPr id="421" name="Ink 420">
                <a:extLst>
                  <a:ext uri="{FF2B5EF4-FFF2-40B4-BE49-F238E27FC236}">
                    <a16:creationId xmlns:a16="http://schemas.microsoft.com/office/drawing/2014/main" id="{1BCFB46B-82E9-4CC9-AF06-EBB59FE5B796}"/>
                  </a:ext>
                </a:extLst>
              </p:cNvPr>
              <p:cNvPicPr/>
              <p:nvPr/>
            </p:nvPicPr>
            <p:blipFill>
              <a:blip r:embed="rId431"/>
              <a:stretch>
                <a:fillRect/>
              </a:stretch>
            </p:blipFill>
            <p:spPr>
              <a:xfrm>
                <a:off x="5258915" y="1219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22" name="Ink 421">
                <a:extLst>
                  <a:ext uri="{FF2B5EF4-FFF2-40B4-BE49-F238E27FC236}">
                    <a16:creationId xmlns:a16="http://schemas.microsoft.com/office/drawing/2014/main" id="{3B797E30-D706-4A3E-9970-151154CB273F}"/>
                  </a:ext>
                </a:extLst>
              </p14:cNvPr>
              <p14:cNvContentPartPr/>
              <p14:nvPr/>
            </p14:nvContentPartPr>
            <p14:xfrm>
              <a:off x="5276915" y="1224802"/>
              <a:ext cx="360" cy="360"/>
            </p14:xfrm>
          </p:contentPart>
        </mc:Choice>
        <mc:Fallback xmlns="">
          <p:pic>
            <p:nvPicPr>
              <p:cNvPr id="422" name="Ink 421">
                <a:extLst>
                  <a:ext uri="{FF2B5EF4-FFF2-40B4-BE49-F238E27FC236}">
                    <a16:creationId xmlns:a16="http://schemas.microsoft.com/office/drawing/2014/main" id="{3B797E30-D706-4A3E-9970-151154CB273F}"/>
                  </a:ext>
                </a:extLst>
              </p:cNvPr>
              <p:cNvPicPr/>
              <p:nvPr/>
            </p:nvPicPr>
            <p:blipFill>
              <a:blip r:embed="rId431"/>
              <a:stretch>
                <a:fillRect/>
              </a:stretch>
            </p:blipFill>
            <p:spPr>
              <a:xfrm>
                <a:off x="5258915" y="120680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23" name="Ink 422">
                <a:extLst>
                  <a:ext uri="{FF2B5EF4-FFF2-40B4-BE49-F238E27FC236}">
                    <a16:creationId xmlns:a16="http://schemas.microsoft.com/office/drawing/2014/main" id="{920FCC3B-BA22-402B-B81D-CDE004154A50}"/>
                  </a:ext>
                </a:extLst>
              </p14:cNvPr>
              <p14:cNvContentPartPr/>
              <p14:nvPr/>
            </p14:nvContentPartPr>
            <p14:xfrm>
              <a:off x="5276915" y="1219042"/>
              <a:ext cx="360" cy="360"/>
            </p14:xfrm>
          </p:contentPart>
        </mc:Choice>
        <mc:Fallback xmlns="">
          <p:pic>
            <p:nvPicPr>
              <p:cNvPr id="423" name="Ink 422">
                <a:extLst>
                  <a:ext uri="{FF2B5EF4-FFF2-40B4-BE49-F238E27FC236}">
                    <a16:creationId xmlns:a16="http://schemas.microsoft.com/office/drawing/2014/main" id="{920FCC3B-BA22-402B-B81D-CDE004154A50}"/>
                  </a:ext>
                </a:extLst>
              </p:cNvPr>
              <p:cNvPicPr/>
              <p:nvPr/>
            </p:nvPicPr>
            <p:blipFill>
              <a:blip r:embed="rId431"/>
              <a:stretch>
                <a:fillRect/>
              </a:stretch>
            </p:blipFill>
            <p:spPr>
              <a:xfrm>
                <a:off x="5258915" y="1201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24" name="Ink 423">
                <a:extLst>
                  <a:ext uri="{FF2B5EF4-FFF2-40B4-BE49-F238E27FC236}">
                    <a16:creationId xmlns:a16="http://schemas.microsoft.com/office/drawing/2014/main" id="{D240FD06-6655-4C5C-AC2D-7C343001B9B0}"/>
                  </a:ext>
                </a:extLst>
              </p14:cNvPr>
              <p14:cNvContentPartPr/>
              <p14:nvPr/>
            </p14:nvContentPartPr>
            <p14:xfrm>
              <a:off x="5265035" y="1219042"/>
              <a:ext cx="360" cy="360"/>
            </p14:xfrm>
          </p:contentPart>
        </mc:Choice>
        <mc:Fallback xmlns="">
          <p:pic>
            <p:nvPicPr>
              <p:cNvPr id="424" name="Ink 423">
                <a:extLst>
                  <a:ext uri="{FF2B5EF4-FFF2-40B4-BE49-F238E27FC236}">
                    <a16:creationId xmlns:a16="http://schemas.microsoft.com/office/drawing/2014/main" id="{D240FD06-6655-4C5C-AC2D-7C343001B9B0}"/>
                  </a:ext>
                </a:extLst>
              </p:cNvPr>
              <p:cNvPicPr/>
              <p:nvPr/>
            </p:nvPicPr>
            <p:blipFill>
              <a:blip r:embed="rId431"/>
              <a:stretch>
                <a:fillRect/>
              </a:stretch>
            </p:blipFill>
            <p:spPr>
              <a:xfrm>
                <a:off x="5247035" y="1201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25" name="Ink 424">
                <a:extLst>
                  <a:ext uri="{FF2B5EF4-FFF2-40B4-BE49-F238E27FC236}">
                    <a16:creationId xmlns:a16="http://schemas.microsoft.com/office/drawing/2014/main" id="{3650C752-B11C-44BD-9A7C-B55397DE46CD}"/>
                  </a:ext>
                </a:extLst>
              </p14:cNvPr>
              <p14:cNvContentPartPr/>
              <p14:nvPr/>
            </p14:nvContentPartPr>
            <p14:xfrm>
              <a:off x="5259275" y="1237042"/>
              <a:ext cx="360" cy="3600"/>
            </p14:xfrm>
          </p:contentPart>
        </mc:Choice>
        <mc:Fallback xmlns="">
          <p:pic>
            <p:nvPicPr>
              <p:cNvPr id="425" name="Ink 424">
                <a:extLst>
                  <a:ext uri="{FF2B5EF4-FFF2-40B4-BE49-F238E27FC236}">
                    <a16:creationId xmlns:a16="http://schemas.microsoft.com/office/drawing/2014/main" id="{3650C752-B11C-44BD-9A7C-B55397DE46CD}"/>
                  </a:ext>
                </a:extLst>
              </p:cNvPr>
              <p:cNvPicPr/>
              <p:nvPr/>
            </p:nvPicPr>
            <p:blipFill>
              <a:blip r:embed="rId537"/>
              <a:stretch>
                <a:fillRect/>
              </a:stretch>
            </p:blipFill>
            <p:spPr>
              <a:xfrm>
                <a:off x="5241275" y="1219042"/>
                <a:ext cx="3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6" name="Ink 425">
                <a:extLst>
                  <a:ext uri="{FF2B5EF4-FFF2-40B4-BE49-F238E27FC236}">
                    <a16:creationId xmlns:a16="http://schemas.microsoft.com/office/drawing/2014/main" id="{A63434DD-A311-4CD7-8F54-461D81EE48C2}"/>
                  </a:ext>
                </a:extLst>
              </p14:cNvPr>
              <p14:cNvContentPartPr/>
              <p14:nvPr/>
            </p14:nvContentPartPr>
            <p14:xfrm>
              <a:off x="5259275" y="1248922"/>
              <a:ext cx="360" cy="18360"/>
            </p14:xfrm>
          </p:contentPart>
        </mc:Choice>
        <mc:Fallback xmlns="">
          <p:pic>
            <p:nvPicPr>
              <p:cNvPr id="426" name="Ink 425">
                <a:extLst>
                  <a:ext uri="{FF2B5EF4-FFF2-40B4-BE49-F238E27FC236}">
                    <a16:creationId xmlns:a16="http://schemas.microsoft.com/office/drawing/2014/main" id="{A63434DD-A311-4CD7-8F54-461D81EE48C2}"/>
                  </a:ext>
                </a:extLst>
              </p:cNvPr>
              <p:cNvPicPr/>
              <p:nvPr/>
            </p:nvPicPr>
            <p:blipFill>
              <a:blip r:embed="rId539"/>
              <a:stretch>
                <a:fillRect/>
              </a:stretch>
            </p:blipFill>
            <p:spPr>
              <a:xfrm>
                <a:off x="5241275" y="1230922"/>
                <a:ext cx="36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27" name="Ink 426">
                <a:extLst>
                  <a:ext uri="{FF2B5EF4-FFF2-40B4-BE49-F238E27FC236}">
                    <a16:creationId xmlns:a16="http://schemas.microsoft.com/office/drawing/2014/main" id="{66FEBE32-11DF-4B3A-AB84-217AF6FE8C9D}"/>
                  </a:ext>
                </a:extLst>
              </p14:cNvPr>
              <p14:cNvContentPartPr/>
              <p14:nvPr/>
            </p14:nvContentPartPr>
            <p14:xfrm>
              <a:off x="5259275" y="1278802"/>
              <a:ext cx="360" cy="1440"/>
            </p14:xfrm>
          </p:contentPart>
        </mc:Choice>
        <mc:Fallback xmlns="">
          <p:pic>
            <p:nvPicPr>
              <p:cNvPr id="427" name="Ink 426">
                <a:extLst>
                  <a:ext uri="{FF2B5EF4-FFF2-40B4-BE49-F238E27FC236}">
                    <a16:creationId xmlns:a16="http://schemas.microsoft.com/office/drawing/2014/main" id="{66FEBE32-11DF-4B3A-AB84-217AF6FE8C9D}"/>
                  </a:ext>
                </a:extLst>
              </p:cNvPr>
              <p:cNvPicPr/>
              <p:nvPr/>
            </p:nvPicPr>
            <p:blipFill>
              <a:blip r:embed="rId541"/>
              <a:stretch>
                <a:fillRect/>
              </a:stretch>
            </p:blipFill>
            <p:spPr>
              <a:xfrm>
                <a:off x="5241275" y="1260802"/>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28" name="Ink 427">
                <a:extLst>
                  <a:ext uri="{FF2B5EF4-FFF2-40B4-BE49-F238E27FC236}">
                    <a16:creationId xmlns:a16="http://schemas.microsoft.com/office/drawing/2014/main" id="{F2C1D424-B911-481A-BECF-5FFB4477181D}"/>
                  </a:ext>
                </a:extLst>
              </p14:cNvPr>
              <p14:cNvContentPartPr/>
              <p14:nvPr/>
            </p14:nvContentPartPr>
            <p14:xfrm>
              <a:off x="5259275" y="1284922"/>
              <a:ext cx="360" cy="3600"/>
            </p14:xfrm>
          </p:contentPart>
        </mc:Choice>
        <mc:Fallback xmlns="">
          <p:pic>
            <p:nvPicPr>
              <p:cNvPr id="428" name="Ink 427">
                <a:extLst>
                  <a:ext uri="{FF2B5EF4-FFF2-40B4-BE49-F238E27FC236}">
                    <a16:creationId xmlns:a16="http://schemas.microsoft.com/office/drawing/2014/main" id="{F2C1D424-B911-481A-BECF-5FFB4477181D}"/>
                  </a:ext>
                </a:extLst>
              </p:cNvPr>
              <p:cNvPicPr/>
              <p:nvPr/>
            </p:nvPicPr>
            <p:blipFill>
              <a:blip r:embed="rId537"/>
              <a:stretch>
                <a:fillRect/>
              </a:stretch>
            </p:blipFill>
            <p:spPr>
              <a:xfrm>
                <a:off x="5241275" y="1266922"/>
                <a:ext cx="3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29" name="Ink 428">
                <a:extLst>
                  <a:ext uri="{FF2B5EF4-FFF2-40B4-BE49-F238E27FC236}">
                    <a16:creationId xmlns:a16="http://schemas.microsoft.com/office/drawing/2014/main" id="{647ADDE0-152C-4141-B4F1-1DFB0ED79F79}"/>
                  </a:ext>
                </a:extLst>
              </p14:cNvPr>
              <p14:cNvContentPartPr/>
              <p14:nvPr/>
            </p14:nvContentPartPr>
            <p14:xfrm>
              <a:off x="5217515" y="1308322"/>
              <a:ext cx="36000" cy="360"/>
            </p14:xfrm>
          </p:contentPart>
        </mc:Choice>
        <mc:Fallback xmlns="">
          <p:pic>
            <p:nvPicPr>
              <p:cNvPr id="429" name="Ink 428">
                <a:extLst>
                  <a:ext uri="{FF2B5EF4-FFF2-40B4-BE49-F238E27FC236}">
                    <a16:creationId xmlns:a16="http://schemas.microsoft.com/office/drawing/2014/main" id="{647ADDE0-152C-4141-B4F1-1DFB0ED79F79}"/>
                  </a:ext>
                </a:extLst>
              </p:cNvPr>
              <p:cNvPicPr/>
              <p:nvPr/>
            </p:nvPicPr>
            <p:blipFill>
              <a:blip r:embed="rId544"/>
              <a:stretch>
                <a:fillRect/>
              </a:stretch>
            </p:blipFill>
            <p:spPr>
              <a:xfrm>
                <a:off x="5199515" y="1290322"/>
                <a:ext cx="71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30" name="Ink 429">
                <a:extLst>
                  <a:ext uri="{FF2B5EF4-FFF2-40B4-BE49-F238E27FC236}">
                    <a16:creationId xmlns:a16="http://schemas.microsoft.com/office/drawing/2014/main" id="{0D73A8BD-EC0E-4546-8BBE-B8D233D93783}"/>
                  </a:ext>
                </a:extLst>
              </p14:cNvPr>
              <p14:cNvContentPartPr/>
              <p14:nvPr/>
            </p14:nvContentPartPr>
            <p14:xfrm>
              <a:off x="5223275" y="1290682"/>
              <a:ext cx="360" cy="360"/>
            </p14:xfrm>
          </p:contentPart>
        </mc:Choice>
        <mc:Fallback xmlns="">
          <p:pic>
            <p:nvPicPr>
              <p:cNvPr id="430" name="Ink 429">
                <a:extLst>
                  <a:ext uri="{FF2B5EF4-FFF2-40B4-BE49-F238E27FC236}">
                    <a16:creationId xmlns:a16="http://schemas.microsoft.com/office/drawing/2014/main" id="{0D73A8BD-EC0E-4546-8BBE-B8D233D93783}"/>
                  </a:ext>
                </a:extLst>
              </p:cNvPr>
              <p:cNvPicPr/>
              <p:nvPr/>
            </p:nvPicPr>
            <p:blipFill>
              <a:blip r:embed="rId431"/>
              <a:stretch>
                <a:fillRect/>
              </a:stretch>
            </p:blipFill>
            <p:spPr>
              <a:xfrm>
                <a:off x="5205275" y="127268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31" name="Ink 430">
                <a:extLst>
                  <a:ext uri="{FF2B5EF4-FFF2-40B4-BE49-F238E27FC236}">
                    <a16:creationId xmlns:a16="http://schemas.microsoft.com/office/drawing/2014/main" id="{8DB1D704-8516-4D56-B394-014B44A3320A}"/>
                  </a:ext>
                </a:extLst>
              </p14:cNvPr>
              <p14:cNvContentPartPr/>
              <p14:nvPr/>
            </p14:nvContentPartPr>
            <p14:xfrm>
              <a:off x="5229035" y="1278802"/>
              <a:ext cx="360" cy="360"/>
            </p14:xfrm>
          </p:contentPart>
        </mc:Choice>
        <mc:Fallback xmlns="">
          <p:pic>
            <p:nvPicPr>
              <p:cNvPr id="431" name="Ink 430">
                <a:extLst>
                  <a:ext uri="{FF2B5EF4-FFF2-40B4-BE49-F238E27FC236}">
                    <a16:creationId xmlns:a16="http://schemas.microsoft.com/office/drawing/2014/main" id="{8DB1D704-8516-4D56-B394-014B44A3320A}"/>
                  </a:ext>
                </a:extLst>
              </p:cNvPr>
              <p:cNvPicPr/>
              <p:nvPr/>
            </p:nvPicPr>
            <p:blipFill>
              <a:blip r:embed="rId431"/>
              <a:stretch>
                <a:fillRect/>
              </a:stretch>
            </p:blipFill>
            <p:spPr>
              <a:xfrm>
                <a:off x="5211035" y="126080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32" name="Ink 431">
                <a:extLst>
                  <a:ext uri="{FF2B5EF4-FFF2-40B4-BE49-F238E27FC236}">
                    <a16:creationId xmlns:a16="http://schemas.microsoft.com/office/drawing/2014/main" id="{7DCF3D1B-D2A8-46CE-ADEF-22B7B3115CA8}"/>
                  </a:ext>
                </a:extLst>
              </p14:cNvPr>
              <p14:cNvContentPartPr/>
              <p14:nvPr/>
            </p14:nvContentPartPr>
            <p14:xfrm>
              <a:off x="5294915" y="1219042"/>
              <a:ext cx="360" cy="360"/>
            </p14:xfrm>
          </p:contentPart>
        </mc:Choice>
        <mc:Fallback xmlns="">
          <p:pic>
            <p:nvPicPr>
              <p:cNvPr id="432" name="Ink 431">
                <a:extLst>
                  <a:ext uri="{FF2B5EF4-FFF2-40B4-BE49-F238E27FC236}">
                    <a16:creationId xmlns:a16="http://schemas.microsoft.com/office/drawing/2014/main" id="{7DCF3D1B-D2A8-46CE-ADEF-22B7B3115CA8}"/>
                  </a:ext>
                </a:extLst>
              </p:cNvPr>
              <p:cNvPicPr/>
              <p:nvPr/>
            </p:nvPicPr>
            <p:blipFill>
              <a:blip r:embed="rId431"/>
              <a:stretch>
                <a:fillRect/>
              </a:stretch>
            </p:blipFill>
            <p:spPr>
              <a:xfrm>
                <a:off x="5276915" y="1201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34" name="Ink 433">
                <a:extLst>
                  <a:ext uri="{FF2B5EF4-FFF2-40B4-BE49-F238E27FC236}">
                    <a16:creationId xmlns:a16="http://schemas.microsoft.com/office/drawing/2014/main" id="{EB34BB49-7FEF-41A9-ADFA-D1368FB5C20D}"/>
                  </a:ext>
                </a:extLst>
              </p14:cNvPr>
              <p14:cNvContentPartPr/>
              <p14:nvPr/>
            </p14:nvContentPartPr>
            <p14:xfrm>
              <a:off x="5229035" y="1314442"/>
              <a:ext cx="360" cy="360"/>
            </p14:xfrm>
          </p:contentPart>
        </mc:Choice>
        <mc:Fallback xmlns="">
          <p:pic>
            <p:nvPicPr>
              <p:cNvPr id="434" name="Ink 433">
                <a:extLst>
                  <a:ext uri="{FF2B5EF4-FFF2-40B4-BE49-F238E27FC236}">
                    <a16:creationId xmlns:a16="http://schemas.microsoft.com/office/drawing/2014/main" id="{EB34BB49-7FEF-41A9-ADFA-D1368FB5C20D}"/>
                  </a:ext>
                </a:extLst>
              </p:cNvPr>
              <p:cNvPicPr/>
              <p:nvPr/>
            </p:nvPicPr>
            <p:blipFill>
              <a:blip r:embed="rId431"/>
              <a:stretch>
                <a:fillRect/>
              </a:stretch>
            </p:blipFill>
            <p:spPr>
              <a:xfrm>
                <a:off x="5211035" y="12964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35" name="Ink 434">
                <a:extLst>
                  <a:ext uri="{FF2B5EF4-FFF2-40B4-BE49-F238E27FC236}">
                    <a16:creationId xmlns:a16="http://schemas.microsoft.com/office/drawing/2014/main" id="{7313580B-4CBF-4FE5-BDD6-4A7A7F23ABAF}"/>
                  </a:ext>
                </a:extLst>
              </p14:cNvPr>
              <p14:cNvContentPartPr/>
              <p14:nvPr/>
            </p14:nvContentPartPr>
            <p14:xfrm>
              <a:off x="5235155" y="1326682"/>
              <a:ext cx="360" cy="360"/>
            </p14:xfrm>
          </p:contentPart>
        </mc:Choice>
        <mc:Fallback xmlns="">
          <p:pic>
            <p:nvPicPr>
              <p:cNvPr id="435" name="Ink 434">
                <a:extLst>
                  <a:ext uri="{FF2B5EF4-FFF2-40B4-BE49-F238E27FC236}">
                    <a16:creationId xmlns:a16="http://schemas.microsoft.com/office/drawing/2014/main" id="{7313580B-4CBF-4FE5-BDD6-4A7A7F23ABAF}"/>
                  </a:ext>
                </a:extLst>
              </p:cNvPr>
              <p:cNvPicPr/>
              <p:nvPr/>
            </p:nvPicPr>
            <p:blipFill>
              <a:blip r:embed="rId431"/>
              <a:stretch>
                <a:fillRect/>
              </a:stretch>
            </p:blipFill>
            <p:spPr>
              <a:xfrm>
                <a:off x="5217155" y="130868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36" name="Ink 435">
                <a:extLst>
                  <a:ext uri="{FF2B5EF4-FFF2-40B4-BE49-F238E27FC236}">
                    <a16:creationId xmlns:a16="http://schemas.microsoft.com/office/drawing/2014/main" id="{037F2179-EB23-45E1-9447-B24C5CDEC2CF}"/>
                  </a:ext>
                </a:extLst>
              </p14:cNvPr>
              <p14:cNvContentPartPr/>
              <p14:nvPr/>
            </p14:nvContentPartPr>
            <p14:xfrm>
              <a:off x="5234075" y="1332442"/>
              <a:ext cx="1440" cy="360"/>
            </p14:xfrm>
          </p:contentPart>
        </mc:Choice>
        <mc:Fallback xmlns="">
          <p:pic>
            <p:nvPicPr>
              <p:cNvPr id="436" name="Ink 435">
                <a:extLst>
                  <a:ext uri="{FF2B5EF4-FFF2-40B4-BE49-F238E27FC236}">
                    <a16:creationId xmlns:a16="http://schemas.microsoft.com/office/drawing/2014/main" id="{037F2179-EB23-45E1-9447-B24C5CDEC2CF}"/>
                  </a:ext>
                </a:extLst>
              </p:cNvPr>
              <p:cNvPicPr/>
              <p:nvPr/>
            </p:nvPicPr>
            <p:blipFill>
              <a:blip r:embed="rId551"/>
              <a:stretch>
                <a:fillRect/>
              </a:stretch>
            </p:blipFill>
            <p:spPr>
              <a:xfrm>
                <a:off x="5216075" y="1314442"/>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37" name="Ink 436">
                <a:extLst>
                  <a:ext uri="{FF2B5EF4-FFF2-40B4-BE49-F238E27FC236}">
                    <a16:creationId xmlns:a16="http://schemas.microsoft.com/office/drawing/2014/main" id="{C0060FD0-9996-4259-9595-6D3A6EB3EFC3}"/>
                  </a:ext>
                </a:extLst>
              </p14:cNvPr>
              <p14:cNvContentPartPr/>
              <p14:nvPr/>
            </p14:nvContentPartPr>
            <p14:xfrm>
              <a:off x="5211395" y="1350442"/>
              <a:ext cx="360" cy="360"/>
            </p14:xfrm>
          </p:contentPart>
        </mc:Choice>
        <mc:Fallback xmlns="">
          <p:pic>
            <p:nvPicPr>
              <p:cNvPr id="437" name="Ink 436">
                <a:extLst>
                  <a:ext uri="{FF2B5EF4-FFF2-40B4-BE49-F238E27FC236}">
                    <a16:creationId xmlns:a16="http://schemas.microsoft.com/office/drawing/2014/main" id="{C0060FD0-9996-4259-9595-6D3A6EB3EFC3}"/>
                  </a:ext>
                </a:extLst>
              </p:cNvPr>
              <p:cNvPicPr/>
              <p:nvPr/>
            </p:nvPicPr>
            <p:blipFill>
              <a:blip r:embed="rId431"/>
              <a:stretch>
                <a:fillRect/>
              </a:stretch>
            </p:blipFill>
            <p:spPr>
              <a:xfrm>
                <a:off x="5193395" y="13324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38" name="Ink 437">
                <a:extLst>
                  <a:ext uri="{FF2B5EF4-FFF2-40B4-BE49-F238E27FC236}">
                    <a16:creationId xmlns:a16="http://schemas.microsoft.com/office/drawing/2014/main" id="{AA792E18-B461-4D29-8FA1-2205BF6C117F}"/>
                  </a:ext>
                </a:extLst>
              </p14:cNvPr>
              <p14:cNvContentPartPr/>
              <p14:nvPr/>
            </p14:nvContentPartPr>
            <p14:xfrm>
              <a:off x="5211395" y="1350442"/>
              <a:ext cx="360" cy="1440"/>
            </p14:xfrm>
          </p:contentPart>
        </mc:Choice>
        <mc:Fallback xmlns="">
          <p:pic>
            <p:nvPicPr>
              <p:cNvPr id="438" name="Ink 437">
                <a:extLst>
                  <a:ext uri="{FF2B5EF4-FFF2-40B4-BE49-F238E27FC236}">
                    <a16:creationId xmlns:a16="http://schemas.microsoft.com/office/drawing/2014/main" id="{AA792E18-B461-4D29-8FA1-2205BF6C117F}"/>
                  </a:ext>
                </a:extLst>
              </p:cNvPr>
              <p:cNvPicPr/>
              <p:nvPr/>
            </p:nvPicPr>
            <p:blipFill>
              <a:blip r:embed="rId554"/>
              <a:stretch>
                <a:fillRect/>
              </a:stretch>
            </p:blipFill>
            <p:spPr>
              <a:xfrm>
                <a:off x="5193395" y="1326442"/>
                <a:ext cx="36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39" name="Ink 438">
                <a:extLst>
                  <a:ext uri="{FF2B5EF4-FFF2-40B4-BE49-F238E27FC236}">
                    <a16:creationId xmlns:a16="http://schemas.microsoft.com/office/drawing/2014/main" id="{A5EBDC34-24DA-4522-B07B-4703F4A80910}"/>
                  </a:ext>
                </a:extLst>
              </p14:cNvPr>
              <p14:cNvContentPartPr/>
              <p14:nvPr/>
            </p14:nvContentPartPr>
            <p14:xfrm>
              <a:off x="5204195" y="1374202"/>
              <a:ext cx="1440" cy="1440"/>
            </p14:xfrm>
          </p:contentPart>
        </mc:Choice>
        <mc:Fallback xmlns="">
          <p:pic>
            <p:nvPicPr>
              <p:cNvPr id="439" name="Ink 438">
                <a:extLst>
                  <a:ext uri="{FF2B5EF4-FFF2-40B4-BE49-F238E27FC236}">
                    <a16:creationId xmlns:a16="http://schemas.microsoft.com/office/drawing/2014/main" id="{A5EBDC34-24DA-4522-B07B-4703F4A80910}"/>
                  </a:ext>
                </a:extLst>
              </p:cNvPr>
              <p:cNvPicPr/>
              <p:nvPr/>
            </p:nvPicPr>
            <p:blipFill>
              <a:blip r:embed="rId556"/>
              <a:stretch>
                <a:fillRect/>
              </a:stretch>
            </p:blipFill>
            <p:spPr>
              <a:xfrm>
                <a:off x="5186195" y="1350202"/>
                <a:ext cx="37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40" name="Ink 439">
                <a:extLst>
                  <a:ext uri="{FF2B5EF4-FFF2-40B4-BE49-F238E27FC236}">
                    <a16:creationId xmlns:a16="http://schemas.microsoft.com/office/drawing/2014/main" id="{147075FF-CEC5-46E9-9B63-E914E84AEA62}"/>
                  </a:ext>
                </a:extLst>
              </p14:cNvPr>
              <p14:cNvContentPartPr/>
              <p14:nvPr/>
            </p14:nvContentPartPr>
            <p14:xfrm>
              <a:off x="5198435" y="1380322"/>
              <a:ext cx="1440" cy="2520"/>
            </p14:xfrm>
          </p:contentPart>
        </mc:Choice>
        <mc:Fallback xmlns="">
          <p:pic>
            <p:nvPicPr>
              <p:cNvPr id="440" name="Ink 439">
                <a:extLst>
                  <a:ext uri="{FF2B5EF4-FFF2-40B4-BE49-F238E27FC236}">
                    <a16:creationId xmlns:a16="http://schemas.microsoft.com/office/drawing/2014/main" id="{147075FF-CEC5-46E9-9B63-E914E84AEA62}"/>
                  </a:ext>
                </a:extLst>
              </p:cNvPr>
              <p:cNvPicPr/>
              <p:nvPr/>
            </p:nvPicPr>
            <p:blipFill>
              <a:blip r:embed="rId558"/>
              <a:stretch>
                <a:fillRect/>
              </a:stretch>
            </p:blipFill>
            <p:spPr>
              <a:xfrm>
                <a:off x="5180435" y="1359322"/>
                <a:ext cx="37080" cy="441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41" name="Ink 440">
                <a:extLst>
                  <a:ext uri="{FF2B5EF4-FFF2-40B4-BE49-F238E27FC236}">
                    <a16:creationId xmlns:a16="http://schemas.microsoft.com/office/drawing/2014/main" id="{4D7E0D10-8D1A-449D-B86D-A114CE97F4BC}"/>
                  </a:ext>
                </a:extLst>
              </p14:cNvPr>
              <p14:cNvContentPartPr/>
              <p14:nvPr/>
            </p14:nvContentPartPr>
            <p14:xfrm>
              <a:off x="5190875" y="1392202"/>
              <a:ext cx="2880" cy="16920"/>
            </p14:xfrm>
          </p:contentPart>
        </mc:Choice>
        <mc:Fallback xmlns="">
          <p:pic>
            <p:nvPicPr>
              <p:cNvPr id="441" name="Ink 440">
                <a:extLst>
                  <a:ext uri="{FF2B5EF4-FFF2-40B4-BE49-F238E27FC236}">
                    <a16:creationId xmlns:a16="http://schemas.microsoft.com/office/drawing/2014/main" id="{4D7E0D10-8D1A-449D-B86D-A114CE97F4BC}"/>
                  </a:ext>
                </a:extLst>
              </p:cNvPr>
              <p:cNvPicPr/>
              <p:nvPr/>
            </p:nvPicPr>
            <p:blipFill>
              <a:blip r:embed="rId560"/>
              <a:stretch>
                <a:fillRect/>
              </a:stretch>
            </p:blipFill>
            <p:spPr>
              <a:xfrm>
                <a:off x="5172875" y="1374202"/>
                <a:ext cx="38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42" name="Ink 441">
                <a:extLst>
                  <a:ext uri="{FF2B5EF4-FFF2-40B4-BE49-F238E27FC236}">
                    <a16:creationId xmlns:a16="http://schemas.microsoft.com/office/drawing/2014/main" id="{8C60F1F4-7E5A-4CCB-A391-44C532F925A2}"/>
                  </a:ext>
                </a:extLst>
              </p14:cNvPr>
              <p14:cNvContentPartPr/>
              <p14:nvPr/>
            </p14:nvContentPartPr>
            <p14:xfrm>
              <a:off x="5181515" y="1422082"/>
              <a:ext cx="6120" cy="12240"/>
            </p14:xfrm>
          </p:contentPart>
        </mc:Choice>
        <mc:Fallback xmlns="">
          <p:pic>
            <p:nvPicPr>
              <p:cNvPr id="442" name="Ink 441">
                <a:extLst>
                  <a:ext uri="{FF2B5EF4-FFF2-40B4-BE49-F238E27FC236}">
                    <a16:creationId xmlns:a16="http://schemas.microsoft.com/office/drawing/2014/main" id="{8C60F1F4-7E5A-4CCB-A391-44C532F925A2}"/>
                  </a:ext>
                </a:extLst>
              </p:cNvPr>
              <p:cNvPicPr/>
              <p:nvPr/>
            </p:nvPicPr>
            <p:blipFill>
              <a:blip r:embed="rId562"/>
              <a:stretch>
                <a:fillRect/>
              </a:stretch>
            </p:blipFill>
            <p:spPr>
              <a:xfrm>
                <a:off x="5164515" y="1404082"/>
                <a:ext cx="397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43" name="Ink 442">
                <a:extLst>
                  <a:ext uri="{FF2B5EF4-FFF2-40B4-BE49-F238E27FC236}">
                    <a16:creationId xmlns:a16="http://schemas.microsoft.com/office/drawing/2014/main" id="{6F9B258D-1E42-4557-8D59-B0FBC80CE3E0}"/>
                  </a:ext>
                </a:extLst>
              </p14:cNvPr>
              <p14:cNvContentPartPr/>
              <p14:nvPr/>
            </p14:nvContentPartPr>
            <p14:xfrm>
              <a:off x="5157395" y="1433962"/>
              <a:ext cx="18360" cy="360"/>
            </p14:xfrm>
          </p:contentPart>
        </mc:Choice>
        <mc:Fallback xmlns="">
          <p:pic>
            <p:nvPicPr>
              <p:cNvPr id="443" name="Ink 442">
                <a:extLst>
                  <a:ext uri="{FF2B5EF4-FFF2-40B4-BE49-F238E27FC236}">
                    <a16:creationId xmlns:a16="http://schemas.microsoft.com/office/drawing/2014/main" id="{6F9B258D-1E42-4557-8D59-B0FBC80CE3E0}"/>
                  </a:ext>
                </a:extLst>
              </p:cNvPr>
              <p:cNvPicPr/>
              <p:nvPr/>
            </p:nvPicPr>
            <p:blipFill>
              <a:blip r:embed="rId564"/>
              <a:stretch>
                <a:fillRect/>
              </a:stretch>
            </p:blipFill>
            <p:spPr>
              <a:xfrm>
                <a:off x="5139035" y="1415962"/>
                <a:ext cx="54713"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44" name="Ink 443">
                <a:extLst>
                  <a:ext uri="{FF2B5EF4-FFF2-40B4-BE49-F238E27FC236}">
                    <a16:creationId xmlns:a16="http://schemas.microsoft.com/office/drawing/2014/main" id="{93C72F1F-7054-42B6-A427-150ABC63F59E}"/>
                  </a:ext>
                </a:extLst>
              </p14:cNvPr>
              <p14:cNvContentPartPr/>
              <p14:nvPr/>
            </p14:nvContentPartPr>
            <p14:xfrm>
              <a:off x="5115635" y="1433962"/>
              <a:ext cx="42120" cy="30240"/>
            </p14:xfrm>
          </p:contentPart>
        </mc:Choice>
        <mc:Fallback xmlns="">
          <p:pic>
            <p:nvPicPr>
              <p:cNvPr id="444" name="Ink 443">
                <a:extLst>
                  <a:ext uri="{FF2B5EF4-FFF2-40B4-BE49-F238E27FC236}">
                    <a16:creationId xmlns:a16="http://schemas.microsoft.com/office/drawing/2014/main" id="{93C72F1F-7054-42B6-A427-150ABC63F59E}"/>
                  </a:ext>
                </a:extLst>
              </p:cNvPr>
              <p:cNvPicPr/>
              <p:nvPr/>
            </p:nvPicPr>
            <p:blipFill>
              <a:blip r:embed="rId566"/>
              <a:stretch>
                <a:fillRect/>
              </a:stretch>
            </p:blipFill>
            <p:spPr>
              <a:xfrm>
                <a:off x="5097635" y="1415962"/>
                <a:ext cx="77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45" name="Ink 444">
                <a:extLst>
                  <a:ext uri="{FF2B5EF4-FFF2-40B4-BE49-F238E27FC236}">
                    <a16:creationId xmlns:a16="http://schemas.microsoft.com/office/drawing/2014/main" id="{CC532B6C-3BAF-49F6-9F2E-E38302C4B790}"/>
                  </a:ext>
                </a:extLst>
              </p14:cNvPr>
              <p14:cNvContentPartPr/>
              <p14:nvPr/>
            </p14:nvContentPartPr>
            <p14:xfrm>
              <a:off x="5115635" y="1463842"/>
              <a:ext cx="360" cy="360"/>
            </p14:xfrm>
          </p:contentPart>
        </mc:Choice>
        <mc:Fallback xmlns="">
          <p:pic>
            <p:nvPicPr>
              <p:cNvPr id="445" name="Ink 444">
                <a:extLst>
                  <a:ext uri="{FF2B5EF4-FFF2-40B4-BE49-F238E27FC236}">
                    <a16:creationId xmlns:a16="http://schemas.microsoft.com/office/drawing/2014/main" id="{CC532B6C-3BAF-49F6-9F2E-E38302C4B790}"/>
                  </a:ext>
                </a:extLst>
              </p:cNvPr>
              <p:cNvPicPr/>
              <p:nvPr/>
            </p:nvPicPr>
            <p:blipFill>
              <a:blip r:embed="rId431"/>
              <a:stretch>
                <a:fillRect/>
              </a:stretch>
            </p:blipFill>
            <p:spPr>
              <a:xfrm>
                <a:off x="5097635" y="14458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46" name="Ink 445">
                <a:extLst>
                  <a:ext uri="{FF2B5EF4-FFF2-40B4-BE49-F238E27FC236}">
                    <a16:creationId xmlns:a16="http://schemas.microsoft.com/office/drawing/2014/main" id="{24D5FA44-C10A-4CB3-8B59-1488091DD6CB}"/>
                  </a:ext>
                </a:extLst>
              </p14:cNvPr>
              <p14:cNvContentPartPr/>
              <p14:nvPr/>
            </p14:nvContentPartPr>
            <p14:xfrm>
              <a:off x="5157395" y="1446202"/>
              <a:ext cx="360" cy="360"/>
            </p14:xfrm>
          </p:contentPart>
        </mc:Choice>
        <mc:Fallback xmlns="">
          <p:pic>
            <p:nvPicPr>
              <p:cNvPr id="446" name="Ink 445">
                <a:extLst>
                  <a:ext uri="{FF2B5EF4-FFF2-40B4-BE49-F238E27FC236}">
                    <a16:creationId xmlns:a16="http://schemas.microsoft.com/office/drawing/2014/main" id="{24D5FA44-C10A-4CB3-8B59-1488091DD6CB}"/>
                  </a:ext>
                </a:extLst>
              </p:cNvPr>
              <p:cNvPicPr/>
              <p:nvPr/>
            </p:nvPicPr>
            <p:blipFill>
              <a:blip r:embed="rId431"/>
              <a:stretch>
                <a:fillRect/>
              </a:stretch>
            </p:blipFill>
            <p:spPr>
              <a:xfrm>
                <a:off x="5139395" y="142820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47" name="Ink 446">
                <a:extLst>
                  <a:ext uri="{FF2B5EF4-FFF2-40B4-BE49-F238E27FC236}">
                    <a16:creationId xmlns:a16="http://schemas.microsoft.com/office/drawing/2014/main" id="{E8857926-CC1A-4BC0-985D-B4AC5941692A}"/>
                  </a:ext>
                </a:extLst>
              </p14:cNvPr>
              <p14:cNvContentPartPr/>
              <p14:nvPr/>
            </p14:nvContentPartPr>
            <p14:xfrm>
              <a:off x="5144435" y="1458082"/>
              <a:ext cx="1440" cy="7200"/>
            </p14:xfrm>
          </p:contentPart>
        </mc:Choice>
        <mc:Fallback xmlns="">
          <p:pic>
            <p:nvPicPr>
              <p:cNvPr id="447" name="Ink 446">
                <a:extLst>
                  <a:ext uri="{FF2B5EF4-FFF2-40B4-BE49-F238E27FC236}">
                    <a16:creationId xmlns:a16="http://schemas.microsoft.com/office/drawing/2014/main" id="{E8857926-CC1A-4BC0-985D-B4AC5941692A}"/>
                  </a:ext>
                </a:extLst>
              </p:cNvPr>
              <p:cNvPicPr/>
              <p:nvPr/>
            </p:nvPicPr>
            <p:blipFill>
              <a:blip r:embed="rId570"/>
              <a:stretch>
                <a:fillRect/>
              </a:stretch>
            </p:blipFill>
            <p:spPr>
              <a:xfrm>
                <a:off x="5126435" y="1440939"/>
                <a:ext cx="37080" cy="41143"/>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48" name="Ink 447">
                <a:extLst>
                  <a:ext uri="{FF2B5EF4-FFF2-40B4-BE49-F238E27FC236}">
                    <a16:creationId xmlns:a16="http://schemas.microsoft.com/office/drawing/2014/main" id="{7DB47478-5D10-4F65-A6F4-F939F00A53BA}"/>
                  </a:ext>
                </a:extLst>
              </p14:cNvPr>
              <p14:cNvContentPartPr/>
              <p14:nvPr/>
            </p14:nvContentPartPr>
            <p14:xfrm>
              <a:off x="5139755" y="1481842"/>
              <a:ext cx="360" cy="360"/>
            </p14:xfrm>
          </p:contentPart>
        </mc:Choice>
        <mc:Fallback xmlns="">
          <p:pic>
            <p:nvPicPr>
              <p:cNvPr id="448" name="Ink 447">
                <a:extLst>
                  <a:ext uri="{FF2B5EF4-FFF2-40B4-BE49-F238E27FC236}">
                    <a16:creationId xmlns:a16="http://schemas.microsoft.com/office/drawing/2014/main" id="{7DB47478-5D10-4F65-A6F4-F939F00A53BA}"/>
                  </a:ext>
                </a:extLst>
              </p:cNvPr>
              <p:cNvPicPr/>
              <p:nvPr/>
            </p:nvPicPr>
            <p:blipFill>
              <a:blip r:embed="rId431"/>
              <a:stretch>
                <a:fillRect/>
              </a:stretch>
            </p:blipFill>
            <p:spPr>
              <a:xfrm>
                <a:off x="5121755" y="14638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49" name="Ink 448">
                <a:extLst>
                  <a:ext uri="{FF2B5EF4-FFF2-40B4-BE49-F238E27FC236}">
                    <a16:creationId xmlns:a16="http://schemas.microsoft.com/office/drawing/2014/main" id="{C7812FC7-548E-4580-9C53-1FF7FE0B828F}"/>
                  </a:ext>
                </a:extLst>
              </p14:cNvPr>
              <p14:cNvContentPartPr/>
              <p14:nvPr/>
            </p14:nvContentPartPr>
            <p14:xfrm>
              <a:off x="5175395" y="1469962"/>
              <a:ext cx="360" cy="360"/>
            </p14:xfrm>
          </p:contentPart>
        </mc:Choice>
        <mc:Fallback xmlns="">
          <p:pic>
            <p:nvPicPr>
              <p:cNvPr id="449" name="Ink 448">
                <a:extLst>
                  <a:ext uri="{FF2B5EF4-FFF2-40B4-BE49-F238E27FC236}">
                    <a16:creationId xmlns:a16="http://schemas.microsoft.com/office/drawing/2014/main" id="{C7812FC7-548E-4580-9C53-1FF7FE0B828F}"/>
                  </a:ext>
                </a:extLst>
              </p:cNvPr>
              <p:cNvPicPr/>
              <p:nvPr/>
            </p:nvPicPr>
            <p:blipFill>
              <a:blip r:embed="rId431"/>
              <a:stretch>
                <a:fillRect/>
              </a:stretch>
            </p:blipFill>
            <p:spPr>
              <a:xfrm>
                <a:off x="5157395" y="145196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51" name="Ink 450">
                <a:extLst>
                  <a:ext uri="{FF2B5EF4-FFF2-40B4-BE49-F238E27FC236}">
                    <a16:creationId xmlns:a16="http://schemas.microsoft.com/office/drawing/2014/main" id="{66107B18-3A13-465F-A0C1-B7A388508E5F}"/>
                  </a:ext>
                </a:extLst>
              </p14:cNvPr>
              <p14:cNvContentPartPr/>
              <p14:nvPr/>
            </p14:nvContentPartPr>
            <p14:xfrm>
              <a:off x="5163515" y="1463842"/>
              <a:ext cx="360" cy="360"/>
            </p14:xfrm>
          </p:contentPart>
        </mc:Choice>
        <mc:Fallback xmlns="">
          <p:pic>
            <p:nvPicPr>
              <p:cNvPr id="451" name="Ink 450">
                <a:extLst>
                  <a:ext uri="{FF2B5EF4-FFF2-40B4-BE49-F238E27FC236}">
                    <a16:creationId xmlns:a16="http://schemas.microsoft.com/office/drawing/2014/main" id="{66107B18-3A13-465F-A0C1-B7A388508E5F}"/>
                  </a:ext>
                </a:extLst>
              </p:cNvPr>
              <p:cNvPicPr/>
              <p:nvPr/>
            </p:nvPicPr>
            <p:blipFill>
              <a:blip r:embed="rId431"/>
              <a:stretch>
                <a:fillRect/>
              </a:stretch>
            </p:blipFill>
            <p:spPr>
              <a:xfrm>
                <a:off x="5145515" y="14458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53" name="Ink 452">
                <a:extLst>
                  <a:ext uri="{FF2B5EF4-FFF2-40B4-BE49-F238E27FC236}">
                    <a16:creationId xmlns:a16="http://schemas.microsoft.com/office/drawing/2014/main" id="{08FFC866-878E-4706-9260-DAF92D15FEE2}"/>
                  </a:ext>
                </a:extLst>
              </p14:cNvPr>
              <p14:cNvContentPartPr/>
              <p14:nvPr/>
            </p14:nvContentPartPr>
            <p14:xfrm>
              <a:off x="5151275" y="1487962"/>
              <a:ext cx="360" cy="360"/>
            </p14:xfrm>
          </p:contentPart>
        </mc:Choice>
        <mc:Fallback xmlns="">
          <p:pic>
            <p:nvPicPr>
              <p:cNvPr id="453" name="Ink 452">
                <a:extLst>
                  <a:ext uri="{FF2B5EF4-FFF2-40B4-BE49-F238E27FC236}">
                    <a16:creationId xmlns:a16="http://schemas.microsoft.com/office/drawing/2014/main" id="{08FFC866-878E-4706-9260-DAF92D15FEE2}"/>
                  </a:ext>
                </a:extLst>
              </p:cNvPr>
              <p:cNvPicPr/>
              <p:nvPr/>
            </p:nvPicPr>
            <p:blipFill>
              <a:blip r:embed="rId431"/>
              <a:stretch>
                <a:fillRect/>
              </a:stretch>
            </p:blipFill>
            <p:spPr>
              <a:xfrm>
                <a:off x="5133275" y="146996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93" name="Ink 492">
                <a:extLst>
                  <a:ext uri="{FF2B5EF4-FFF2-40B4-BE49-F238E27FC236}">
                    <a16:creationId xmlns:a16="http://schemas.microsoft.com/office/drawing/2014/main" id="{BF5497F9-53B3-4792-BAC0-91C4CD53DA17}"/>
                  </a:ext>
                </a:extLst>
              </p14:cNvPr>
              <p14:cNvContentPartPr/>
              <p14:nvPr/>
            </p14:nvContentPartPr>
            <p14:xfrm>
              <a:off x="5707939" y="979748"/>
              <a:ext cx="71640" cy="209160"/>
            </p14:xfrm>
          </p:contentPart>
        </mc:Choice>
        <mc:Fallback xmlns="">
          <p:pic>
            <p:nvPicPr>
              <p:cNvPr id="493" name="Ink 492">
                <a:extLst>
                  <a:ext uri="{FF2B5EF4-FFF2-40B4-BE49-F238E27FC236}">
                    <a16:creationId xmlns:a16="http://schemas.microsoft.com/office/drawing/2014/main" id="{BF5497F9-53B3-4792-BAC0-91C4CD53DA17}"/>
                  </a:ext>
                </a:extLst>
              </p:cNvPr>
              <p:cNvPicPr/>
              <p:nvPr/>
            </p:nvPicPr>
            <p:blipFill>
              <a:blip r:embed="rId576"/>
              <a:stretch>
                <a:fillRect/>
              </a:stretch>
            </p:blipFill>
            <p:spPr>
              <a:xfrm>
                <a:off x="5689939" y="961748"/>
                <a:ext cx="107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94" name="Ink 493">
                <a:extLst>
                  <a:ext uri="{FF2B5EF4-FFF2-40B4-BE49-F238E27FC236}">
                    <a16:creationId xmlns:a16="http://schemas.microsoft.com/office/drawing/2014/main" id="{AB9360D8-E725-460E-BF9F-75AD7B0F2139}"/>
                  </a:ext>
                </a:extLst>
              </p14:cNvPr>
              <p14:cNvContentPartPr/>
              <p14:nvPr/>
            </p14:nvContentPartPr>
            <p14:xfrm>
              <a:off x="5551699" y="1003508"/>
              <a:ext cx="146520" cy="191880"/>
            </p14:xfrm>
          </p:contentPart>
        </mc:Choice>
        <mc:Fallback xmlns="">
          <p:pic>
            <p:nvPicPr>
              <p:cNvPr id="494" name="Ink 493">
                <a:extLst>
                  <a:ext uri="{FF2B5EF4-FFF2-40B4-BE49-F238E27FC236}">
                    <a16:creationId xmlns:a16="http://schemas.microsoft.com/office/drawing/2014/main" id="{AB9360D8-E725-460E-BF9F-75AD7B0F2139}"/>
                  </a:ext>
                </a:extLst>
              </p:cNvPr>
              <p:cNvPicPr/>
              <p:nvPr/>
            </p:nvPicPr>
            <p:blipFill>
              <a:blip r:embed="rId578"/>
              <a:stretch>
                <a:fillRect/>
              </a:stretch>
            </p:blipFill>
            <p:spPr>
              <a:xfrm>
                <a:off x="5533699" y="985508"/>
                <a:ext cx="182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95" name="Ink 494">
                <a:extLst>
                  <a:ext uri="{FF2B5EF4-FFF2-40B4-BE49-F238E27FC236}">
                    <a16:creationId xmlns:a16="http://schemas.microsoft.com/office/drawing/2014/main" id="{F1E50DAA-1FB1-4436-8D65-27E87B44BD01}"/>
                  </a:ext>
                </a:extLst>
              </p14:cNvPr>
              <p14:cNvContentPartPr/>
              <p14:nvPr/>
            </p14:nvContentPartPr>
            <p14:xfrm>
              <a:off x="5333179" y="1177028"/>
              <a:ext cx="380520" cy="11160"/>
            </p14:xfrm>
          </p:contentPart>
        </mc:Choice>
        <mc:Fallback xmlns="">
          <p:pic>
            <p:nvPicPr>
              <p:cNvPr id="495" name="Ink 494">
                <a:extLst>
                  <a:ext uri="{FF2B5EF4-FFF2-40B4-BE49-F238E27FC236}">
                    <a16:creationId xmlns:a16="http://schemas.microsoft.com/office/drawing/2014/main" id="{F1E50DAA-1FB1-4436-8D65-27E87B44BD01}"/>
                  </a:ext>
                </a:extLst>
              </p:cNvPr>
              <p:cNvPicPr/>
              <p:nvPr/>
            </p:nvPicPr>
            <p:blipFill>
              <a:blip r:embed="rId580"/>
              <a:stretch>
                <a:fillRect/>
              </a:stretch>
            </p:blipFill>
            <p:spPr>
              <a:xfrm>
                <a:off x="5315179" y="1159028"/>
                <a:ext cx="416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97" name="Ink 496">
                <a:extLst>
                  <a:ext uri="{FF2B5EF4-FFF2-40B4-BE49-F238E27FC236}">
                    <a16:creationId xmlns:a16="http://schemas.microsoft.com/office/drawing/2014/main" id="{7776FDFA-DE11-4EDF-93CF-6F576B1FBB3C}"/>
                  </a:ext>
                </a:extLst>
              </p14:cNvPr>
              <p14:cNvContentPartPr/>
              <p14:nvPr/>
            </p14:nvContentPartPr>
            <p14:xfrm>
              <a:off x="5435419" y="1213028"/>
              <a:ext cx="266400" cy="123120"/>
            </p14:xfrm>
          </p:contentPart>
        </mc:Choice>
        <mc:Fallback xmlns="">
          <p:pic>
            <p:nvPicPr>
              <p:cNvPr id="497" name="Ink 496">
                <a:extLst>
                  <a:ext uri="{FF2B5EF4-FFF2-40B4-BE49-F238E27FC236}">
                    <a16:creationId xmlns:a16="http://schemas.microsoft.com/office/drawing/2014/main" id="{7776FDFA-DE11-4EDF-93CF-6F576B1FBB3C}"/>
                  </a:ext>
                </a:extLst>
              </p:cNvPr>
              <p:cNvPicPr/>
              <p:nvPr/>
            </p:nvPicPr>
            <p:blipFill>
              <a:blip r:embed="rId582"/>
              <a:stretch>
                <a:fillRect/>
              </a:stretch>
            </p:blipFill>
            <p:spPr>
              <a:xfrm>
                <a:off x="5417419" y="1195080"/>
                <a:ext cx="302040" cy="158656"/>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99" name="Ink 498">
                <a:extLst>
                  <a:ext uri="{FF2B5EF4-FFF2-40B4-BE49-F238E27FC236}">
                    <a16:creationId xmlns:a16="http://schemas.microsoft.com/office/drawing/2014/main" id="{A341EFA8-B29E-4B65-B392-AB12D257E167}"/>
                  </a:ext>
                </a:extLst>
              </p14:cNvPr>
              <p14:cNvContentPartPr/>
              <p14:nvPr/>
            </p14:nvContentPartPr>
            <p14:xfrm>
              <a:off x="6693619" y="1591748"/>
              <a:ext cx="134640" cy="87840"/>
            </p14:xfrm>
          </p:contentPart>
        </mc:Choice>
        <mc:Fallback xmlns="">
          <p:pic>
            <p:nvPicPr>
              <p:cNvPr id="499" name="Ink 498">
                <a:extLst>
                  <a:ext uri="{FF2B5EF4-FFF2-40B4-BE49-F238E27FC236}">
                    <a16:creationId xmlns:a16="http://schemas.microsoft.com/office/drawing/2014/main" id="{A341EFA8-B29E-4B65-B392-AB12D257E167}"/>
                  </a:ext>
                </a:extLst>
              </p:cNvPr>
              <p:cNvPicPr/>
              <p:nvPr/>
            </p:nvPicPr>
            <p:blipFill>
              <a:blip r:embed="rId584"/>
              <a:stretch>
                <a:fillRect/>
              </a:stretch>
            </p:blipFill>
            <p:spPr>
              <a:xfrm>
                <a:off x="6675619" y="1573748"/>
                <a:ext cx="17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00" name="Ink 499">
                <a:extLst>
                  <a:ext uri="{FF2B5EF4-FFF2-40B4-BE49-F238E27FC236}">
                    <a16:creationId xmlns:a16="http://schemas.microsoft.com/office/drawing/2014/main" id="{23E0BEC6-FC82-43FF-ACBF-D9DE6B776DF0}"/>
                  </a:ext>
                </a:extLst>
              </p14:cNvPr>
              <p14:cNvContentPartPr/>
              <p14:nvPr/>
            </p14:nvContentPartPr>
            <p14:xfrm>
              <a:off x="6609739" y="1555028"/>
              <a:ext cx="185760" cy="100800"/>
            </p14:xfrm>
          </p:contentPart>
        </mc:Choice>
        <mc:Fallback xmlns="">
          <p:pic>
            <p:nvPicPr>
              <p:cNvPr id="500" name="Ink 499">
                <a:extLst>
                  <a:ext uri="{FF2B5EF4-FFF2-40B4-BE49-F238E27FC236}">
                    <a16:creationId xmlns:a16="http://schemas.microsoft.com/office/drawing/2014/main" id="{23E0BEC6-FC82-43FF-ACBF-D9DE6B776DF0}"/>
                  </a:ext>
                </a:extLst>
              </p:cNvPr>
              <p:cNvPicPr/>
              <p:nvPr/>
            </p:nvPicPr>
            <p:blipFill>
              <a:blip r:embed="rId586"/>
              <a:stretch>
                <a:fillRect/>
              </a:stretch>
            </p:blipFill>
            <p:spPr>
              <a:xfrm>
                <a:off x="6591704" y="1537028"/>
                <a:ext cx="221469"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02" name="Ink 501">
                <a:extLst>
                  <a:ext uri="{FF2B5EF4-FFF2-40B4-BE49-F238E27FC236}">
                    <a16:creationId xmlns:a16="http://schemas.microsoft.com/office/drawing/2014/main" id="{2067C2A6-68ED-4C50-B285-7B0908E4AD6A}"/>
                  </a:ext>
                </a:extLst>
              </p14:cNvPr>
              <p14:cNvContentPartPr/>
              <p14:nvPr/>
            </p14:nvContentPartPr>
            <p14:xfrm>
              <a:off x="6807019" y="1630988"/>
              <a:ext cx="154440" cy="60480"/>
            </p14:xfrm>
          </p:contentPart>
        </mc:Choice>
        <mc:Fallback xmlns="">
          <p:pic>
            <p:nvPicPr>
              <p:cNvPr id="502" name="Ink 501">
                <a:extLst>
                  <a:ext uri="{FF2B5EF4-FFF2-40B4-BE49-F238E27FC236}">
                    <a16:creationId xmlns:a16="http://schemas.microsoft.com/office/drawing/2014/main" id="{2067C2A6-68ED-4C50-B285-7B0908E4AD6A}"/>
                  </a:ext>
                </a:extLst>
              </p:cNvPr>
              <p:cNvPicPr/>
              <p:nvPr/>
            </p:nvPicPr>
            <p:blipFill>
              <a:blip r:embed="rId588"/>
              <a:stretch>
                <a:fillRect/>
              </a:stretch>
            </p:blipFill>
            <p:spPr>
              <a:xfrm>
                <a:off x="6788977" y="1612988"/>
                <a:ext cx="190163"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3" name="Ink 502">
                <a:extLst>
                  <a:ext uri="{FF2B5EF4-FFF2-40B4-BE49-F238E27FC236}">
                    <a16:creationId xmlns:a16="http://schemas.microsoft.com/office/drawing/2014/main" id="{A52346FA-EE27-4F71-8DDA-04F62B54F1F5}"/>
                  </a:ext>
                </a:extLst>
              </p14:cNvPr>
              <p14:cNvContentPartPr/>
              <p14:nvPr/>
            </p14:nvContentPartPr>
            <p14:xfrm>
              <a:off x="7312099" y="1595348"/>
              <a:ext cx="102960" cy="105480"/>
            </p14:xfrm>
          </p:contentPart>
        </mc:Choice>
        <mc:Fallback xmlns="">
          <p:pic>
            <p:nvPicPr>
              <p:cNvPr id="503" name="Ink 502">
                <a:extLst>
                  <a:ext uri="{FF2B5EF4-FFF2-40B4-BE49-F238E27FC236}">
                    <a16:creationId xmlns:a16="http://schemas.microsoft.com/office/drawing/2014/main" id="{A52346FA-EE27-4F71-8DDA-04F62B54F1F5}"/>
                  </a:ext>
                </a:extLst>
              </p:cNvPr>
              <p:cNvPicPr/>
              <p:nvPr/>
            </p:nvPicPr>
            <p:blipFill>
              <a:blip r:embed="rId590"/>
              <a:stretch>
                <a:fillRect/>
              </a:stretch>
            </p:blipFill>
            <p:spPr>
              <a:xfrm>
                <a:off x="7294099" y="1577348"/>
                <a:ext cx="138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04" name="Ink 503">
                <a:extLst>
                  <a:ext uri="{FF2B5EF4-FFF2-40B4-BE49-F238E27FC236}">
                    <a16:creationId xmlns:a16="http://schemas.microsoft.com/office/drawing/2014/main" id="{41891FEB-4280-4116-98EF-F00FEB7CCD69}"/>
                  </a:ext>
                </a:extLst>
              </p14:cNvPr>
              <p14:cNvContentPartPr/>
              <p14:nvPr/>
            </p14:nvContentPartPr>
            <p14:xfrm>
              <a:off x="7422619" y="1607228"/>
              <a:ext cx="360" cy="66960"/>
            </p14:xfrm>
          </p:contentPart>
        </mc:Choice>
        <mc:Fallback xmlns="">
          <p:pic>
            <p:nvPicPr>
              <p:cNvPr id="504" name="Ink 503">
                <a:extLst>
                  <a:ext uri="{FF2B5EF4-FFF2-40B4-BE49-F238E27FC236}">
                    <a16:creationId xmlns:a16="http://schemas.microsoft.com/office/drawing/2014/main" id="{41891FEB-4280-4116-98EF-F00FEB7CCD69}"/>
                  </a:ext>
                </a:extLst>
              </p:cNvPr>
              <p:cNvPicPr/>
              <p:nvPr/>
            </p:nvPicPr>
            <p:blipFill>
              <a:blip r:embed="rId592"/>
              <a:stretch>
                <a:fillRect/>
              </a:stretch>
            </p:blipFill>
            <p:spPr>
              <a:xfrm>
                <a:off x="7404619" y="1589131"/>
                <a:ext cx="36000" cy="102793"/>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505" name="Ink 504">
                <a:extLst>
                  <a:ext uri="{FF2B5EF4-FFF2-40B4-BE49-F238E27FC236}">
                    <a16:creationId xmlns:a16="http://schemas.microsoft.com/office/drawing/2014/main" id="{00776979-0944-43CE-ABAB-1959ACEBB00E}"/>
                  </a:ext>
                </a:extLst>
              </p14:cNvPr>
              <p14:cNvContentPartPr/>
              <p14:nvPr/>
            </p14:nvContentPartPr>
            <p14:xfrm>
              <a:off x="7454659" y="1637468"/>
              <a:ext cx="51840" cy="64440"/>
            </p14:xfrm>
          </p:contentPart>
        </mc:Choice>
        <mc:Fallback xmlns="">
          <p:pic>
            <p:nvPicPr>
              <p:cNvPr id="505" name="Ink 504">
                <a:extLst>
                  <a:ext uri="{FF2B5EF4-FFF2-40B4-BE49-F238E27FC236}">
                    <a16:creationId xmlns:a16="http://schemas.microsoft.com/office/drawing/2014/main" id="{00776979-0944-43CE-ABAB-1959ACEBB00E}"/>
                  </a:ext>
                </a:extLst>
              </p:cNvPr>
              <p:cNvPicPr/>
              <p:nvPr/>
            </p:nvPicPr>
            <p:blipFill>
              <a:blip r:embed="rId594"/>
              <a:stretch>
                <a:fillRect/>
              </a:stretch>
            </p:blipFill>
            <p:spPr>
              <a:xfrm>
                <a:off x="7436659" y="1619568"/>
                <a:ext cx="87480" cy="99882"/>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08" name="Ink 507">
                <a:extLst>
                  <a:ext uri="{FF2B5EF4-FFF2-40B4-BE49-F238E27FC236}">
                    <a16:creationId xmlns:a16="http://schemas.microsoft.com/office/drawing/2014/main" id="{6938B398-892C-4D70-B936-9078AC43A0F1}"/>
                  </a:ext>
                </a:extLst>
              </p14:cNvPr>
              <p14:cNvContentPartPr/>
              <p14:nvPr/>
            </p14:nvContentPartPr>
            <p14:xfrm>
              <a:off x="6966139" y="2079548"/>
              <a:ext cx="177480" cy="211680"/>
            </p14:xfrm>
          </p:contentPart>
        </mc:Choice>
        <mc:Fallback xmlns="">
          <p:pic>
            <p:nvPicPr>
              <p:cNvPr id="508" name="Ink 507">
                <a:extLst>
                  <a:ext uri="{FF2B5EF4-FFF2-40B4-BE49-F238E27FC236}">
                    <a16:creationId xmlns:a16="http://schemas.microsoft.com/office/drawing/2014/main" id="{6938B398-892C-4D70-B936-9078AC43A0F1}"/>
                  </a:ext>
                </a:extLst>
              </p:cNvPr>
              <p:cNvPicPr/>
              <p:nvPr/>
            </p:nvPicPr>
            <p:blipFill>
              <a:blip r:embed="rId596"/>
              <a:stretch>
                <a:fillRect/>
              </a:stretch>
            </p:blipFill>
            <p:spPr>
              <a:xfrm>
                <a:off x="6948139" y="2061548"/>
                <a:ext cx="213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509" name="Ink 508">
                <a:extLst>
                  <a:ext uri="{FF2B5EF4-FFF2-40B4-BE49-F238E27FC236}">
                    <a16:creationId xmlns:a16="http://schemas.microsoft.com/office/drawing/2014/main" id="{41E463BE-EBE1-400D-907A-30BA15138271}"/>
                  </a:ext>
                </a:extLst>
              </p14:cNvPr>
              <p14:cNvContentPartPr/>
              <p14:nvPr/>
            </p14:nvContentPartPr>
            <p14:xfrm>
              <a:off x="7018339" y="2175308"/>
              <a:ext cx="177480" cy="145440"/>
            </p14:xfrm>
          </p:contentPart>
        </mc:Choice>
        <mc:Fallback xmlns="">
          <p:pic>
            <p:nvPicPr>
              <p:cNvPr id="509" name="Ink 508">
                <a:extLst>
                  <a:ext uri="{FF2B5EF4-FFF2-40B4-BE49-F238E27FC236}">
                    <a16:creationId xmlns:a16="http://schemas.microsoft.com/office/drawing/2014/main" id="{41E463BE-EBE1-400D-907A-30BA15138271}"/>
                  </a:ext>
                </a:extLst>
              </p:cNvPr>
              <p:cNvPicPr/>
              <p:nvPr/>
            </p:nvPicPr>
            <p:blipFill>
              <a:blip r:embed="rId598"/>
              <a:stretch>
                <a:fillRect/>
              </a:stretch>
            </p:blipFill>
            <p:spPr>
              <a:xfrm>
                <a:off x="7000339" y="2157308"/>
                <a:ext cx="21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510" name="Ink 509">
                <a:extLst>
                  <a:ext uri="{FF2B5EF4-FFF2-40B4-BE49-F238E27FC236}">
                    <a16:creationId xmlns:a16="http://schemas.microsoft.com/office/drawing/2014/main" id="{48D13D6B-5357-45DF-AFD4-957E5BD8F0FE}"/>
                  </a:ext>
                </a:extLst>
              </p14:cNvPr>
              <p14:cNvContentPartPr/>
              <p14:nvPr/>
            </p14:nvContentPartPr>
            <p14:xfrm>
              <a:off x="6789019" y="2240828"/>
              <a:ext cx="186120" cy="38520"/>
            </p14:xfrm>
          </p:contentPart>
        </mc:Choice>
        <mc:Fallback xmlns="">
          <p:pic>
            <p:nvPicPr>
              <p:cNvPr id="510" name="Ink 509">
                <a:extLst>
                  <a:ext uri="{FF2B5EF4-FFF2-40B4-BE49-F238E27FC236}">
                    <a16:creationId xmlns:a16="http://schemas.microsoft.com/office/drawing/2014/main" id="{48D13D6B-5357-45DF-AFD4-957E5BD8F0FE}"/>
                  </a:ext>
                </a:extLst>
              </p:cNvPr>
              <p:cNvPicPr/>
              <p:nvPr/>
            </p:nvPicPr>
            <p:blipFill>
              <a:blip r:embed="rId600"/>
              <a:stretch>
                <a:fillRect/>
              </a:stretch>
            </p:blipFill>
            <p:spPr>
              <a:xfrm>
                <a:off x="6771054" y="2222828"/>
                <a:ext cx="221691"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511" name="Ink 510">
                <a:extLst>
                  <a:ext uri="{FF2B5EF4-FFF2-40B4-BE49-F238E27FC236}">
                    <a16:creationId xmlns:a16="http://schemas.microsoft.com/office/drawing/2014/main" id="{557201B9-8ECB-413C-B8FC-496E97FFC153}"/>
                  </a:ext>
                </a:extLst>
              </p14:cNvPr>
              <p14:cNvContentPartPr/>
              <p14:nvPr/>
            </p14:nvContentPartPr>
            <p14:xfrm>
              <a:off x="7057939" y="2306708"/>
              <a:ext cx="253080" cy="121320"/>
            </p14:xfrm>
          </p:contentPart>
        </mc:Choice>
        <mc:Fallback xmlns="">
          <p:pic>
            <p:nvPicPr>
              <p:cNvPr id="511" name="Ink 510">
                <a:extLst>
                  <a:ext uri="{FF2B5EF4-FFF2-40B4-BE49-F238E27FC236}">
                    <a16:creationId xmlns:a16="http://schemas.microsoft.com/office/drawing/2014/main" id="{557201B9-8ECB-413C-B8FC-496E97FFC153}"/>
                  </a:ext>
                </a:extLst>
              </p:cNvPr>
              <p:cNvPicPr/>
              <p:nvPr/>
            </p:nvPicPr>
            <p:blipFill>
              <a:blip r:embed="rId602"/>
              <a:stretch>
                <a:fillRect/>
              </a:stretch>
            </p:blipFill>
            <p:spPr>
              <a:xfrm>
                <a:off x="7039913" y="2288708"/>
                <a:ext cx="288771"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721" name="Ink 720">
                <a:extLst>
                  <a:ext uri="{FF2B5EF4-FFF2-40B4-BE49-F238E27FC236}">
                    <a16:creationId xmlns:a16="http://schemas.microsoft.com/office/drawing/2014/main" id="{3AC2F758-8358-46E5-9D4C-8F10ED18DA3D}"/>
                  </a:ext>
                </a:extLst>
              </p14:cNvPr>
              <p14:cNvContentPartPr/>
              <p14:nvPr/>
            </p14:nvContentPartPr>
            <p14:xfrm>
              <a:off x="5779219" y="1236788"/>
              <a:ext cx="617040" cy="1566360"/>
            </p14:xfrm>
          </p:contentPart>
        </mc:Choice>
        <mc:Fallback xmlns="">
          <p:pic>
            <p:nvPicPr>
              <p:cNvPr id="721" name="Ink 720">
                <a:extLst>
                  <a:ext uri="{FF2B5EF4-FFF2-40B4-BE49-F238E27FC236}">
                    <a16:creationId xmlns:a16="http://schemas.microsoft.com/office/drawing/2014/main" id="{3AC2F758-8358-46E5-9D4C-8F10ED18DA3D}"/>
                  </a:ext>
                </a:extLst>
              </p:cNvPr>
              <p:cNvPicPr/>
              <p:nvPr/>
            </p:nvPicPr>
            <p:blipFill>
              <a:blip r:embed="rId604"/>
              <a:stretch>
                <a:fillRect/>
              </a:stretch>
            </p:blipFill>
            <p:spPr>
              <a:xfrm>
                <a:off x="5761219" y="1218788"/>
                <a:ext cx="652680" cy="1602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720" name="Ink 719">
                <a:extLst>
                  <a:ext uri="{FF2B5EF4-FFF2-40B4-BE49-F238E27FC236}">
                    <a16:creationId xmlns:a16="http://schemas.microsoft.com/office/drawing/2014/main" id="{2A090C59-6949-432D-96BD-495FBE6534CC}"/>
                  </a:ext>
                </a:extLst>
              </p14:cNvPr>
              <p14:cNvContentPartPr/>
              <p14:nvPr/>
            </p14:nvContentPartPr>
            <p14:xfrm>
              <a:off x="6323899" y="2444228"/>
              <a:ext cx="137880" cy="322560"/>
            </p14:xfrm>
          </p:contentPart>
        </mc:Choice>
        <mc:Fallback xmlns="">
          <p:pic>
            <p:nvPicPr>
              <p:cNvPr id="720" name="Ink 719">
                <a:extLst>
                  <a:ext uri="{FF2B5EF4-FFF2-40B4-BE49-F238E27FC236}">
                    <a16:creationId xmlns:a16="http://schemas.microsoft.com/office/drawing/2014/main" id="{2A090C59-6949-432D-96BD-495FBE6534CC}"/>
                  </a:ext>
                </a:extLst>
              </p:cNvPr>
              <p:cNvPicPr/>
              <p:nvPr/>
            </p:nvPicPr>
            <p:blipFill>
              <a:blip r:embed="rId606"/>
              <a:stretch>
                <a:fillRect/>
              </a:stretch>
            </p:blipFill>
            <p:spPr>
              <a:xfrm>
                <a:off x="6305852" y="2426248"/>
                <a:ext cx="173613" cy="358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553" name="Ink 552">
                <a:extLst>
                  <a:ext uri="{FF2B5EF4-FFF2-40B4-BE49-F238E27FC236}">
                    <a16:creationId xmlns:a16="http://schemas.microsoft.com/office/drawing/2014/main" id="{4184B0DE-AF7F-4F28-91AC-6093EF687AA4}"/>
                  </a:ext>
                </a:extLst>
              </p14:cNvPr>
              <p14:cNvContentPartPr/>
              <p14:nvPr/>
            </p14:nvContentPartPr>
            <p14:xfrm>
              <a:off x="6257299" y="1894148"/>
              <a:ext cx="1018800" cy="1566360"/>
            </p14:xfrm>
          </p:contentPart>
        </mc:Choice>
        <mc:Fallback xmlns="">
          <p:pic>
            <p:nvPicPr>
              <p:cNvPr id="553" name="Ink 552">
                <a:extLst>
                  <a:ext uri="{FF2B5EF4-FFF2-40B4-BE49-F238E27FC236}">
                    <a16:creationId xmlns:a16="http://schemas.microsoft.com/office/drawing/2014/main" id="{4184B0DE-AF7F-4F28-91AC-6093EF687AA4}"/>
                  </a:ext>
                </a:extLst>
              </p:cNvPr>
              <p:cNvPicPr/>
              <p:nvPr/>
            </p:nvPicPr>
            <p:blipFill>
              <a:blip r:embed="rId608"/>
              <a:stretch>
                <a:fillRect/>
              </a:stretch>
            </p:blipFill>
            <p:spPr>
              <a:xfrm>
                <a:off x="6239299" y="1876148"/>
                <a:ext cx="1054440" cy="16020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555" name="Ink 554">
                <a:extLst>
                  <a:ext uri="{FF2B5EF4-FFF2-40B4-BE49-F238E27FC236}">
                    <a16:creationId xmlns:a16="http://schemas.microsoft.com/office/drawing/2014/main" id="{35801EE1-9060-47C3-8822-51FEDD972CD5}"/>
                  </a:ext>
                </a:extLst>
              </p14:cNvPr>
              <p14:cNvContentPartPr/>
              <p14:nvPr/>
            </p14:nvContentPartPr>
            <p14:xfrm>
              <a:off x="6561859" y="1697948"/>
              <a:ext cx="227520" cy="351720"/>
            </p14:xfrm>
          </p:contentPart>
        </mc:Choice>
        <mc:Fallback xmlns="">
          <p:pic>
            <p:nvPicPr>
              <p:cNvPr id="555" name="Ink 554">
                <a:extLst>
                  <a:ext uri="{FF2B5EF4-FFF2-40B4-BE49-F238E27FC236}">
                    <a16:creationId xmlns:a16="http://schemas.microsoft.com/office/drawing/2014/main" id="{35801EE1-9060-47C3-8822-51FEDD972CD5}"/>
                  </a:ext>
                </a:extLst>
              </p:cNvPr>
              <p:cNvPicPr/>
              <p:nvPr/>
            </p:nvPicPr>
            <p:blipFill>
              <a:blip r:embed="rId610"/>
              <a:stretch>
                <a:fillRect/>
              </a:stretch>
            </p:blipFill>
            <p:spPr>
              <a:xfrm>
                <a:off x="6543859" y="1679948"/>
                <a:ext cx="2631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556" name="Ink 555">
                <a:extLst>
                  <a:ext uri="{FF2B5EF4-FFF2-40B4-BE49-F238E27FC236}">
                    <a16:creationId xmlns:a16="http://schemas.microsoft.com/office/drawing/2014/main" id="{EA94C009-742F-40C8-8746-94404B51DA05}"/>
                  </a:ext>
                </a:extLst>
              </p14:cNvPr>
              <p14:cNvContentPartPr/>
              <p14:nvPr/>
            </p14:nvContentPartPr>
            <p14:xfrm>
              <a:off x="6609379" y="1715228"/>
              <a:ext cx="193680" cy="1249560"/>
            </p14:xfrm>
          </p:contentPart>
        </mc:Choice>
        <mc:Fallback xmlns="">
          <p:pic>
            <p:nvPicPr>
              <p:cNvPr id="556" name="Ink 555">
                <a:extLst>
                  <a:ext uri="{FF2B5EF4-FFF2-40B4-BE49-F238E27FC236}">
                    <a16:creationId xmlns:a16="http://schemas.microsoft.com/office/drawing/2014/main" id="{EA94C009-742F-40C8-8746-94404B51DA05}"/>
                  </a:ext>
                </a:extLst>
              </p:cNvPr>
              <p:cNvPicPr/>
              <p:nvPr/>
            </p:nvPicPr>
            <p:blipFill>
              <a:blip r:embed="rId612"/>
              <a:stretch>
                <a:fillRect/>
              </a:stretch>
            </p:blipFill>
            <p:spPr>
              <a:xfrm>
                <a:off x="6591379" y="1697228"/>
                <a:ext cx="229320" cy="1285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558" name="Ink 557">
                <a:extLst>
                  <a:ext uri="{FF2B5EF4-FFF2-40B4-BE49-F238E27FC236}">
                    <a16:creationId xmlns:a16="http://schemas.microsoft.com/office/drawing/2014/main" id="{245731ED-F20D-4E84-90F0-824E08431D01}"/>
                  </a:ext>
                </a:extLst>
              </p14:cNvPr>
              <p14:cNvContentPartPr/>
              <p14:nvPr/>
            </p14:nvContentPartPr>
            <p14:xfrm>
              <a:off x="6830779" y="1715228"/>
              <a:ext cx="360" cy="360"/>
            </p14:xfrm>
          </p:contentPart>
        </mc:Choice>
        <mc:Fallback xmlns="">
          <p:pic>
            <p:nvPicPr>
              <p:cNvPr id="558" name="Ink 557">
                <a:extLst>
                  <a:ext uri="{FF2B5EF4-FFF2-40B4-BE49-F238E27FC236}">
                    <a16:creationId xmlns:a16="http://schemas.microsoft.com/office/drawing/2014/main" id="{245731ED-F20D-4E84-90F0-824E08431D01}"/>
                  </a:ext>
                </a:extLst>
              </p:cNvPr>
              <p:cNvPicPr/>
              <p:nvPr/>
            </p:nvPicPr>
            <p:blipFill>
              <a:blip r:embed="rId431"/>
              <a:stretch>
                <a:fillRect/>
              </a:stretch>
            </p:blipFill>
            <p:spPr>
              <a:xfrm>
                <a:off x="6812779" y="16972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559" name="Ink 558">
                <a:extLst>
                  <a:ext uri="{FF2B5EF4-FFF2-40B4-BE49-F238E27FC236}">
                    <a16:creationId xmlns:a16="http://schemas.microsoft.com/office/drawing/2014/main" id="{067398E6-5BAC-405A-AE04-684A1EF7B150}"/>
                  </a:ext>
                </a:extLst>
              </p14:cNvPr>
              <p14:cNvContentPartPr/>
              <p14:nvPr/>
            </p14:nvContentPartPr>
            <p14:xfrm>
              <a:off x="6560779" y="1698308"/>
              <a:ext cx="234720" cy="585720"/>
            </p14:xfrm>
          </p:contentPart>
        </mc:Choice>
        <mc:Fallback xmlns="">
          <p:pic>
            <p:nvPicPr>
              <p:cNvPr id="559" name="Ink 558">
                <a:extLst>
                  <a:ext uri="{FF2B5EF4-FFF2-40B4-BE49-F238E27FC236}">
                    <a16:creationId xmlns:a16="http://schemas.microsoft.com/office/drawing/2014/main" id="{067398E6-5BAC-405A-AE04-684A1EF7B150}"/>
                  </a:ext>
                </a:extLst>
              </p:cNvPr>
              <p:cNvPicPr/>
              <p:nvPr/>
            </p:nvPicPr>
            <p:blipFill>
              <a:blip r:embed="rId615"/>
              <a:stretch>
                <a:fillRect/>
              </a:stretch>
            </p:blipFill>
            <p:spPr>
              <a:xfrm>
                <a:off x="6542751" y="1680297"/>
                <a:ext cx="270415" cy="621382"/>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561" name="Ink 560">
                <a:extLst>
                  <a:ext uri="{FF2B5EF4-FFF2-40B4-BE49-F238E27FC236}">
                    <a16:creationId xmlns:a16="http://schemas.microsoft.com/office/drawing/2014/main" id="{39746359-6B48-4674-A9C9-DC3CF1B67D8E}"/>
                  </a:ext>
                </a:extLst>
              </p14:cNvPr>
              <p14:cNvContentPartPr/>
              <p14:nvPr/>
            </p14:nvContentPartPr>
            <p14:xfrm>
              <a:off x="6346579" y="1924388"/>
              <a:ext cx="360" cy="360"/>
            </p14:xfrm>
          </p:contentPart>
        </mc:Choice>
        <mc:Fallback xmlns="">
          <p:pic>
            <p:nvPicPr>
              <p:cNvPr id="561" name="Ink 560">
                <a:extLst>
                  <a:ext uri="{FF2B5EF4-FFF2-40B4-BE49-F238E27FC236}">
                    <a16:creationId xmlns:a16="http://schemas.microsoft.com/office/drawing/2014/main" id="{39746359-6B48-4674-A9C9-DC3CF1B67D8E}"/>
                  </a:ext>
                </a:extLst>
              </p:cNvPr>
              <p:cNvPicPr/>
              <p:nvPr/>
            </p:nvPicPr>
            <p:blipFill>
              <a:blip r:embed="rId431"/>
              <a:stretch>
                <a:fillRect/>
              </a:stretch>
            </p:blipFill>
            <p:spPr>
              <a:xfrm>
                <a:off x="6328579" y="19063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571" name="Ink 570">
                <a:extLst>
                  <a:ext uri="{FF2B5EF4-FFF2-40B4-BE49-F238E27FC236}">
                    <a16:creationId xmlns:a16="http://schemas.microsoft.com/office/drawing/2014/main" id="{9C9DFA0F-89FB-46EC-AD0F-F3DC5916DD8C}"/>
                  </a:ext>
                </a:extLst>
              </p14:cNvPr>
              <p14:cNvContentPartPr/>
              <p14:nvPr/>
            </p14:nvContentPartPr>
            <p14:xfrm>
              <a:off x="6776779" y="2330574"/>
              <a:ext cx="245520" cy="720720"/>
            </p14:xfrm>
          </p:contentPart>
        </mc:Choice>
        <mc:Fallback xmlns="">
          <p:pic>
            <p:nvPicPr>
              <p:cNvPr id="571" name="Ink 570">
                <a:extLst>
                  <a:ext uri="{FF2B5EF4-FFF2-40B4-BE49-F238E27FC236}">
                    <a16:creationId xmlns:a16="http://schemas.microsoft.com/office/drawing/2014/main" id="{9C9DFA0F-89FB-46EC-AD0F-F3DC5916DD8C}"/>
                  </a:ext>
                </a:extLst>
              </p:cNvPr>
              <p:cNvPicPr/>
              <p:nvPr/>
            </p:nvPicPr>
            <p:blipFill>
              <a:blip r:embed="rId618"/>
              <a:stretch>
                <a:fillRect/>
              </a:stretch>
            </p:blipFill>
            <p:spPr>
              <a:xfrm>
                <a:off x="6758779" y="2312565"/>
                <a:ext cx="281160" cy="756378"/>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72" name="Ink 571">
                <a:extLst>
                  <a:ext uri="{FF2B5EF4-FFF2-40B4-BE49-F238E27FC236}">
                    <a16:creationId xmlns:a16="http://schemas.microsoft.com/office/drawing/2014/main" id="{09831EE0-38DC-4100-BAD8-2FF01BE4D226}"/>
                  </a:ext>
                </a:extLst>
              </p14:cNvPr>
              <p14:cNvContentPartPr/>
              <p14:nvPr/>
            </p14:nvContentPartPr>
            <p14:xfrm>
              <a:off x="6585259" y="2491854"/>
              <a:ext cx="25920" cy="399240"/>
            </p14:xfrm>
          </p:contentPart>
        </mc:Choice>
        <mc:Fallback xmlns="">
          <p:pic>
            <p:nvPicPr>
              <p:cNvPr id="572" name="Ink 571">
                <a:extLst>
                  <a:ext uri="{FF2B5EF4-FFF2-40B4-BE49-F238E27FC236}">
                    <a16:creationId xmlns:a16="http://schemas.microsoft.com/office/drawing/2014/main" id="{09831EE0-38DC-4100-BAD8-2FF01BE4D226}"/>
                  </a:ext>
                </a:extLst>
              </p:cNvPr>
              <p:cNvPicPr/>
              <p:nvPr/>
            </p:nvPicPr>
            <p:blipFill>
              <a:blip r:embed="rId620"/>
              <a:stretch>
                <a:fillRect/>
              </a:stretch>
            </p:blipFill>
            <p:spPr>
              <a:xfrm>
                <a:off x="6567005" y="2473854"/>
                <a:ext cx="62062"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18" name="Ink 117">
                <a:extLst>
                  <a:ext uri="{FF2B5EF4-FFF2-40B4-BE49-F238E27FC236}">
                    <a16:creationId xmlns:a16="http://schemas.microsoft.com/office/drawing/2014/main" id="{3C5AE417-DFE0-4C4C-B734-6031308B376E}"/>
                  </a:ext>
                </a:extLst>
              </p14:cNvPr>
              <p14:cNvContentPartPr/>
              <p14:nvPr/>
            </p14:nvContentPartPr>
            <p14:xfrm>
              <a:off x="6146700" y="3492280"/>
              <a:ext cx="360" cy="360"/>
            </p14:xfrm>
          </p:contentPart>
        </mc:Choice>
        <mc:Fallback xmlns="">
          <p:pic>
            <p:nvPicPr>
              <p:cNvPr id="118" name="Ink 117">
                <a:extLst>
                  <a:ext uri="{FF2B5EF4-FFF2-40B4-BE49-F238E27FC236}">
                    <a16:creationId xmlns:a16="http://schemas.microsoft.com/office/drawing/2014/main" id="{3C5AE417-DFE0-4C4C-B734-6031308B376E}"/>
                  </a:ext>
                </a:extLst>
              </p:cNvPr>
              <p:cNvPicPr/>
              <p:nvPr/>
            </p:nvPicPr>
            <p:blipFill>
              <a:blip r:embed="rId429"/>
              <a:stretch>
                <a:fillRect/>
              </a:stretch>
            </p:blipFill>
            <p:spPr>
              <a:xfrm>
                <a:off x="6083700" y="34292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20" name="Ink 119">
                <a:extLst>
                  <a:ext uri="{FF2B5EF4-FFF2-40B4-BE49-F238E27FC236}">
                    <a16:creationId xmlns:a16="http://schemas.microsoft.com/office/drawing/2014/main" id="{5E1B931F-865C-4F15-8996-825DD00C4DD6}"/>
                  </a:ext>
                </a:extLst>
              </p14:cNvPr>
              <p14:cNvContentPartPr/>
              <p14:nvPr/>
            </p14:nvContentPartPr>
            <p14:xfrm>
              <a:off x="6159300" y="3580840"/>
              <a:ext cx="360" cy="360"/>
            </p14:xfrm>
          </p:contentPart>
        </mc:Choice>
        <mc:Fallback xmlns="">
          <p:pic>
            <p:nvPicPr>
              <p:cNvPr id="120" name="Ink 119">
                <a:extLst>
                  <a:ext uri="{FF2B5EF4-FFF2-40B4-BE49-F238E27FC236}">
                    <a16:creationId xmlns:a16="http://schemas.microsoft.com/office/drawing/2014/main" id="{5E1B931F-865C-4F15-8996-825DD00C4DD6}"/>
                  </a:ext>
                </a:extLst>
              </p:cNvPr>
              <p:cNvPicPr/>
              <p:nvPr/>
            </p:nvPicPr>
            <p:blipFill>
              <a:blip r:embed="rId429"/>
              <a:stretch>
                <a:fillRect/>
              </a:stretch>
            </p:blipFill>
            <p:spPr>
              <a:xfrm>
                <a:off x="6096300" y="35178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587" name="Ink 586">
                <a:extLst>
                  <a:ext uri="{FF2B5EF4-FFF2-40B4-BE49-F238E27FC236}">
                    <a16:creationId xmlns:a16="http://schemas.microsoft.com/office/drawing/2014/main" id="{A09E0F09-183E-4678-AE23-B469DA455E6B}"/>
                  </a:ext>
                </a:extLst>
              </p14:cNvPr>
              <p14:cNvContentPartPr/>
              <p14:nvPr/>
            </p14:nvContentPartPr>
            <p14:xfrm>
              <a:off x="6196866" y="2695254"/>
              <a:ext cx="177120" cy="278640"/>
            </p14:xfrm>
          </p:contentPart>
        </mc:Choice>
        <mc:Fallback xmlns="">
          <p:pic>
            <p:nvPicPr>
              <p:cNvPr id="587" name="Ink 586">
                <a:extLst>
                  <a:ext uri="{FF2B5EF4-FFF2-40B4-BE49-F238E27FC236}">
                    <a16:creationId xmlns:a16="http://schemas.microsoft.com/office/drawing/2014/main" id="{A09E0F09-183E-4678-AE23-B469DA455E6B}"/>
                  </a:ext>
                </a:extLst>
              </p:cNvPr>
              <p:cNvPicPr/>
              <p:nvPr/>
            </p:nvPicPr>
            <p:blipFill>
              <a:blip r:embed="rId624"/>
              <a:stretch>
                <a:fillRect/>
              </a:stretch>
            </p:blipFill>
            <p:spPr>
              <a:xfrm>
                <a:off x="6178866" y="2677254"/>
                <a:ext cx="2127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589" name="Ink 588">
                <a:extLst>
                  <a:ext uri="{FF2B5EF4-FFF2-40B4-BE49-F238E27FC236}">
                    <a16:creationId xmlns:a16="http://schemas.microsoft.com/office/drawing/2014/main" id="{68D6E537-E3A6-40AC-85B0-01F17409941F}"/>
                  </a:ext>
                </a:extLst>
              </p14:cNvPr>
              <p14:cNvContentPartPr/>
              <p14:nvPr/>
            </p14:nvContentPartPr>
            <p14:xfrm>
              <a:off x="6328626" y="2683374"/>
              <a:ext cx="360" cy="360"/>
            </p14:xfrm>
          </p:contentPart>
        </mc:Choice>
        <mc:Fallback xmlns="">
          <p:pic>
            <p:nvPicPr>
              <p:cNvPr id="589" name="Ink 588">
                <a:extLst>
                  <a:ext uri="{FF2B5EF4-FFF2-40B4-BE49-F238E27FC236}">
                    <a16:creationId xmlns:a16="http://schemas.microsoft.com/office/drawing/2014/main" id="{68D6E537-E3A6-40AC-85B0-01F17409941F}"/>
                  </a:ext>
                </a:extLst>
              </p:cNvPr>
              <p:cNvPicPr/>
              <p:nvPr/>
            </p:nvPicPr>
            <p:blipFill>
              <a:blip r:embed="rId431"/>
              <a:stretch>
                <a:fillRect/>
              </a:stretch>
            </p:blipFill>
            <p:spPr>
              <a:xfrm>
                <a:off x="6310626" y="266537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591" name="Ink 590">
                <a:extLst>
                  <a:ext uri="{FF2B5EF4-FFF2-40B4-BE49-F238E27FC236}">
                    <a16:creationId xmlns:a16="http://schemas.microsoft.com/office/drawing/2014/main" id="{D8087379-7BD0-4903-B459-15563238D972}"/>
                  </a:ext>
                </a:extLst>
              </p14:cNvPr>
              <p14:cNvContentPartPr/>
              <p14:nvPr/>
            </p14:nvContentPartPr>
            <p14:xfrm>
              <a:off x="6387666" y="2802894"/>
              <a:ext cx="1440" cy="360"/>
            </p14:xfrm>
          </p:contentPart>
        </mc:Choice>
        <mc:Fallback xmlns="">
          <p:pic>
            <p:nvPicPr>
              <p:cNvPr id="591" name="Ink 590">
                <a:extLst>
                  <a:ext uri="{FF2B5EF4-FFF2-40B4-BE49-F238E27FC236}">
                    <a16:creationId xmlns:a16="http://schemas.microsoft.com/office/drawing/2014/main" id="{D8087379-7BD0-4903-B459-15563238D972}"/>
                  </a:ext>
                </a:extLst>
              </p:cNvPr>
              <p:cNvPicPr/>
              <p:nvPr/>
            </p:nvPicPr>
            <p:blipFill>
              <a:blip r:embed="rId551"/>
              <a:stretch>
                <a:fillRect/>
              </a:stretch>
            </p:blipFill>
            <p:spPr>
              <a:xfrm>
                <a:off x="6369666" y="2784894"/>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608" name="Ink 607">
                <a:extLst>
                  <a:ext uri="{FF2B5EF4-FFF2-40B4-BE49-F238E27FC236}">
                    <a16:creationId xmlns:a16="http://schemas.microsoft.com/office/drawing/2014/main" id="{B439C019-7DE3-438A-8AEF-DAADF404FA48}"/>
                  </a:ext>
                </a:extLst>
              </p14:cNvPr>
              <p14:cNvContentPartPr/>
              <p14:nvPr/>
            </p14:nvContentPartPr>
            <p14:xfrm>
              <a:off x="7213054" y="3364494"/>
              <a:ext cx="6840" cy="87120"/>
            </p14:xfrm>
          </p:contentPart>
        </mc:Choice>
        <mc:Fallback xmlns="">
          <p:pic>
            <p:nvPicPr>
              <p:cNvPr id="608" name="Ink 607">
                <a:extLst>
                  <a:ext uri="{FF2B5EF4-FFF2-40B4-BE49-F238E27FC236}">
                    <a16:creationId xmlns:a16="http://schemas.microsoft.com/office/drawing/2014/main" id="{B439C019-7DE3-438A-8AEF-DAADF404FA48}"/>
                  </a:ext>
                </a:extLst>
              </p:cNvPr>
              <p:cNvPicPr/>
              <p:nvPr/>
            </p:nvPicPr>
            <p:blipFill>
              <a:blip r:embed="rId628"/>
              <a:stretch>
                <a:fillRect/>
              </a:stretch>
            </p:blipFill>
            <p:spPr>
              <a:xfrm>
                <a:off x="7194054" y="3346494"/>
                <a:ext cx="444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609" name="Ink 608">
                <a:extLst>
                  <a:ext uri="{FF2B5EF4-FFF2-40B4-BE49-F238E27FC236}">
                    <a16:creationId xmlns:a16="http://schemas.microsoft.com/office/drawing/2014/main" id="{861734B2-84B3-48AD-99F8-69D7095F97A4}"/>
                  </a:ext>
                </a:extLst>
              </p14:cNvPr>
              <p14:cNvContentPartPr/>
              <p14:nvPr/>
            </p14:nvContentPartPr>
            <p14:xfrm>
              <a:off x="7082014" y="2987214"/>
              <a:ext cx="138600" cy="54720"/>
            </p14:xfrm>
          </p:contentPart>
        </mc:Choice>
        <mc:Fallback xmlns="">
          <p:pic>
            <p:nvPicPr>
              <p:cNvPr id="609" name="Ink 608">
                <a:extLst>
                  <a:ext uri="{FF2B5EF4-FFF2-40B4-BE49-F238E27FC236}">
                    <a16:creationId xmlns:a16="http://schemas.microsoft.com/office/drawing/2014/main" id="{861734B2-84B3-48AD-99F8-69D7095F97A4}"/>
                  </a:ext>
                </a:extLst>
              </p:cNvPr>
              <p:cNvPicPr/>
              <p:nvPr/>
            </p:nvPicPr>
            <p:blipFill>
              <a:blip r:embed="rId630"/>
              <a:stretch>
                <a:fillRect/>
              </a:stretch>
            </p:blipFill>
            <p:spPr>
              <a:xfrm>
                <a:off x="7064014" y="2969214"/>
                <a:ext cx="174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610" name="Ink 609">
                <a:extLst>
                  <a:ext uri="{FF2B5EF4-FFF2-40B4-BE49-F238E27FC236}">
                    <a16:creationId xmlns:a16="http://schemas.microsoft.com/office/drawing/2014/main" id="{84ECA4F2-5B39-49DB-838B-4E7761FE4E22}"/>
                  </a:ext>
                </a:extLst>
              </p14:cNvPr>
              <p14:cNvContentPartPr/>
              <p14:nvPr/>
            </p14:nvContentPartPr>
            <p14:xfrm>
              <a:off x="6416014" y="2795694"/>
              <a:ext cx="2520" cy="1440"/>
            </p14:xfrm>
          </p:contentPart>
        </mc:Choice>
        <mc:Fallback xmlns="">
          <p:pic>
            <p:nvPicPr>
              <p:cNvPr id="610" name="Ink 609">
                <a:extLst>
                  <a:ext uri="{FF2B5EF4-FFF2-40B4-BE49-F238E27FC236}">
                    <a16:creationId xmlns:a16="http://schemas.microsoft.com/office/drawing/2014/main" id="{84ECA4F2-5B39-49DB-838B-4E7761FE4E22}"/>
                  </a:ext>
                </a:extLst>
              </p:cNvPr>
              <p:cNvPicPr/>
              <p:nvPr/>
            </p:nvPicPr>
            <p:blipFill>
              <a:blip r:embed="rId632"/>
              <a:stretch>
                <a:fillRect/>
              </a:stretch>
            </p:blipFill>
            <p:spPr>
              <a:xfrm>
                <a:off x="6398014" y="2777694"/>
                <a:ext cx="38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10" name="Ink 709">
                <a:extLst>
                  <a:ext uri="{FF2B5EF4-FFF2-40B4-BE49-F238E27FC236}">
                    <a16:creationId xmlns:a16="http://schemas.microsoft.com/office/drawing/2014/main" id="{020DE586-AFE1-4B73-82DB-EF5B67593420}"/>
                  </a:ext>
                </a:extLst>
              </p14:cNvPr>
              <p14:cNvContentPartPr/>
              <p14:nvPr/>
            </p14:nvContentPartPr>
            <p14:xfrm>
              <a:off x="5832814" y="1278654"/>
              <a:ext cx="375120" cy="469440"/>
            </p14:xfrm>
          </p:contentPart>
        </mc:Choice>
        <mc:Fallback xmlns="">
          <p:pic>
            <p:nvPicPr>
              <p:cNvPr id="710" name="Ink 709">
                <a:extLst>
                  <a:ext uri="{FF2B5EF4-FFF2-40B4-BE49-F238E27FC236}">
                    <a16:creationId xmlns:a16="http://schemas.microsoft.com/office/drawing/2014/main" id="{020DE586-AFE1-4B73-82DB-EF5B67593420}"/>
                  </a:ext>
                </a:extLst>
              </p:cNvPr>
              <p:cNvPicPr/>
              <p:nvPr/>
            </p:nvPicPr>
            <p:blipFill>
              <a:blip r:embed="rId634"/>
              <a:stretch>
                <a:fillRect/>
              </a:stretch>
            </p:blipFill>
            <p:spPr>
              <a:xfrm>
                <a:off x="5796849" y="1242654"/>
                <a:ext cx="446691"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642" name="Ink 641">
                <a:extLst>
                  <a:ext uri="{FF2B5EF4-FFF2-40B4-BE49-F238E27FC236}">
                    <a16:creationId xmlns:a16="http://schemas.microsoft.com/office/drawing/2014/main" id="{128D9E68-05ED-45D5-B790-E8341624F244}"/>
                  </a:ext>
                </a:extLst>
              </p14:cNvPr>
              <p14:cNvContentPartPr/>
              <p14:nvPr/>
            </p14:nvContentPartPr>
            <p14:xfrm>
              <a:off x="7474414" y="2386014"/>
              <a:ext cx="145800" cy="471960"/>
            </p14:xfrm>
          </p:contentPart>
        </mc:Choice>
        <mc:Fallback xmlns="">
          <p:pic>
            <p:nvPicPr>
              <p:cNvPr id="642" name="Ink 641">
                <a:extLst>
                  <a:ext uri="{FF2B5EF4-FFF2-40B4-BE49-F238E27FC236}">
                    <a16:creationId xmlns:a16="http://schemas.microsoft.com/office/drawing/2014/main" id="{128D9E68-05ED-45D5-B790-E8341624F244}"/>
                  </a:ext>
                </a:extLst>
              </p:cNvPr>
              <p:cNvPicPr/>
              <p:nvPr/>
            </p:nvPicPr>
            <p:blipFill>
              <a:blip r:embed="rId636"/>
              <a:stretch>
                <a:fillRect/>
              </a:stretch>
            </p:blipFill>
            <p:spPr>
              <a:xfrm>
                <a:off x="7438325" y="2350014"/>
                <a:ext cx="217617"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615" name="Ink 614">
                <a:extLst>
                  <a:ext uri="{FF2B5EF4-FFF2-40B4-BE49-F238E27FC236}">
                    <a16:creationId xmlns:a16="http://schemas.microsoft.com/office/drawing/2014/main" id="{63E25EAF-1A78-413B-A908-DBBC2A8FCDDE}"/>
                  </a:ext>
                </a:extLst>
              </p14:cNvPr>
              <p14:cNvContentPartPr/>
              <p14:nvPr/>
            </p14:nvContentPartPr>
            <p14:xfrm>
              <a:off x="7619854" y="2514894"/>
              <a:ext cx="1440" cy="1440"/>
            </p14:xfrm>
          </p:contentPart>
        </mc:Choice>
        <mc:Fallback xmlns="">
          <p:pic>
            <p:nvPicPr>
              <p:cNvPr id="615" name="Ink 614">
                <a:extLst>
                  <a:ext uri="{FF2B5EF4-FFF2-40B4-BE49-F238E27FC236}">
                    <a16:creationId xmlns:a16="http://schemas.microsoft.com/office/drawing/2014/main" id="{63E25EAF-1A78-413B-A908-DBBC2A8FCDDE}"/>
                  </a:ext>
                </a:extLst>
              </p:cNvPr>
              <p:cNvPicPr/>
              <p:nvPr/>
            </p:nvPicPr>
            <p:blipFill>
              <a:blip r:embed="rId638"/>
              <a:stretch>
                <a:fillRect/>
              </a:stretch>
            </p:blipFill>
            <p:spPr>
              <a:xfrm>
                <a:off x="7583854" y="2478894"/>
                <a:ext cx="73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677" name="Ink 676">
                <a:extLst>
                  <a:ext uri="{FF2B5EF4-FFF2-40B4-BE49-F238E27FC236}">
                    <a16:creationId xmlns:a16="http://schemas.microsoft.com/office/drawing/2014/main" id="{9B12EBDA-F86B-4E08-990D-FBE0342790E0}"/>
                  </a:ext>
                </a:extLst>
              </p14:cNvPr>
              <p14:cNvContentPartPr/>
              <p14:nvPr/>
            </p14:nvContentPartPr>
            <p14:xfrm>
              <a:off x="6363094" y="2509854"/>
              <a:ext cx="1951560" cy="1047600"/>
            </p14:xfrm>
          </p:contentPart>
        </mc:Choice>
        <mc:Fallback xmlns="">
          <p:pic>
            <p:nvPicPr>
              <p:cNvPr id="677" name="Ink 676">
                <a:extLst>
                  <a:ext uri="{FF2B5EF4-FFF2-40B4-BE49-F238E27FC236}">
                    <a16:creationId xmlns:a16="http://schemas.microsoft.com/office/drawing/2014/main" id="{9B12EBDA-F86B-4E08-990D-FBE0342790E0}"/>
                  </a:ext>
                </a:extLst>
              </p:cNvPr>
              <p:cNvPicPr/>
              <p:nvPr/>
            </p:nvPicPr>
            <p:blipFill>
              <a:blip r:embed="rId640"/>
              <a:stretch>
                <a:fillRect/>
              </a:stretch>
            </p:blipFill>
            <p:spPr>
              <a:xfrm>
                <a:off x="6327094" y="2473854"/>
                <a:ext cx="202320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14" name="Ink 213">
                <a:extLst>
                  <a:ext uri="{FF2B5EF4-FFF2-40B4-BE49-F238E27FC236}">
                    <a16:creationId xmlns:a16="http://schemas.microsoft.com/office/drawing/2014/main" id="{89A18110-A1C1-415E-A9F1-4FA28CD21FEE}"/>
                  </a:ext>
                </a:extLst>
              </p14:cNvPr>
              <p14:cNvContentPartPr/>
              <p14:nvPr/>
            </p14:nvContentPartPr>
            <p14:xfrm>
              <a:off x="2853038" y="3403345"/>
              <a:ext cx="2320920" cy="603000"/>
            </p14:xfrm>
          </p:contentPart>
        </mc:Choice>
        <mc:Fallback xmlns="">
          <p:pic>
            <p:nvPicPr>
              <p:cNvPr id="214" name="Ink 213">
                <a:extLst>
                  <a:ext uri="{FF2B5EF4-FFF2-40B4-BE49-F238E27FC236}">
                    <a16:creationId xmlns:a16="http://schemas.microsoft.com/office/drawing/2014/main" id="{89A18110-A1C1-415E-A9F1-4FA28CD21FEE}"/>
                  </a:ext>
                </a:extLst>
              </p:cNvPr>
              <p:cNvPicPr/>
              <p:nvPr/>
            </p:nvPicPr>
            <p:blipFill>
              <a:blip r:embed="rId642"/>
              <a:stretch>
                <a:fillRect/>
              </a:stretch>
            </p:blipFill>
            <p:spPr>
              <a:xfrm>
                <a:off x="2844038" y="3394345"/>
                <a:ext cx="233856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628" name="Ink 627">
                <a:extLst>
                  <a:ext uri="{FF2B5EF4-FFF2-40B4-BE49-F238E27FC236}">
                    <a16:creationId xmlns:a16="http://schemas.microsoft.com/office/drawing/2014/main" id="{0290CA35-8126-48B1-8C62-A1400A1FB0BF}"/>
                  </a:ext>
                </a:extLst>
              </p14:cNvPr>
              <p14:cNvContentPartPr/>
              <p14:nvPr/>
            </p14:nvContentPartPr>
            <p14:xfrm>
              <a:off x="5869174" y="2862654"/>
              <a:ext cx="35640" cy="288720"/>
            </p14:xfrm>
          </p:contentPart>
        </mc:Choice>
        <mc:Fallback xmlns="">
          <p:pic>
            <p:nvPicPr>
              <p:cNvPr id="628" name="Ink 627">
                <a:extLst>
                  <a:ext uri="{FF2B5EF4-FFF2-40B4-BE49-F238E27FC236}">
                    <a16:creationId xmlns:a16="http://schemas.microsoft.com/office/drawing/2014/main" id="{0290CA35-8126-48B1-8C62-A1400A1FB0BF}"/>
                  </a:ext>
                </a:extLst>
              </p:cNvPr>
              <p:cNvPicPr/>
              <p:nvPr/>
            </p:nvPicPr>
            <p:blipFill>
              <a:blip r:embed="rId644"/>
              <a:stretch>
                <a:fillRect/>
              </a:stretch>
            </p:blipFill>
            <p:spPr>
              <a:xfrm>
                <a:off x="5833534" y="2826654"/>
                <a:ext cx="106564"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834" name="Ink 833">
                <a:extLst>
                  <a:ext uri="{FF2B5EF4-FFF2-40B4-BE49-F238E27FC236}">
                    <a16:creationId xmlns:a16="http://schemas.microsoft.com/office/drawing/2014/main" id="{2F880E21-57DD-4DB0-8091-9EFB2C0AB828}"/>
                  </a:ext>
                </a:extLst>
              </p14:cNvPr>
              <p14:cNvContentPartPr/>
              <p14:nvPr/>
            </p14:nvContentPartPr>
            <p14:xfrm>
              <a:off x="3924814" y="3160734"/>
              <a:ext cx="1339560" cy="270000"/>
            </p14:xfrm>
          </p:contentPart>
        </mc:Choice>
        <mc:Fallback xmlns="">
          <p:pic>
            <p:nvPicPr>
              <p:cNvPr id="834" name="Ink 833">
                <a:extLst>
                  <a:ext uri="{FF2B5EF4-FFF2-40B4-BE49-F238E27FC236}">
                    <a16:creationId xmlns:a16="http://schemas.microsoft.com/office/drawing/2014/main" id="{2F880E21-57DD-4DB0-8091-9EFB2C0AB828}"/>
                  </a:ext>
                </a:extLst>
              </p:cNvPr>
              <p:cNvPicPr/>
              <p:nvPr/>
            </p:nvPicPr>
            <p:blipFill>
              <a:blip r:embed="rId646"/>
              <a:stretch>
                <a:fillRect/>
              </a:stretch>
            </p:blipFill>
            <p:spPr>
              <a:xfrm>
                <a:off x="3888814" y="3124686"/>
                <a:ext cx="1411200" cy="341736"/>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33" name="Ink 732">
                <a:extLst>
                  <a:ext uri="{FF2B5EF4-FFF2-40B4-BE49-F238E27FC236}">
                    <a16:creationId xmlns:a16="http://schemas.microsoft.com/office/drawing/2014/main" id="{6C78E750-08F1-4F30-A1CA-157AB756CBE8}"/>
                  </a:ext>
                </a:extLst>
              </p14:cNvPr>
              <p14:cNvContentPartPr/>
              <p14:nvPr/>
            </p14:nvContentPartPr>
            <p14:xfrm>
              <a:off x="3884134" y="3669054"/>
              <a:ext cx="1311840" cy="748800"/>
            </p14:xfrm>
          </p:contentPart>
        </mc:Choice>
        <mc:Fallback xmlns="">
          <p:pic>
            <p:nvPicPr>
              <p:cNvPr id="733" name="Ink 732">
                <a:extLst>
                  <a:ext uri="{FF2B5EF4-FFF2-40B4-BE49-F238E27FC236}">
                    <a16:creationId xmlns:a16="http://schemas.microsoft.com/office/drawing/2014/main" id="{6C78E750-08F1-4F30-A1CA-157AB756CBE8}"/>
                  </a:ext>
                </a:extLst>
              </p:cNvPr>
              <p:cNvPicPr/>
              <p:nvPr/>
            </p:nvPicPr>
            <p:blipFill>
              <a:blip r:embed="rId648"/>
              <a:stretch>
                <a:fillRect/>
              </a:stretch>
            </p:blipFill>
            <p:spPr>
              <a:xfrm>
                <a:off x="3848134" y="3633054"/>
                <a:ext cx="1383480" cy="820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833" name="Ink 832">
                <a:extLst>
                  <a:ext uri="{FF2B5EF4-FFF2-40B4-BE49-F238E27FC236}">
                    <a16:creationId xmlns:a16="http://schemas.microsoft.com/office/drawing/2014/main" id="{CC892A93-3CF1-4545-9BBA-DB986F2A0828}"/>
                  </a:ext>
                </a:extLst>
              </p14:cNvPr>
              <p14:cNvContentPartPr/>
              <p14:nvPr/>
            </p14:nvContentPartPr>
            <p14:xfrm>
              <a:off x="3234570" y="3110760"/>
              <a:ext cx="266760" cy="333000"/>
            </p14:xfrm>
          </p:contentPart>
        </mc:Choice>
        <mc:Fallback xmlns="">
          <p:pic>
            <p:nvPicPr>
              <p:cNvPr id="833" name="Ink 832">
                <a:extLst>
                  <a:ext uri="{FF2B5EF4-FFF2-40B4-BE49-F238E27FC236}">
                    <a16:creationId xmlns:a16="http://schemas.microsoft.com/office/drawing/2014/main" id="{CC892A93-3CF1-4545-9BBA-DB986F2A0828}"/>
                  </a:ext>
                </a:extLst>
              </p:cNvPr>
              <p:cNvPicPr/>
              <p:nvPr/>
            </p:nvPicPr>
            <p:blipFill>
              <a:blip r:embed="rId650"/>
              <a:stretch>
                <a:fillRect/>
              </a:stretch>
            </p:blipFill>
            <p:spPr>
              <a:xfrm>
                <a:off x="3198619" y="3074760"/>
                <a:ext cx="338303"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832" name="Ink 831">
                <a:extLst>
                  <a:ext uri="{FF2B5EF4-FFF2-40B4-BE49-F238E27FC236}">
                    <a16:creationId xmlns:a16="http://schemas.microsoft.com/office/drawing/2014/main" id="{C646DFFA-383D-4A99-90F5-6871859A4824}"/>
                  </a:ext>
                </a:extLst>
              </p14:cNvPr>
              <p14:cNvContentPartPr/>
              <p14:nvPr/>
            </p14:nvContentPartPr>
            <p14:xfrm>
              <a:off x="3468930" y="3197880"/>
              <a:ext cx="84960" cy="51120"/>
            </p14:xfrm>
          </p:contentPart>
        </mc:Choice>
        <mc:Fallback xmlns="">
          <p:pic>
            <p:nvPicPr>
              <p:cNvPr id="832" name="Ink 831">
                <a:extLst>
                  <a:ext uri="{FF2B5EF4-FFF2-40B4-BE49-F238E27FC236}">
                    <a16:creationId xmlns:a16="http://schemas.microsoft.com/office/drawing/2014/main" id="{C646DFFA-383D-4A99-90F5-6871859A4824}"/>
                  </a:ext>
                </a:extLst>
              </p:cNvPr>
              <p:cNvPicPr/>
              <p:nvPr/>
            </p:nvPicPr>
            <p:blipFill>
              <a:blip r:embed="rId652"/>
              <a:stretch>
                <a:fillRect/>
              </a:stretch>
            </p:blipFill>
            <p:spPr>
              <a:xfrm>
                <a:off x="3432930" y="3161880"/>
                <a:ext cx="156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634" name="Ink 633">
                <a:extLst>
                  <a:ext uri="{FF2B5EF4-FFF2-40B4-BE49-F238E27FC236}">
                    <a16:creationId xmlns:a16="http://schemas.microsoft.com/office/drawing/2014/main" id="{4EEB5089-2DB8-4BBF-BD15-DFC8743B9384}"/>
                  </a:ext>
                </a:extLst>
              </p14:cNvPr>
              <p14:cNvContentPartPr/>
              <p14:nvPr/>
            </p14:nvContentPartPr>
            <p14:xfrm>
              <a:off x="2685930" y="2314080"/>
              <a:ext cx="694440" cy="473400"/>
            </p14:xfrm>
          </p:contentPart>
        </mc:Choice>
        <mc:Fallback xmlns="">
          <p:pic>
            <p:nvPicPr>
              <p:cNvPr id="634" name="Ink 633">
                <a:extLst>
                  <a:ext uri="{FF2B5EF4-FFF2-40B4-BE49-F238E27FC236}">
                    <a16:creationId xmlns:a16="http://schemas.microsoft.com/office/drawing/2014/main" id="{4EEB5089-2DB8-4BBF-BD15-DFC8743B9384}"/>
                  </a:ext>
                </a:extLst>
              </p:cNvPr>
              <p:cNvPicPr/>
              <p:nvPr/>
            </p:nvPicPr>
            <p:blipFill>
              <a:blip r:embed="rId654"/>
              <a:stretch>
                <a:fillRect/>
              </a:stretch>
            </p:blipFill>
            <p:spPr>
              <a:xfrm>
                <a:off x="2649930" y="2278053"/>
                <a:ext cx="766080" cy="545095"/>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895" name="Ink 894">
                <a:extLst>
                  <a:ext uri="{FF2B5EF4-FFF2-40B4-BE49-F238E27FC236}">
                    <a16:creationId xmlns:a16="http://schemas.microsoft.com/office/drawing/2014/main" id="{E988E68D-6D48-4B31-80D8-358C90F8F4BD}"/>
                  </a:ext>
                </a:extLst>
              </p14:cNvPr>
              <p14:cNvContentPartPr/>
              <p14:nvPr/>
            </p14:nvContentPartPr>
            <p14:xfrm>
              <a:off x="3458130" y="1699560"/>
              <a:ext cx="511200" cy="396360"/>
            </p14:xfrm>
          </p:contentPart>
        </mc:Choice>
        <mc:Fallback xmlns="">
          <p:pic>
            <p:nvPicPr>
              <p:cNvPr id="895" name="Ink 894">
                <a:extLst>
                  <a:ext uri="{FF2B5EF4-FFF2-40B4-BE49-F238E27FC236}">
                    <a16:creationId xmlns:a16="http://schemas.microsoft.com/office/drawing/2014/main" id="{E988E68D-6D48-4B31-80D8-358C90F8F4BD}"/>
                  </a:ext>
                </a:extLst>
              </p:cNvPr>
              <p:cNvPicPr/>
              <p:nvPr/>
            </p:nvPicPr>
            <p:blipFill>
              <a:blip r:embed="rId656"/>
              <a:stretch>
                <a:fillRect/>
              </a:stretch>
            </p:blipFill>
            <p:spPr>
              <a:xfrm>
                <a:off x="3422130" y="1663560"/>
                <a:ext cx="582840" cy="468000"/>
              </a:xfrm>
              <a:prstGeom prst="rect">
                <a:avLst/>
              </a:prstGeom>
            </p:spPr>
          </p:pic>
        </mc:Fallback>
      </mc:AlternateContent>
      <p:grpSp>
        <p:nvGrpSpPr>
          <p:cNvPr id="640" name="Group 639">
            <a:extLst>
              <a:ext uri="{FF2B5EF4-FFF2-40B4-BE49-F238E27FC236}">
                <a16:creationId xmlns:a16="http://schemas.microsoft.com/office/drawing/2014/main" id="{C5F4A12E-4CCB-4F31-9D4D-F671CC6ACB43}"/>
              </a:ext>
            </a:extLst>
          </p:cNvPr>
          <p:cNvGrpSpPr/>
          <p:nvPr/>
        </p:nvGrpSpPr>
        <p:grpSpPr>
          <a:xfrm>
            <a:off x="2685930" y="1878840"/>
            <a:ext cx="2386440" cy="906562"/>
            <a:chOff x="2685930" y="1878840"/>
            <a:chExt cx="2386440" cy="906562"/>
          </a:xfrm>
        </p:grpSpPr>
        <mc:AlternateContent xmlns:mc="http://schemas.openxmlformats.org/markup-compatibility/2006" xmlns:p14="http://schemas.microsoft.com/office/powerpoint/2010/main">
          <mc:Choice Requires="p14">
            <p:contentPart p14:bwMode="auto" r:id="rId657">
              <p14:nvContentPartPr>
                <p14:cNvPr id="455" name="Ink 454">
                  <a:extLst>
                    <a:ext uri="{FF2B5EF4-FFF2-40B4-BE49-F238E27FC236}">
                      <a16:creationId xmlns:a16="http://schemas.microsoft.com/office/drawing/2014/main" id="{AD7FED8A-3751-4D1B-8ED6-6AA77B4EAFE1}"/>
                    </a:ext>
                  </a:extLst>
                </p14:cNvPr>
                <p14:cNvContentPartPr/>
                <p14:nvPr/>
              </p14:nvContentPartPr>
              <p14:xfrm>
                <a:off x="4052019" y="2742922"/>
                <a:ext cx="360" cy="360"/>
              </p14:xfrm>
            </p:contentPart>
          </mc:Choice>
          <mc:Fallback xmlns="">
            <p:pic>
              <p:nvPicPr>
                <p:cNvPr id="455" name="Ink 454">
                  <a:extLst>
                    <a:ext uri="{FF2B5EF4-FFF2-40B4-BE49-F238E27FC236}">
                      <a16:creationId xmlns:a16="http://schemas.microsoft.com/office/drawing/2014/main" id="{AD7FED8A-3751-4D1B-8ED6-6AA77B4EAFE1}"/>
                    </a:ext>
                  </a:extLst>
                </p:cNvPr>
                <p:cNvPicPr/>
                <p:nvPr/>
              </p:nvPicPr>
              <p:blipFill>
                <a:blip r:embed="rId431"/>
                <a:stretch>
                  <a:fillRect/>
                </a:stretch>
              </p:blipFill>
              <p:spPr>
                <a:xfrm>
                  <a:off x="4034019" y="272492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56" name="Ink 455">
                  <a:extLst>
                    <a:ext uri="{FF2B5EF4-FFF2-40B4-BE49-F238E27FC236}">
                      <a16:creationId xmlns:a16="http://schemas.microsoft.com/office/drawing/2014/main" id="{C9F3F507-2621-4FA7-BC75-5C94FA50CD77}"/>
                    </a:ext>
                  </a:extLst>
                </p14:cNvPr>
                <p14:cNvContentPartPr/>
                <p14:nvPr/>
              </p14:nvContentPartPr>
              <p14:xfrm>
                <a:off x="4016019" y="2749042"/>
                <a:ext cx="360" cy="360"/>
              </p14:xfrm>
            </p:contentPart>
          </mc:Choice>
          <mc:Fallback xmlns="">
            <p:pic>
              <p:nvPicPr>
                <p:cNvPr id="456" name="Ink 455">
                  <a:extLst>
                    <a:ext uri="{FF2B5EF4-FFF2-40B4-BE49-F238E27FC236}">
                      <a16:creationId xmlns:a16="http://schemas.microsoft.com/office/drawing/2014/main" id="{C9F3F507-2621-4FA7-BC75-5C94FA50CD77}"/>
                    </a:ext>
                  </a:extLst>
                </p:cNvPr>
                <p:cNvPicPr/>
                <p:nvPr/>
              </p:nvPicPr>
              <p:blipFill>
                <a:blip r:embed="rId431"/>
                <a:stretch>
                  <a:fillRect/>
                </a:stretch>
              </p:blipFill>
              <p:spPr>
                <a:xfrm>
                  <a:off x="3998019" y="2731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57" name="Ink 456">
                  <a:extLst>
                    <a:ext uri="{FF2B5EF4-FFF2-40B4-BE49-F238E27FC236}">
                      <a16:creationId xmlns:a16="http://schemas.microsoft.com/office/drawing/2014/main" id="{9D53EE3A-435F-4E3E-A835-8A9200705C8A}"/>
                    </a:ext>
                  </a:extLst>
                </p14:cNvPr>
                <p14:cNvContentPartPr/>
                <p14:nvPr/>
              </p14:nvContentPartPr>
              <p14:xfrm>
                <a:off x="4052019" y="2742922"/>
                <a:ext cx="360" cy="360"/>
              </p14:xfrm>
            </p:contentPart>
          </mc:Choice>
          <mc:Fallback xmlns="">
            <p:pic>
              <p:nvPicPr>
                <p:cNvPr id="457" name="Ink 456">
                  <a:extLst>
                    <a:ext uri="{FF2B5EF4-FFF2-40B4-BE49-F238E27FC236}">
                      <a16:creationId xmlns:a16="http://schemas.microsoft.com/office/drawing/2014/main" id="{9D53EE3A-435F-4E3E-A835-8A9200705C8A}"/>
                    </a:ext>
                  </a:extLst>
                </p:cNvPr>
                <p:cNvPicPr/>
                <p:nvPr/>
              </p:nvPicPr>
              <p:blipFill>
                <a:blip r:embed="rId431"/>
                <a:stretch>
                  <a:fillRect/>
                </a:stretch>
              </p:blipFill>
              <p:spPr>
                <a:xfrm>
                  <a:off x="4034019" y="272492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58" name="Ink 457">
                  <a:extLst>
                    <a:ext uri="{FF2B5EF4-FFF2-40B4-BE49-F238E27FC236}">
                      <a16:creationId xmlns:a16="http://schemas.microsoft.com/office/drawing/2014/main" id="{26DF6583-DAD3-4671-91F6-C8A63A43DC87}"/>
                    </a:ext>
                  </a:extLst>
                </p14:cNvPr>
                <p14:cNvContentPartPr/>
                <p14:nvPr/>
              </p14:nvContentPartPr>
              <p14:xfrm>
                <a:off x="4039779" y="2785042"/>
                <a:ext cx="360" cy="360"/>
              </p14:xfrm>
            </p:contentPart>
          </mc:Choice>
          <mc:Fallback xmlns="">
            <p:pic>
              <p:nvPicPr>
                <p:cNvPr id="458" name="Ink 457">
                  <a:extLst>
                    <a:ext uri="{FF2B5EF4-FFF2-40B4-BE49-F238E27FC236}">
                      <a16:creationId xmlns:a16="http://schemas.microsoft.com/office/drawing/2014/main" id="{26DF6583-DAD3-4671-91F6-C8A63A43DC87}"/>
                    </a:ext>
                  </a:extLst>
                </p:cNvPr>
                <p:cNvPicPr/>
                <p:nvPr/>
              </p:nvPicPr>
              <p:blipFill>
                <a:blip r:embed="rId431"/>
                <a:stretch>
                  <a:fillRect/>
                </a:stretch>
              </p:blipFill>
              <p:spPr>
                <a:xfrm>
                  <a:off x="4021779" y="2767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59" name="Ink 458">
                  <a:extLst>
                    <a:ext uri="{FF2B5EF4-FFF2-40B4-BE49-F238E27FC236}">
                      <a16:creationId xmlns:a16="http://schemas.microsoft.com/office/drawing/2014/main" id="{65999AF2-9102-40DF-9C1A-43C04397326A}"/>
                    </a:ext>
                  </a:extLst>
                </p14:cNvPr>
                <p14:cNvContentPartPr/>
                <p14:nvPr/>
              </p14:nvContentPartPr>
              <p14:xfrm>
                <a:off x="4039779" y="2778922"/>
                <a:ext cx="360" cy="360"/>
              </p14:xfrm>
            </p:contentPart>
          </mc:Choice>
          <mc:Fallback xmlns="">
            <p:pic>
              <p:nvPicPr>
                <p:cNvPr id="459" name="Ink 458">
                  <a:extLst>
                    <a:ext uri="{FF2B5EF4-FFF2-40B4-BE49-F238E27FC236}">
                      <a16:creationId xmlns:a16="http://schemas.microsoft.com/office/drawing/2014/main" id="{65999AF2-9102-40DF-9C1A-43C04397326A}"/>
                    </a:ext>
                  </a:extLst>
                </p:cNvPr>
                <p:cNvPicPr/>
                <p:nvPr/>
              </p:nvPicPr>
              <p:blipFill>
                <a:blip r:embed="rId431"/>
                <a:stretch>
                  <a:fillRect/>
                </a:stretch>
              </p:blipFill>
              <p:spPr>
                <a:xfrm>
                  <a:off x="4021779" y="276092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0" name="Ink 459">
                  <a:extLst>
                    <a:ext uri="{FF2B5EF4-FFF2-40B4-BE49-F238E27FC236}">
                      <a16:creationId xmlns:a16="http://schemas.microsoft.com/office/drawing/2014/main" id="{0E77C763-F9B7-4046-82C3-295904C7BD34}"/>
                    </a:ext>
                  </a:extLst>
                </p14:cNvPr>
                <p14:cNvContentPartPr/>
                <p14:nvPr/>
              </p14:nvContentPartPr>
              <p14:xfrm>
                <a:off x="4069659" y="2737162"/>
                <a:ext cx="360" cy="360"/>
              </p14:xfrm>
            </p:contentPart>
          </mc:Choice>
          <mc:Fallback xmlns="">
            <p:pic>
              <p:nvPicPr>
                <p:cNvPr id="460" name="Ink 459">
                  <a:extLst>
                    <a:ext uri="{FF2B5EF4-FFF2-40B4-BE49-F238E27FC236}">
                      <a16:creationId xmlns:a16="http://schemas.microsoft.com/office/drawing/2014/main" id="{0E77C763-F9B7-4046-82C3-295904C7BD34}"/>
                    </a:ext>
                  </a:extLst>
                </p:cNvPr>
                <p:cNvPicPr/>
                <p:nvPr/>
              </p:nvPicPr>
              <p:blipFill>
                <a:blip r:embed="rId431"/>
                <a:stretch>
                  <a:fillRect/>
                </a:stretch>
              </p:blipFill>
              <p:spPr>
                <a:xfrm>
                  <a:off x="4051659" y="271916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62" name="Ink 461">
                  <a:extLst>
                    <a:ext uri="{FF2B5EF4-FFF2-40B4-BE49-F238E27FC236}">
                      <a16:creationId xmlns:a16="http://schemas.microsoft.com/office/drawing/2014/main" id="{A05CA100-809A-43B2-ADAE-9DFA00EF290D}"/>
                    </a:ext>
                  </a:extLst>
                </p14:cNvPr>
                <p14:cNvContentPartPr/>
                <p14:nvPr/>
              </p14:nvContentPartPr>
              <p14:xfrm>
                <a:off x="4016019" y="2742922"/>
                <a:ext cx="360" cy="360"/>
              </p14:xfrm>
            </p:contentPart>
          </mc:Choice>
          <mc:Fallback xmlns="">
            <p:pic>
              <p:nvPicPr>
                <p:cNvPr id="462" name="Ink 461">
                  <a:extLst>
                    <a:ext uri="{FF2B5EF4-FFF2-40B4-BE49-F238E27FC236}">
                      <a16:creationId xmlns:a16="http://schemas.microsoft.com/office/drawing/2014/main" id="{A05CA100-809A-43B2-ADAE-9DFA00EF290D}"/>
                    </a:ext>
                  </a:extLst>
                </p:cNvPr>
                <p:cNvPicPr/>
                <p:nvPr/>
              </p:nvPicPr>
              <p:blipFill>
                <a:blip r:embed="rId431"/>
                <a:stretch>
                  <a:fillRect/>
                </a:stretch>
              </p:blipFill>
              <p:spPr>
                <a:xfrm>
                  <a:off x="3998019" y="272492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635" name="Ink 634">
                  <a:extLst>
                    <a:ext uri="{FF2B5EF4-FFF2-40B4-BE49-F238E27FC236}">
                      <a16:creationId xmlns:a16="http://schemas.microsoft.com/office/drawing/2014/main" id="{197A01C9-FE0E-48ED-B935-A32965391039}"/>
                    </a:ext>
                  </a:extLst>
                </p14:cNvPr>
                <p14:cNvContentPartPr/>
                <p14:nvPr/>
              </p14:nvContentPartPr>
              <p14:xfrm>
                <a:off x="2685930" y="2342880"/>
                <a:ext cx="635760" cy="373320"/>
              </p14:xfrm>
            </p:contentPart>
          </mc:Choice>
          <mc:Fallback xmlns="">
            <p:pic>
              <p:nvPicPr>
                <p:cNvPr id="635" name="Ink 634">
                  <a:extLst>
                    <a:ext uri="{FF2B5EF4-FFF2-40B4-BE49-F238E27FC236}">
                      <a16:creationId xmlns:a16="http://schemas.microsoft.com/office/drawing/2014/main" id="{197A01C9-FE0E-48ED-B935-A32965391039}"/>
                    </a:ext>
                  </a:extLst>
                </p:cNvPr>
                <p:cNvPicPr/>
                <p:nvPr/>
              </p:nvPicPr>
              <p:blipFill>
                <a:blip r:embed="rId665"/>
                <a:stretch>
                  <a:fillRect/>
                </a:stretch>
              </p:blipFill>
              <p:spPr>
                <a:xfrm>
                  <a:off x="2649930" y="2306880"/>
                  <a:ext cx="7074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636" name="Ink 635">
                  <a:extLst>
                    <a:ext uri="{FF2B5EF4-FFF2-40B4-BE49-F238E27FC236}">
                      <a16:creationId xmlns:a16="http://schemas.microsoft.com/office/drawing/2014/main" id="{EBD1354B-4949-459E-AA18-E759167A4C4F}"/>
                    </a:ext>
                  </a:extLst>
                </p14:cNvPr>
                <p14:cNvContentPartPr/>
                <p14:nvPr/>
              </p14:nvContentPartPr>
              <p14:xfrm>
                <a:off x="3188490" y="2336760"/>
                <a:ext cx="139320" cy="224280"/>
              </p14:xfrm>
            </p:contentPart>
          </mc:Choice>
          <mc:Fallback xmlns="">
            <p:pic>
              <p:nvPicPr>
                <p:cNvPr id="636" name="Ink 635">
                  <a:extLst>
                    <a:ext uri="{FF2B5EF4-FFF2-40B4-BE49-F238E27FC236}">
                      <a16:creationId xmlns:a16="http://schemas.microsoft.com/office/drawing/2014/main" id="{EBD1354B-4949-459E-AA18-E759167A4C4F}"/>
                    </a:ext>
                  </a:extLst>
                </p:cNvPr>
                <p:cNvPicPr/>
                <p:nvPr/>
              </p:nvPicPr>
              <p:blipFill>
                <a:blip r:embed="rId667"/>
                <a:stretch>
                  <a:fillRect/>
                </a:stretch>
              </p:blipFill>
              <p:spPr>
                <a:xfrm>
                  <a:off x="3152490" y="2300760"/>
                  <a:ext cx="21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894" name="Ink 893">
                  <a:extLst>
                    <a:ext uri="{FF2B5EF4-FFF2-40B4-BE49-F238E27FC236}">
                      <a16:creationId xmlns:a16="http://schemas.microsoft.com/office/drawing/2014/main" id="{F5BE1C9B-AB1B-4874-B995-668066F10990}"/>
                    </a:ext>
                  </a:extLst>
                </p14:cNvPr>
                <p14:cNvContentPartPr/>
                <p14:nvPr/>
              </p14:nvContentPartPr>
              <p14:xfrm>
                <a:off x="3112890" y="1878840"/>
                <a:ext cx="1959480" cy="807840"/>
              </p14:xfrm>
            </p:contentPart>
          </mc:Choice>
          <mc:Fallback xmlns="">
            <p:pic>
              <p:nvPicPr>
                <p:cNvPr id="894" name="Ink 893">
                  <a:extLst>
                    <a:ext uri="{FF2B5EF4-FFF2-40B4-BE49-F238E27FC236}">
                      <a16:creationId xmlns:a16="http://schemas.microsoft.com/office/drawing/2014/main" id="{F5BE1C9B-AB1B-4874-B995-668066F10990}"/>
                    </a:ext>
                  </a:extLst>
                </p:cNvPr>
                <p:cNvPicPr/>
                <p:nvPr/>
              </p:nvPicPr>
              <p:blipFill>
                <a:blip r:embed="rId669"/>
                <a:stretch>
                  <a:fillRect/>
                </a:stretch>
              </p:blipFill>
              <p:spPr>
                <a:xfrm>
                  <a:off x="3076890" y="1842840"/>
                  <a:ext cx="2031120" cy="87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0">
            <p14:nvContentPartPr>
              <p14:cNvPr id="668" name="Ink 667">
                <a:extLst>
                  <a:ext uri="{FF2B5EF4-FFF2-40B4-BE49-F238E27FC236}">
                    <a16:creationId xmlns:a16="http://schemas.microsoft.com/office/drawing/2014/main" id="{4DF33769-224B-41EF-BF1C-8B473297C240}"/>
                  </a:ext>
                </a:extLst>
              </p14:cNvPr>
              <p14:cNvContentPartPr/>
              <p14:nvPr/>
            </p14:nvContentPartPr>
            <p14:xfrm>
              <a:off x="7524780" y="3504960"/>
              <a:ext cx="213120" cy="272520"/>
            </p14:xfrm>
          </p:contentPart>
        </mc:Choice>
        <mc:Fallback xmlns="">
          <p:pic>
            <p:nvPicPr>
              <p:cNvPr id="668" name="Ink 667">
                <a:extLst>
                  <a:ext uri="{FF2B5EF4-FFF2-40B4-BE49-F238E27FC236}">
                    <a16:creationId xmlns:a16="http://schemas.microsoft.com/office/drawing/2014/main" id="{4DF33769-224B-41EF-BF1C-8B473297C240}"/>
                  </a:ext>
                </a:extLst>
              </p:cNvPr>
              <p:cNvPicPr/>
              <p:nvPr/>
            </p:nvPicPr>
            <p:blipFill>
              <a:blip r:embed="rId671"/>
              <a:stretch>
                <a:fillRect/>
              </a:stretch>
            </p:blipFill>
            <p:spPr>
              <a:xfrm>
                <a:off x="7488780" y="3468960"/>
                <a:ext cx="284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709" name="Ink 708">
                <a:extLst>
                  <a:ext uri="{FF2B5EF4-FFF2-40B4-BE49-F238E27FC236}">
                    <a16:creationId xmlns:a16="http://schemas.microsoft.com/office/drawing/2014/main" id="{35C55613-E690-45AD-B05E-6D25AC0B65CD}"/>
                  </a:ext>
                </a:extLst>
              </p14:cNvPr>
              <p14:cNvContentPartPr/>
              <p14:nvPr/>
            </p14:nvContentPartPr>
            <p14:xfrm>
              <a:off x="6177660" y="1962000"/>
              <a:ext cx="20160" cy="195840"/>
            </p14:xfrm>
          </p:contentPart>
        </mc:Choice>
        <mc:Fallback xmlns="">
          <p:pic>
            <p:nvPicPr>
              <p:cNvPr id="709" name="Ink 708">
                <a:extLst>
                  <a:ext uri="{FF2B5EF4-FFF2-40B4-BE49-F238E27FC236}">
                    <a16:creationId xmlns:a16="http://schemas.microsoft.com/office/drawing/2014/main" id="{35C55613-E690-45AD-B05E-6D25AC0B65CD}"/>
                  </a:ext>
                </a:extLst>
              </p:cNvPr>
              <p:cNvPicPr/>
              <p:nvPr/>
            </p:nvPicPr>
            <p:blipFill>
              <a:blip r:embed="rId673"/>
              <a:stretch>
                <a:fillRect/>
              </a:stretch>
            </p:blipFill>
            <p:spPr>
              <a:xfrm>
                <a:off x="6141660" y="1926000"/>
                <a:ext cx="91800" cy="267480"/>
              </a:xfrm>
              <a:prstGeom prst="rect">
                <a:avLst/>
              </a:prstGeom>
            </p:spPr>
          </p:pic>
        </mc:Fallback>
      </mc:AlternateContent>
      <p:grpSp>
        <p:nvGrpSpPr>
          <p:cNvPr id="729" name="Group 728">
            <a:extLst>
              <a:ext uri="{FF2B5EF4-FFF2-40B4-BE49-F238E27FC236}">
                <a16:creationId xmlns:a16="http://schemas.microsoft.com/office/drawing/2014/main" id="{FFCFBDD6-8F51-409D-9ABC-8955A7692E95}"/>
              </a:ext>
            </a:extLst>
          </p:cNvPr>
          <p:cNvGrpSpPr/>
          <p:nvPr/>
        </p:nvGrpSpPr>
        <p:grpSpPr>
          <a:xfrm>
            <a:off x="6197460" y="2209680"/>
            <a:ext cx="151560" cy="267120"/>
            <a:chOff x="6197460" y="2209680"/>
            <a:chExt cx="151560" cy="267120"/>
          </a:xfrm>
        </p:grpSpPr>
        <mc:AlternateContent xmlns:mc="http://schemas.openxmlformats.org/markup-compatibility/2006" xmlns:p14="http://schemas.microsoft.com/office/powerpoint/2010/main">
          <mc:Choice Requires="p14">
            <p:contentPart p14:bwMode="auto" r:id="rId674">
              <p14:nvContentPartPr>
                <p14:cNvPr id="727" name="Ink 726">
                  <a:extLst>
                    <a:ext uri="{FF2B5EF4-FFF2-40B4-BE49-F238E27FC236}">
                      <a16:creationId xmlns:a16="http://schemas.microsoft.com/office/drawing/2014/main" id="{3C76A995-C192-45E3-BAB9-AA985E0ED00F}"/>
                    </a:ext>
                  </a:extLst>
                </p14:cNvPr>
                <p14:cNvContentPartPr/>
                <p14:nvPr/>
              </p14:nvContentPartPr>
              <p14:xfrm>
                <a:off x="6197460" y="2209680"/>
                <a:ext cx="13320" cy="197280"/>
              </p14:xfrm>
            </p:contentPart>
          </mc:Choice>
          <mc:Fallback xmlns="">
            <p:pic>
              <p:nvPicPr>
                <p:cNvPr id="727" name="Ink 726">
                  <a:extLst>
                    <a:ext uri="{FF2B5EF4-FFF2-40B4-BE49-F238E27FC236}">
                      <a16:creationId xmlns:a16="http://schemas.microsoft.com/office/drawing/2014/main" id="{3C76A995-C192-45E3-BAB9-AA985E0ED00F}"/>
                    </a:ext>
                  </a:extLst>
                </p:cNvPr>
                <p:cNvPicPr/>
                <p:nvPr/>
              </p:nvPicPr>
              <p:blipFill>
                <a:blip r:embed="rId675"/>
                <a:stretch>
                  <a:fillRect/>
                </a:stretch>
              </p:blipFill>
              <p:spPr>
                <a:xfrm>
                  <a:off x="6161460" y="2173746"/>
                  <a:ext cx="84960" cy="26879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728" name="Ink 727">
                  <a:extLst>
                    <a:ext uri="{FF2B5EF4-FFF2-40B4-BE49-F238E27FC236}">
                      <a16:creationId xmlns:a16="http://schemas.microsoft.com/office/drawing/2014/main" id="{AB8AE778-CCD6-465D-9B98-8D5958D16E0A}"/>
                    </a:ext>
                  </a:extLst>
                </p14:cNvPr>
                <p14:cNvContentPartPr/>
                <p14:nvPr/>
              </p14:nvContentPartPr>
              <p14:xfrm>
                <a:off x="6330660" y="2247480"/>
                <a:ext cx="18360" cy="229320"/>
              </p14:xfrm>
            </p:contentPart>
          </mc:Choice>
          <mc:Fallback xmlns="">
            <p:pic>
              <p:nvPicPr>
                <p:cNvPr id="728" name="Ink 727">
                  <a:extLst>
                    <a:ext uri="{FF2B5EF4-FFF2-40B4-BE49-F238E27FC236}">
                      <a16:creationId xmlns:a16="http://schemas.microsoft.com/office/drawing/2014/main" id="{AB8AE778-CCD6-465D-9B98-8D5958D16E0A}"/>
                    </a:ext>
                  </a:extLst>
                </p:cNvPr>
                <p:cNvPicPr/>
                <p:nvPr/>
              </p:nvPicPr>
              <p:blipFill>
                <a:blip r:embed="rId677"/>
                <a:stretch>
                  <a:fillRect/>
                </a:stretch>
              </p:blipFill>
              <p:spPr>
                <a:xfrm>
                  <a:off x="6294660" y="2211423"/>
                  <a:ext cx="90000" cy="301073"/>
                </a:xfrm>
                <a:prstGeom prst="rect">
                  <a:avLst/>
                </a:prstGeom>
              </p:spPr>
            </p:pic>
          </mc:Fallback>
        </mc:AlternateContent>
      </p:grpSp>
      <p:grpSp>
        <p:nvGrpSpPr>
          <p:cNvPr id="731" name="Group 730">
            <a:extLst>
              <a:ext uri="{FF2B5EF4-FFF2-40B4-BE49-F238E27FC236}">
                <a16:creationId xmlns:a16="http://schemas.microsoft.com/office/drawing/2014/main" id="{0812F732-0424-4ACD-A81B-3074DEDC395C}"/>
              </a:ext>
            </a:extLst>
          </p:cNvPr>
          <p:cNvGrpSpPr/>
          <p:nvPr/>
        </p:nvGrpSpPr>
        <p:grpSpPr>
          <a:xfrm>
            <a:off x="3400866" y="3842828"/>
            <a:ext cx="1739160" cy="521640"/>
            <a:chOff x="3400866" y="3842828"/>
            <a:chExt cx="1739160" cy="521640"/>
          </a:xfrm>
        </p:grpSpPr>
        <mc:AlternateContent xmlns:mc="http://schemas.openxmlformats.org/markup-compatibility/2006" xmlns:p14="http://schemas.microsoft.com/office/powerpoint/2010/main">
          <mc:Choice Requires="p14">
            <p:contentPart p14:bwMode="auto" r:id="rId678">
              <p14:nvContentPartPr>
                <p14:cNvPr id="732" name="Ink 731">
                  <a:extLst>
                    <a:ext uri="{FF2B5EF4-FFF2-40B4-BE49-F238E27FC236}">
                      <a16:creationId xmlns:a16="http://schemas.microsoft.com/office/drawing/2014/main" id="{18F889CF-D2AE-4054-BEB7-E3F16017CFA2}"/>
                    </a:ext>
                  </a:extLst>
                </p14:cNvPr>
                <p14:cNvContentPartPr/>
                <p14:nvPr/>
              </p14:nvContentPartPr>
              <p14:xfrm>
                <a:off x="3400866" y="3968108"/>
                <a:ext cx="753120" cy="396360"/>
              </p14:xfrm>
            </p:contentPart>
          </mc:Choice>
          <mc:Fallback xmlns="">
            <p:pic>
              <p:nvPicPr>
                <p:cNvPr id="732" name="Ink 731">
                  <a:extLst>
                    <a:ext uri="{FF2B5EF4-FFF2-40B4-BE49-F238E27FC236}">
                      <a16:creationId xmlns:a16="http://schemas.microsoft.com/office/drawing/2014/main" id="{18F889CF-D2AE-4054-BEB7-E3F16017CFA2}"/>
                    </a:ext>
                  </a:extLst>
                </p:cNvPr>
                <p:cNvPicPr/>
                <p:nvPr/>
              </p:nvPicPr>
              <p:blipFill>
                <a:blip r:embed="rId679"/>
                <a:stretch>
                  <a:fillRect/>
                </a:stretch>
              </p:blipFill>
              <p:spPr>
                <a:xfrm>
                  <a:off x="3382866" y="3950108"/>
                  <a:ext cx="7887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4" name="Ink 483">
                  <a:extLst>
                    <a:ext uri="{FF2B5EF4-FFF2-40B4-BE49-F238E27FC236}">
                      <a16:creationId xmlns:a16="http://schemas.microsoft.com/office/drawing/2014/main" id="{60A1675D-1755-4A3C-A063-03E51D4E7712}"/>
                    </a:ext>
                  </a:extLst>
                </p14:cNvPr>
                <p14:cNvContentPartPr/>
                <p14:nvPr/>
              </p14:nvContentPartPr>
              <p14:xfrm>
                <a:off x="3883266" y="3968108"/>
                <a:ext cx="252720" cy="162000"/>
              </p14:xfrm>
            </p:contentPart>
          </mc:Choice>
          <mc:Fallback xmlns="">
            <p:pic>
              <p:nvPicPr>
                <p:cNvPr id="484" name="Ink 483">
                  <a:extLst>
                    <a:ext uri="{FF2B5EF4-FFF2-40B4-BE49-F238E27FC236}">
                      <a16:creationId xmlns:a16="http://schemas.microsoft.com/office/drawing/2014/main" id="{60A1675D-1755-4A3C-A063-03E51D4E7712}"/>
                    </a:ext>
                  </a:extLst>
                </p:cNvPr>
                <p:cNvPicPr/>
                <p:nvPr/>
              </p:nvPicPr>
              <p:blipFill>
                <a:blip r:embed="rId681"/>
                <a:stretch>
                  <a:fillRect/>
                </a:stretch>
              </p:blipFill>
              <p:spPr>
                <a:xfrm>
                  <a:off x="3865240" y="3950108"/>
                  <a:ext cx="288411"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5" name="Ink 484">
                  <a:extLst>
                    <a:ext uri="{FF2B5EF4-FFF2-40B4-BE49-F238E27FC236}">
                      <a16:creationId xmlns:a16="http://schemas.microsoft.com/office/drawing/2014/main" id="{68D74CFA-3927-42EC-991D-8B87B8514667}"/>
                    </a:ext>
                  </a:extLst>
                </p14:cNvPr>
                <p14:cNvContentPartPr/>
                <p14:nvPr/>
              </p14:nvContentPartPr>
              <p14:xfrm>
                <a:off x="3892266" y="3920588"/>
                <a:ext cx="315360" cy="29520"/>
              </p14:xfrm>
            </p:contentPart>
          </mc:Choice>
          <mc:Fallback xmlns="">
            <p:pic>
              <p:nvPicPr>
                <p:cNvPr id="485" name="Ink 484">
                  <a:extLst>
                    <a:ext uri="{FF2B5EF4-FFF2-40B4-BE49-F238E27FC236}">
                      <a16:creationId xmlns:a16="http://schemas.microsoft.com/office/drawing/2014/main" id="{68D74CFA-3927-42EC-991D-8B87B8514667}"/>
                    </a:ext>
                  </a:extLst>
                </p:cNvPr>
                <p:cNvPicPr/>
                <p:nvPr/>
              </p:nvPicPr>
              <p:blipFill>
                <a:blip r:embed="rId683"/>
                <a:stretch>
                  <a:fillRect/>
                </a:stretch>
              </p:blipFill>
              <p:spPr>
                <a:xfrm>
                  <a:off x="3874245" y="3902588"/>
                  <a:ext cx="351041"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88" name="Ink 487">
                  <a:extLst>
                    <a:ext uri="{FF2B5EF4-FFF2-40B4-BE49-F238E27FC236}">
                      <a16:creationId xmlns:a16="http://schemas.microsoft.com/office/drawing/2014/main" id="{E993F4F0-B5E4-4333-B21F-768E47789A59}"/>
                    </a:ext>
                  </a:extLst>
                </p14:cNvPr>
                <p14:cNvContentPartPr/>
                <p14:nvPr/>
              </p14:nvContentPartPr>
              <p14:xfrm>
                <a:off x="4514346" y="3842828"/>
                <a:ext cx="625680" cy="500400"/>
              </p14:xfrm>
            </p:contentPart>
          </mc:Choice>
          <mc:Fallback xmlns="">
            <p:pic>
              <p:nvPicPr>
                <p:cNvPr id="488" name="Ink 487">
                  <a:extLst>
                    <a:ext uri="{FF2B5EF4-FFF2-40B4-BE49-F238E27FC236}">
                      <a16:creationId xmlns:a16="http://schemas.microsoft.com/office/drawing/2014/main" id="{E993F4F0-B5E4-4333-B21F-768E47789A59}"/>
                    </a:ext>
                  </a:extLst>
                </p:cNvPr>
                <p:cNvPicPr/>
                <p:nvPr/>
              </p:nvPicPr>
              <p:blipFill>
                <a:blip r:embed="rId685"/>
                <a:stretch>
                  <a:fillRect/>
                </a:stretch>
              </p:blipFill>
              <p:spPr>
                <a:xfrm>
                  <a:off x="4496336" y="3824828"/>
                  <a:ext cx="661341"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90" name="Ink 489">
                  <a:extLst>
                    <a:ext uri="{FF2B5EF4-FFF2-40B4-BE49-F238E27FC236}">
                      <a16:creationId xmlns:a16="http://schemas.microsoft.com/office/drawing/2014/main" id="{E6445665-C9D5-4FF8-BD7F-0B376735D5EF}"/>
                    </a:ext>
                  </a:extLst>
                </p14:cNvPr>
                <p14:cNvContentPartPr/>
                <p14:nvPr/>
              </p14:nvContentPartPr>
              <p14:xfrm>
                <a:off x="4391586" y="4039748"/>
                <a:ext cx="36000" cy="227880"/>
              </p14:xfrm>
            </p:contentPart>
          </mc:Choice>
          <mc:Fallback xmlns="">
            <p:pic>
              <p:nvPicPr>
                <p:cNvPr id="490" name="Ink 489">
                  <a:extLst>
                    <a:ext uri="{FF2B5EF4-FFF2-40B4-BE49-F238E27FC236}">
                      <a16:creationId xmlns:a16="http://schemas.microsoft.com/office/drawing/2014/main" id="{E6445665-C9D5-4FF8-BD7F-0B376735D5EF}"/>
                    </a:ext>
                  </a:extLst>
                </p:cNvPr>
                <p:cNvPicPr/>
                <p:nvPr/>
              </p:nvPicPr>
              <p:blipFill>
                <a:blip r:embed="rId687"/>
                <a:stretch>
                  <a:fillRect/>
                </a:stretch>
              </p:blipFill>
              <p:spPr>
                <a:xfrm>
                  <a:off x="4373586" y="4021720"/>
                  <a:ext cx="71640" cy="26357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8">
            <p14:nvContentPartPr>
              <p14:cNvPr id="831" name="Ink 830">
                <a:extLst>
                  <a:ext uri="{FF2B5EF4-FFF2-40B4-BE49-F238E27FC236}">
                    <a16:creationId xmlns:a16="http://schemas.microsoft.com/office/drawing/2014/main" id="{651E71D9-FD66-4EA6-A03B-1DE087D512E1}"/>
                  </a:ext>
                </a:extLst>
              </p14:cNvPr>
              <p14:cNvContentPartPr/>
              <p14:nvPr/>
            </p14:nvContentPartPr>
            <p14:xfrm>
              <a:off x="3652820" y="3404520"/>
              <a:ext cx="19800" cy="9360"/>
            </p14:xfrm>
          </p:contentPart>
        </mc:Choice>
        <mc:Fallback xmlns="">
          <p:pic>
            <p:nvPicPr>
              <p:cNvPr id="831" name="Ink 830">
                <a:extLst>
                  <a:ext uri="{FF2B5EF4-FFF2-40B4-BE49-F238E27FC236}">
                    <a16:creationId xmlns:a16="http://schemas.microsoft.com/office/drawing/2014/main" id="{651E71D9-FD66-4EA6-A03B-1DE087D512E1}"/>
                  </a:ext>
                </a:extLst>
              </p:cNvPr>
              <p:cNvPicPr/>
              <p:nvPr/>
            </p:nvPicPr>
            <p:blipFill>
              <a:blip r:embed="rId689"/>
              <a:stretch>
                <a:fillRect/>
              </a:stretch>
            </p:blipFill>
            <p:spPr>
              <a:xfrm>
                <a:off x="3580820" y="3260520"/>
                <a:ext cx="163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830" name="Ink 829">
                <a:extLst>
                  <a:ext uri="{FF2B5EF4-FFF2-40B4-BE49-F238E27FC236}">
                    <a16:creationId xmlns:a16="http://schemas.microsoft.com/office/drawing/2014/main" id="{C45ACF79-A730-4C93-AB79-1C271358EE54}"/>
                  </a:ext>
                </a:extLst>
              </p14:cNvPr>
              <p14:cNvContentPartPr/>
              <p14:nvPr/>
            </p14:nvContentPartPr>
            <p14:xfrm>
              <a:off x="3300020" y="3040200"/>
              <a:ext cx="850680" cy="505080"/>
            </p14:xfrm>
          </p:contentPart>
        </mc:Choice>
        <mc:Fallback xmlns="">
          <p:pic>
            <p:nvPicPr>
              <p:cNvPr id="830" name="Ink 829">
                <a:extLst>
                  <a:ext uri="{FF2B5EF4-FFF2-40B4-BE49-F238E27FC236}">
                    <a16:creationId xmlns:a16="http://schemas.microsoft.com/office/drawing/2014/main" id="{C45ACF79-A730-4C93-AB79-1C271358EE54}"/>
                  </a:ext>
                </a:extLst>
              </p:cNvPr>
              <p:cNvPicPr/>
              <p:nvPr/>
            </p:nvPicPr>
            <p:blipFill>
              <a:blip r:embed="rId691"/>
              <a:stretch>
                <a:fillRect/>
              </a:stretch>
            </p:blipFill>
            <p:spPr>
              <a:xfrm>
                <a:off x="3264005" y="3004174"/>
                <a:ext cx="922350" cy="576771"/>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903" name="Ink 902">
                <a:extLst>
                  <a:ext uri="{FF2B5EF4-FFF2-40B4-BE49-F238E27FC236}">
                    <a16:creationId xmlns:a16="http://schemas.microsoft.com/office/drawing/2014/main" id="{6208D6D9-879F-4218-8DF1-F4EEE32FE691}"/>
                  </a:ext>
                </a:extLst>
              </p14:cNvPr>
              <p14:cNvContentPartPr/>
              <p14:nvPr/>
            </p14:nvContentPartPr>
            <p14:xfrm>
              <a:off x="3428678" y="1646394"/>
              <a:ext cx="618840" cy="364320"/>
            </p14:xfrm>
          </p:contentPart>
        </mc:Choice>
        <mc:Fallback xmlns="">
          <p:pic>
            <p:nvPicPr>
              <p:cNvPr id="903" name="Ink 902">
                <a:extLst>
                  <a:ext uri="{FF2B5EF4-FFF2-40B4-BE49-F238E27FC236}">
                    <a16:creationId xmlns:a16="http://schemas.microsoft.com/office/drawing/2014/main" id="{6208D6D9-879F-4218-8DF1-F4EEE32FE691}"/>
                  </a:ext>
                </a:extLst>
              </p:cNvPr>
              <p:cNvPicPr/>
              <p:nvPr/>
            </p:nvPicPr>
            <p:blipFill>
              <a:blip r:embed="rId693"/>
              <a:stretch>
                <a:fillRect/>
              </a:stretch>
            </p:blipFill>
            <p:spPr>
              <a:xfrm>
                <a:off x="3392678" y="1610394"/>
                <a:ext cx="690480" cy="435960"/>
              </a:xfrm>
              <a:prstGeom prst="rect">
                <a:avLst/>
              </a:prstGeom>
            </p:spPr>
          </p:pic>
        </mc:Fallback>
      </mc:AlternateContent>
      <p:grpSp>
        <p:nvGrpSpPr>
          <p:cNvPr id="1017" name="Group 1016">
            <a:extLst>
              <a:ext uri="{FF2B5EF4-FFF2-40B4-BE49-F238E27FC236}">
                <a16:creationId xmlns:a16="http://schemas.microsoft.com/office/drawing/2014/main" id="{6BC4BE6A-D16F-48A8-AB8F-F300D378C7AD}"/>
              </a:ext>
            </a:extLst>
          </p:cNvPr>
          <p:cNvGrpSpPr/>
          <p:nvPr/>
        </p:nvGrpSpPr>
        <p:grpSpPr>
          <a:xfrm>
            <a:off x="1486118" y="794065"/>
            <a:ext cx="8423280" cy="5558040"/>
            <a:chOff x="1486118" y="794065"/>
            <a:chExt cx="8423280" cy="5558040"/>
          </a:xfrm>
        </p:grpSpPr>
        <mc:AlternateContent xmlns:mc="http://schemas.openxmlformats.org/markup-compatibility/2006" xmlns:p14="http://schemas.microsoft.com/office/powerpoint/2010/main">
          <mc:Choice Requires="p14">
            <p:contentPart p14:bwMode="auto" r:id="rId694">
              <p14:nvContentPartPr>
                <p14:cNvPr id="321" name="Ink 320">
                  <a:extLst>
                    <a:ext uri="{FF2B5EF4-FFF2-40B4-BE49-F238E27FC236}">
                      <a16:creationId xmlns:a16="http://schemas.microsoft.com/office/drawing/2014/main" id="{315B40B8-C4AE-4290-9C95-E5E3F7AF13E4}"/>
                    </a:ext>
                  </a:extLst>
                </p14:cNvPr>
                <p14:cNvContentPartPr/>
                <p14:nvPr/>
              </p14:nvContentPartPr>
              <p14:xfrm>
                <a:off x="2382878" y="1816825"/>
                <a:ext cx="299880" cy="99720"/>
              </p14:xfrm>
            </p:contentPart>
          </mc:Choice>
          <mc:Fallback xmlns="">
            <p:pic>
              <p:nvPicPr>
                <p:cNvPr id="321" name="Ink 320">
                  <a:extLst>
                    <a:ext uri="{FF2B5EF4-FFF2-40B4-BE49-F238E27FC236}">
                      <a16:creationId xmlns:a16="http://schemas.microsoft.com/office/drawing/2014/main" id="{315B40B8-C4AE-4290-9C95-E5E3F7AF13E4}"/>
                    </a:ext>
                  </a:extLst>
                </p:cNvPr>
                <p:cNvPicPr/>
                <p:nvPr/>
              </p:nvPicPr>
              <p:blipFill>
                <a:blip r:embed="rId695"/>
                <a:stretch>
                  <a:fillRect/>
                </a:stretch>
              </p:blipFill>
              <p:spPr>
                <a:xfrm>
                  <a:off x="2373878" y="1807825"/>
                  <a:ext cx="317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22" name="Ink 321">
                  <a:extLst>
                    <a:ext uri="{FF2B5EF4-FFF2-40B4-BE49-F238E27FC236}">
                      <a16:creationId xmlns:a16="http://schemas.microsoft.com/office/drawing/2014/main" id="{769BCC17-11FC-4194-9F2B-83F448D512A3}"/>
                    </a:ext>
                  </a:extLst>
                </p14:cNvPr>
                <p14:cNvContentPartPr/>
                <p14:nvPr/>
              </p14:nvContentPartPr>
              <p14:xfrm>
                <a:off x="2396558" y="1911145"/>
                <a:ext cx="101160" cy="206640"/>
              </p14:xfrm>
            </p:contentPart>
          </mc:Choice>
          <mc:Fallback xmlns="">
            <p:pic>
              <p:nvPicPr>
                <p:cNvPr id="322" name="Ink 321">
                  <a:extLst>
                    <a:ext uri="{FF2B5EF4-FFF2-40B4-BE49-F238E27FC236}">
                      <a16:creationId xmlns:a16="http://schemas.microsoft.com/office/drawing/2014/main" id="{769BCC17-11FC-4194-9F2B-83F448D512A3}"/>
                    </a:ext>
                  </a:extLst>
                </p:cNvPr>
                <p:cNvPicPr/>
                <p:nvPr/>
              </p:nvPicPr>
              <p:blipFill>
                <a:blip r:embed="rId697"/>
                <a:stretch>
                  <a:fillRect/>
                </a:stretch>
              </p:blipFill>
              <p:spPr>
                <a:xfrm>
                  <a:off x="2387558" y="1902145"/>
                  <a:ext cx="118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24" name="Ink 323">
                  <a:extLst>
                    <a:ext uri="{FF2B5EF4-FFF2-40B4-BE49-F238E27FC236}">
                      <a16:creationId xmlns:a16="http://schemas.microsoft.com/office/drawing/2014/main" id="{0F2600B3-0CA0-4AC5-A707-D1693F5D8AFA}"/>
                    </a:ext>
                  </a:extLst>
                </p14:cNvPr>
                <p14:cNvContentPartPr/>
                <p14:nvPr/>
              </p14:nvContentPartPr>
              <p14:xfrm>
                <a:off x="2295038" y="1975945"/>
                <a:ext cx="496080" cy="177840"/>
              </p14:xfrm>
            </p:contentPart>
          </mc:Choice>
          <mc:Fallback xmlns="">
            <p:pic>
              <p:nvPicPr>
                <p:cNvPr id="324" name="Ink 323">
                  <a:extLst>
                    <a:ext uri="{FF2B5EF4-FFF2-40B4-BE49-F238E27FC236}">
                      <a16:creationId xmlns:a16="http://schemas.microsoft.com/office/drawing/2014/main" id="{0F2600B3-0CA0-4AC5-A707-D1693F5D8AFA}"/>
                    </a:ext>
                  </a:extLst>
                </p:cNvPr>
                <p:cNvPicPr/>
                <p:nvPr/>
              </p:nvPicPr>
              <p:blipFill>
                <a:blip r:embed="rId699"/>
                <a:stretch>
                  <a:fillRect/>
                </a:stretch>
              </p:blipFill>
              <p:spPr>
                <a:xfrm>
                  <a:off x="2286038" y="1966927"/>
                  <a:ext cx="513720" cy="195516"/>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25" name="Ink 324">
                  <a:extLst>
                    <a:ext uri="{FF2B5EF4-FFF2-40B4-BE49-F238E27FC236}">
                      <a16:creationId xmlns:a16="http://schemas.microsoft.com/office/drawing/2014/main" id="{5429D346-F76F-4F68-8C3D-16D12DB34731}"/>
                    </a:ext>
                  </a:extLst>
                </p14:cNvPr>
                <p14:cNvContentPartPr/>
                <p14:nvPr/>
              </p14:nvContentPartPr>
              <p14:xfrm>
                <a:off x="2087678" y="2037145"/>
                <a:ext cx="607680" cy="82080"/>
              </p14:xfrm>
            </p:contentPart>
          </mc:Choice>
          <mc:Fallback xmlns="">
            <p:pic>
              <p:nvPicPr>
                <p:cNvPr id="325" name="Ink 324">
                  <a:extLst>
                    <a:ext uri="{FF2B5EF4-FFF2-40B4-BE49-F238E27FC236}">
                      <a16:creationId xmlns:a16="http://schemas.microsoft.com/office/drawing/2014/main" id="{5429D346-F76F-4F68-8C3D-16D12DB34731}"/>
                    </a:ext>
                  </a:extLst>
                </p:cNvPr>
                <p:cNvPicPr/>
                <p:nvPr/>
              </p:nvPicPr>
              <p:blipFill>
                <a:blip r:embed="rId701"/>
                <a:stretch>
                  <a:fillRect/>
                </a:stretch>
              </p:blipFill>
              <p:spPr>
                <a:xfrm>
                  <a:off x="2078678" y="2028145"/>
                  <a:ext cx="625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22" name="Ink 221">
                  <a:extLst>
                    <a:ext uri="{FF2B5EF4-FFF2-40B4-BE49-F238E27FC236}">
                      <a16:creationId xmlns:a16="http://schemas.microsoft.com/office/drawing/2014/main" id="{F11E33BD-A6A2-4A94-AB30-A271F9AF4291}"/>
                    </a:ext>
                  </a:extLst>
                </p14:cNvPr>
                <p14:cNvContentPartPr/>
                <p14:nvPr/>
              </p14:nvContentPartPr>
              <p14:xfrm>
                <a:off x="2775998" y="3162865"/>
                <a:ext cx="641160" cy="191160"/>
              </p14:xfrm>
            </p:contentPart>
          </mc:Choice>
          <mc:Fallback xmlns="">
            <p:pic>
              <p:nvPicPr>
                <p:cNvPr id="222" name="Ink 221">
                  <a:extLst>
                    <a:ext uri="{FF2B5EF4-FFF2-40B4-BE49-F238E27FC236}">
                      <a16:creationId xmlns:a16="http://schemas.microsoft.com/office/drawing/2014/main" id="{F11E33BD-A6A2-4A94-AB30-A271F9AF4291}"/>
                    </a:ext>
                  </a:extLst>
                </p:cNvPr>
                <p:cNvPicPr/>
                <p:nvPr/>
              </p:nvPicPr>
              <p:blipFill>
                <a:blip r:embed="rId703"/>
                <a:stretch>
                  <a:fillRect/>
                </a:stretch>
              </p:blipFill>
              <p:spPr>
                <a:xfrm>
                  <a:off x="2766993" y="3153865"/>
                  <a:ext cx="65881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24" name="Ink 223">
                  <a:extLst>
                    <a:ext uri="{FF2B5EF4-FFF2-40B4-BE49-F238E27FC236}">
                      <a16:creationId xmlns:a16="http://schemas.microsoft.com/office/drawing/2014/main" id="{3018AFB8-848C-4A3A-AD39-58EAA6043845}"/>
                    </a:ext>
                  </a:extLst>
                </p14:cNvPr>
                <p14:cNvContentPartPr/>
                <p14:nvPr/>
              </p14:nvContentPartPr>
              <p14:xfrm>
                <a:off x="2821358" y="2902945"/>
                <a:ext cx="431640" cy="377280"/>
              </p14:xfrm>
            </p:contentPart>
          </mc:Choice>
          <mc:Fallback xmlns="">
            <p:pic>
              <p:nvPicPr>
                <p:cNvPr id="224" name="Ink 223">
                  <a:extLst>
                    <a:ext uri="{FF2B5EF4-FFF2-40B4-BE49-F238E27FC236}">
                      <a16:creationId xmlns:a16="http://schemas.microsoft.com/office/drawing/2014/main" id="{3018AFB8-848C-4A3A-AD39-58EAA6043845}"/>
                    </a:ext>
                  </a:extLst>
                </p:cNvPr>
                <p:cNvPicPr/>
                <p:nvPr/>
              </p:nvPicPr>
              <p:blipFill>
                <a:blip r:embed="rId705"/>
                <a:stretch>
                  <a:fillRect/>
                </a:stretch>
              </p:blipFill>
              <p:spPr>
                <a:xfrm>
                  <a:off x="2812358" y="2893945"/>
                  <a:ext cx="4492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28" name="Ink 227">
                  <a:extLst>
                    <a:ext uri="{FF2B5EF4-FFF2-40B4-BE49-F238E27FC236}">
                      <a16:creationId xmlns:a16="http://schemas.microsoft.com/office/drawing/2014/main" id="{8574F7C6-7337-46BB-A5A0-D550944ECB82}"/>
                    </a:ext>
                  </a:extLst>
                </p14:cNvPr>
                <p14:cNvContentPartPr/>
                <p14:nvPr/>
              </p14:nvContentPartPr>
              <p14:xfrm>
                <a:off x="3777878" y="2706745"/>
                <a:ext cx="483840" cy="473040"/>
              </p14:xfrm>
            </p:contentPart>
          </mc:Choice>
          <mc:Fallback xmlns="">
            <p:pic>
              <p:nvPicPr>
                <p:cNvPr id="228" name="Ink 227">
                  <a:extLst>
                    <a:ext uri="{FF2B5EF4-FFF2-40B4-BE49-F238E27FC236}">
                      <a16:creationId xmlns:a16="http://schemas.microsoft.com/office/drawing/2014/main" id="{8574F7C6-7337-46BB-A5A0-D550944ECB82}"/>
                    </a:ext>
                  </a:extLst>
                </p:cNvPr>
                <p:cNvPicPr/>
                <p:nvPr/>
              </p:nvPicPr>
              <p:blipFill>
                <a:blip r:embed="rId707"/>
                <a:stretch>
                  <a:fillRect/>
                </a:stretch>
              </p:blipFill>
              <p:spPr>
                <a:xfrm>
                  <a:off x="3768878" y="2697745"/>
                  <a:ext cx="5014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30" name="Ink 229">
                  <a:extLst>
                    <a:ext uri="{FF2B5EF4-FFF2-40B4-BE49-F238E27FC236}">
                      <a16:creationId xmlns:a16="http://schemas.microsoft.com/office/drawing/2014/main" id="{7E6EA34C-08CC-4828-BE11-CB1A8C2753E1}"/>
                    </a:ext>
                  </a:extLst>
                </p14:cNvPr>
                <p14:cNvContentPartPr/>
                <p14:nvPr/>
              </p14:nvContentPartPr>
              <p14:xfrm>
                <a:off x="4007198" y="3115705"/>
                <a:ext cx="14400" cy="32760"/>
              </p14:xfrm>
            </p:contentPart>
          </mc:Choice>
          <mc:Fallback xmlns="">
            <p:pic>
              <p:nvPicPr>
                <p:cNvPr id="230" name="Ink 229">
                  <a:extLst>
                    <a:ext uri="{FF2B5EF4-FFF2-40B4-BE49-F238E27FC236}">
                      <a16:creationId xmlns:a16="http://schemas.microsoft.com/office/drawing/2014/main" id="{7E6EA34C-08CC-4828-BE11-CB1A8C2753E1}"/>
                    </a:ext>
                  </a:extLst>
                </p:cNvPr>
                <p:cNvPicPr/>
                <p:nvPr/>
              </p:nvPicPr>
              <p:blipFill>
                <a:blip r:embed="rId709"/>
                <a:stretch>
                  <a:fillRect/>
                </a:stretch>
              </p:blipFill>
              <p:spPr>
                <a:xfrm>
                  <a:off x="3998198" y="3106705"/>
                  <a:ext cx="32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26" name="Ink 325">
                  <a:extLst>
                    <a:ext uri="{FF2B5EF4-FFF2-40B4-BE49-F238E27FC236}">
                      <a16:creationId xmlns:a16="http://schemas.microsoft.com/office/drawing/2014/main" id="{605A7B9B-DC84-42B1-B32C-2A20F415654A}"/>
                    </a:ext>
                  </a:extLst>
                </p14:cNvPr>
                <p14:cNvContentPartPr/>
                <p14:nvPr/>
              </p14:nvContentPartPr>
              <p14:xfrm>
                <a:off x="1811558" y="2357905"/>
                <a:ext cx="546840" cy="98640"/>
              </p14:xfrm>
            </p:contentPart>
          </mc:Choice>
          <mc:Fallback xmlns="">
            <p:pic>
              <p:nvPicPr>
                <p:cNvPr id="326" name="Ink 325">
                  <a:extLst>
                    <a:ext uri="{FF2B5EF4-FFF2-40B4-BE49-F238E27FC236}">
                      <a16:creationId xmlns:a16="http://schemas.microsoft.com/office/drawing/2014/main" id="{605A7B9B-DC84-42B1-B32C-2A20F415654A}"/>
                    </a:ext>
                  </a:extLst>
                </p:cNvPr>
                <p:cNvPicPr/>
                <p:nvPr/>
              </p:nvPicPr>
              <p:blipFill>
                <a:blip r:embed="rId711"/>
                <a:stretch>
                  <a:fillRect/>
                </a:stretch>
              </p:blipFill>
              <p:spPr>
                <a:xfrm>
                  <a:off x="1802558" y="2348905"/>
                  <a:ext cx="56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27" name="Ink 326">
                  <a:extLst>
                    <a:ext uri="{FF2B5EF4-FFF2-40B4-BE49-F238E27FC236}">
                      <a16:creationId xmlns:a16="http://schemas.microsoft.com/office/drawing/2014/main" id="{FE0FD312-2262-42E0-86E5-DB1DDD133821}"/>
                    </a:ext>
                  </a:extLst>
                </p14:cNvPr>
                <p14:cNvContentPartPr/>
                <p14:nvPr/>
              </p14:nvContentPartPr>
              <p14:xfrm>
                <a:off x="1794278" y="2476705"/>
                <a:ext cx="937080" cy="88200"/>
              </p14:xfrm>
            </p:contentPart>
          </mc:Choice>
          <mc:Fallback xmlns="">
            <p:pic>
              <p:nvPicPr>
                <p:cNvPr id="327" name="Ink 326">
                  <a:extLst>
                    <a:ext uri="{FF2B5EF4-FFF2-40B4-BE49-F238E27FC236}">
                      <a16:creationId xmlns:a16="http://schemas.microsoft.com/office/drawing/2014/main" id="{FE0FD312-2262-42E0-86E5-DB1DDD133821}"/>
                    </a:ext>
                  </a:extLst>
                </p:cNvPr>
                <p:cNvPicPr/>
                <p:nvPr/>
              </p:nvPicPr>
              <p:blipFill>
                <a:blip r:embed="rId713"/>
                <a:stretch>
                  <a:fillRect/>
                </a:stretch>
              </p:blipFill>
              <p:spPr>
                <a:xfrm>
                  <a:off x="1785278" y="2467742"/>
                  <a:ext cx="954720" cy="105768"/>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30" name="Ink 329">
                  <a:extLst>
                    <a:ext uri="{FF2B5EF4-FFF2-40B4-BE49-F238E27FC236}">
                      <a16:creationId xmlns:a16="http://schemas.microsoft.com/office/drawing/2014/main" id="{29919865-9FCA-4FB4-BE47-4EE0FE5BDB6D}"/>
                    </a:ext>
                  </a:extLst>
                </p14:cNvPr>
                <p14:cNvContentPartPr/>
                <p14:nvPr/>
              </p14:nvContentPartPr>
              <p14:xfrm>
                <a:off x="1653158" y="2416945"/>
                <a:ext cx="837720" cy="123480"/>
              </p14:xfrm>
            </p:contentPart>
          </mc:Choice>
          <mc:Fallback xmlns="">
            <p:pic>
              <p:nvPicPr>
                <p:cNvPr id="330" name="Ink 329">
                  <a:extLst>
                    <a:ext uri="{FF2B5EF4-FFF2-40B4-BE49-F238E27FC236}">
                      <a16:creationId xmlns:a16="http://schemas.microsoft.com/office/drawing/2014/main" id="{29919865-9FCA-4FB4-BE47-4EE0FE5BDB6D}"/>
                    </a:ext>
                  </a:extLst>
                </p:cNvPr>
                <p:cNvPicPr/>
                <p:nvPr/>
              </p:nvPicPr>
              <p:blipFill>
                <a:blip r:embed="rId715"/>
                <a:stretch>
                  <a:fillRect/>
                </a:stretch>
              </p:blipFill>
              <p:spPr>
                <a:xfrm>
                  <a:off x="1644158" y="2407971"/>
                  <a:ext cx="855360" cy="141069"/>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31" name="Ink 330">
                  <a:extLst>
                    <a:ext uri="{FF2B5EF4-FFF2-40B4-BE49-F238E27FC236}">
                      <a16:creationId xmlns:a16="http://schemas.microsoft.com/office/drawing/2014/main" id="{C9241F7C-FD38-4574-94F7-E6AA4189EF98}"/>
                    </a:ext>
                  </a:extLst>
                </p14:cNvPr>
                <p14:cNvContentPartPr/>
                <p14:nvPr/>
              </p14:nvContentPartPr>
              <p14:xfrm>
                <a:off x="1643438" y="2682985"/>
                <a:ext cx="702360" cy="173880"/>
              </p14:xfrm>
            </p:contentPart>
          </mc:Choice>
          <mc:Fallback xmlns="">
            <p:pic>
              <p:nvPicPr>
                <p:cNvPr id="331" name="Ink 330">
                  <a:extLst>
                    <a:ext uri="{FF2B5EF4-FFF2-40B4-BE49-F238E27FC236}">
                      <a16:creationId xmlns:a16="http://schemas.microsoft.com/office/drawing/2014/main" id="{C9241F7C-FD38-4574-94F7-E6AA4189EF98}"/>
                    </a:ext>
                  </a:extLst>
                </p:cNvPr>
                <p:cNvPicPr/>
                <p:nvPr/>
              </p:nvPicPr>
              <p:blipFill>
                <a:blip r:embed="rId717"/>
                <a:stretch>
                  <a:fillRect/>
                </a:stretch>
              </p:blipFill>
              <p:spPr>
                <a:xfrm>
                  <a:off x="1634438" y="2674004"/>
                  <a:ext cx="720000" cy="191484"/>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32" name="Ink 331">
                  <a:extLst>
                    <a:ext uri="{FF2B5EF4-FFF2-40B4-BE49-F238E27FC236}">
                      <a16:creationId xmlns:a16="http://schemas.microsoft.com/office/drawing/2014/main" id="{C7666136-19A1-4908-BAA8-22F8871AD632}"/>
                    </a:ext>
                  </a:extLst>
                </p14:cNvPr>
                <p14:cNvContentPartPr/>
                <p14:nvPr/>
              </p14:nvContentPartPr>
              <p14:xfrm>
                <a:off x="1509878" y="2754625"/>
                <a:ext cx="704160" cy="160560"/>
              </p14:xfrm>
            </p:contentPart>
          </mc:Choice>
          <mc:Fallback xmlns="">
            <p:pic>
              <p:nvPicPr>
                <p:cNvPr id="332" name="Ink 331">
                  <a:extLst>
                    <a:ext uri="{FF2B5EF4-FFF2-40B4-BE49-F238E27FC236}">
                      <a16:creationId xmlns:a16="http://schemas.microsoft.com/office/drawing/2014/main" id="{C7666136-19A1-4908-BAA8-22F8871AD632}"/>
                    </a:ext>
                  </a:extLst>
                </p:cNvPr>
                <p:cNvPicPr/>
                <p:nvPr/>
              </p:nvPicPr>
              <p:blipFill>
                <a:blip r:embed="rId719"/>
                <a:stretch>
                  <a:fillRect/>
                </a:stretch>
              </p:blipFill>
              <p:spPr>
                <a:xfrm>
                  <a:off x="1500878" y="2745625"/>
                  <a:ext cx="721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33" name="Ink 332">
                  <a:extLst>
                    <a:ext uri="{FF2B5EF4-FFF2-40B4-BE49-F238E27FC236}">
                      <a16:creationId xmlns:a16="http://schemas.microsoft.com/office/drawing/2014/main" id="{8F92736B-0424-4374-A582-08AF498F5352}"/>
                    </a:ext>
                  </a:extLst>
                </p14:cNvPr>
                <p14:cNvContentPartPr/>
                <p14:nvPr/>
              </p14:nvContentPartPr>
              <p14:xfrm>
                <a:off x="1486118" y="3031825"/>
                <a:ext cx="799920" cy="441000"/>
              </p14:xfrm>
            </p:contentPart>
          </mc:Choice>
          <mc:Fallback xmlns="">
            <p:pic>
              <p:nvPicPr>
                <p:cNvPr id="333" name="Ink 332">
                  <a:extLst>
                    <a:ext uri="{FF2B5EF4-FFF2-40B4-BE49-F238E27FC236}">
                      <a16:creationId xmlns:a16="http://schemas.microsoft.com/office/drawing/2014/main" id="{8F92736B-0424-4374-A582-08AF498F5352}"/>
                    </a:ext>
                  </a:extLst>
                </p:cNvPr>
                <p:cNvPicPr/>
                <p:nvPr/>
              </p:nvPicPr>
              <p:blipFill>
                <a:blip r:embed="rId721"/>
                <a:stretch>
                  <a:fillRect/>
                </a:stretch>
              </p:blipFill>
              <p:spPr>
                <a:xfrm>
                  <a:off x="1477118" y="3022825"/>
                  <a:ext cx="817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34" name="Ink 333">
                  <a:extLst>
                    <a:ext uri="{FF2B5EF4-FFF2-40B4-BE49-F238E27FC236}">
                      <a16:creationId xmlns:a16="http://schemas.microsoft.com/office/drawing/2014/main" id="{F28428E5-CB1F-48DF-A10D-F8C02BE41793}"/>
                    </a:ext>
                  </a:extLst>
                </p14:cNvPr>
                <p14:cNvContentPartPr/>
                <p14:nvPr/>
              </p14:nvContentPartPr>
              <p14:xfrm>
                <a:off x="1514198" y="3031825"/>
                <a:ext cx="651600" cy="399240"/>
              </p14:xfrm>
            </p:contentPart>
          </mc:Choice>
          <mc:Fallback xmlns="">
            <p:pic>
              <p:nvPicPr>
                <p:cNvPr id="334" name="Ink 333">
                  <a:extLst>
                    <a:ext uri="{FF2B5EF4-FFF2-40B4-BE49-F238E27FC236}">
                      <a16:creationId xmlns:a16="http://schemas.microsoft.com/office/drawing/2014/main" id="{F28428E5-CB1F-48DF-A10D-F8C02BE41793}"/>
                    </a:ext>
                  </a:extLst>
                </p:cNvPr>
                <p:cNvPicPr/>
                <p:nvPr/>
              </p:nvPicPr>
              <p:blipFill>
                <a:blip r:embed="rId723"/>
                <a:stretch>
                  <a:fillRect/>
                </a:stretch>
              </p:blipFill>
              <p:spPr>
                <a:xfrm>
                  <a:off x="1505198" y="3022825"/>
                  <a:ext cx="6692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35" name="Ink 334">
                  <a:extLst>
                    <a:ext uri="{FF2B5EF4-FFF2-40B4-BE49-F238E27FC236}">
                      <a16:creationId xmlns:a16="http://schemas.microsoft.com/office/drawing/2014/main" id="{5D4BBD07-8146-47B9-BA98-E71EB59D72E3}"/>
                    </a:ext>
                  </a:extLst>
                </p14:cNvPr>
                <p14:cNvContentPartPr/>
                <p14:nvPr/>
              </p14:nvContentPartPr>
              <p14:xfrm>
                <a:off x="1814438" y="3043705"/>
                <a:ext cx="199440" cy="490680"/>
              </p14:xfrm>
            </p:contentPart>
          </mc:Choice>
          <mc:Fallback xmlns="">
            <p:pic>
              <p:nvPicPr>
                <p:cNvPr id="335" name="Ink 334">
                  <a:extLst>
                    <a:ext uri="{FF2B5EF4-FFF2-40B4-BE49-F238E27FC236}">
                      <a16:creationId xmlns:a16="http://schemas.microsoft.com/office/drawing/2014/main" id="{5D4BBD07-8146-47B9-BA98-E71EB59D72E3}"/>
                    </a:ext>
                  </a:extLst>
                </p:cNvPr>
                <p:cNvPicPr/>
                <p:nvPr/>
              </p:nvPicPr>
              <p:blipFill>
                <a:blip r:embed="rId725"/>
                <a:stretch>
                  <a:fillRect/>
                </a:stretch>
              </p:blipFill>
              <p:spPr>
                <a:xfrm>
                  <a:off x="1805438" y="3034705"/>
                  <a:ext cx="2170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37" name="Ink 336">
                  <a:extLst>
                    <a:ext uri="{FF2B5EF4-FFF2-40B4-BE49-F238E27FC236}">
                      <a16:creationId xmlns:a16="http://schemas.microsoft.com/office/drawing/2014/main" id="{D28CA2F1-4117-4178-99C1-64959F52F1EF}"/>
                    </a:ext>
                  </a:extLst>
                </p14:cNvPr>
                <p14:cNvContentPartPr/>
                <p14:nvPr/>
              </p14:nvContentPartPr>
              <p14:xfrm>
                <a:off x="2239958" y="3066385"/>
                <a:ext cx="780120" cy="232920"/>
              </p14:xfrm>
            </p:contentPart>
          </mc:Choice>
          <mc:Fallback xmlns="">
            <p:pic>
              <p:nvPicPr>
                <p:cNvPr id="337" name="Ink 336">
                  <a:extLst>
                    <a:ext uri="{FF2B5EF4-FFF2-40B4-BE49-F238E27FC236}">
                      <a16:creationId xmlns:a16="http://schemas.microsoft.com/office/drawing/2014/main" id="{D28CA2F1-4117-4178-99C1-64959F52F1EF}"/>
                    </a:ext>
                  </a:extLst>
                </p:cNvPr>
                <p:cNvPicPr/>
                <p:nvPr/>
              </p:nvPicPr>
              <p:blipFill>
                <a:blip r:embed="rId727"/>
                <a:stretch>
                  <a:fillRect/>
                </a:stretch>
              </p:blipFill>
              <p:spPr>
                <a:xfrm>
                  <a:off x="2230958" y="3057371"/>
                  <a:ext cx="797760" cy="250587"/>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38" name="Ink 337">
                  <a:extLst>
                    <a:ext uri="{FF2B5EF4-FFF2-40B4-BE49-F238E27FC236}">
                      <a16:creationId xmlns:a16="http://schemas.microsoft.com/office/drawing/2014/main" id="{8E184F30-74AD-4E41-AA47-474C9783BF47}"/>
                    </a:ext>
                  </a:extLst>
                </p14:cNvPr>
                <p14:cNvContentPartPr/>
                <p14:nvPr/>
              </p14:nvContentPartPr>
              <p14:xfrm>
                <a:off x="2426438" y="3335305"/>
                <a:ext cx="461160" cy="227520"/>
              </p14:xfrm>
            </p:contentPart>
          </mc:Choice>
          <mc:Fallback xmlns="">
            <p:pic>
              <p:nvPicPr>
                <p:cNvPr id="338" name="Ink 337">
                  <a:extLst>
                    <a:ext uri="{FF2B5EF4-FFF2-40B4-BE49-F238E27FC236}">
                      <a16:creationId xmlns:a16="http://schemas.microsoft.com/office/drawing/2014/main" id="{8E184F30-74AD-4E41-AA47-474C9783BF47}"/>
                    </a:ext>
                  </a:extLst>
                </p:cNvPr>
                <p:cNvPicPr/>
                <p:nvPr/>
              </p:nvPicPr>
              <p:blipFill>
                <a:blip r:embed="rId729"/>
                <a:stretch>
                  <a:fillRect/>
                </a:stretch>
              </p:blipFill>
              <p:spPr>
                <a:xfrm>
                  <a:off x="2417438" y="3326305"/>
                  <a:ext cx="478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40" name="Ink 339">
                  <a:extLst>
                    <a:ext uri="{FF2B5EF4-FFF2-40B4-BE49-F238E27FC236}">
                      <a16:creationId xmlns:a16="http://schemas.microsoft.com/office/drawing/2014/main" id="{F3417702-DE36-4506-A0C5-A03C1B98D1D9}"/>
                    </a:ext>
                  </a:extLst>
                </p14:cNvPr>
                <p14:cNvContentPartPr/>
                <p14:nvPr/>
              </p14:nvContentPartPr>
              <p14:xfrm>
                <a:off x="2057438" y="3554185"/>
                <a:ext cx="734040" cy="262080"/>
              </p14:xfrm>
            </p:contentPart>
          </mc:Choice>
          <mc:Fallback xmlns="">
            <p:pic>
              <p:nvPicPr>
                <p:cNvPr id="340" name="Ink 339">
                  <a:extLst>
                    <a:ext uri="{FF2B5EF4-FFF2-40B4-BE49-F238E27FC236}">
                      <a16:creationId xmlns:a16="http://schemas.microsoft.com/office/drawing/2014/main" id="{F3417702-DE36-4506-A0C5-A03C1B98D1D9}"/>
                    </a:ext>
                  </a:extLst>
                </p:cNvPr>
                <p:cNvPicPr/>
                <p:nvPr/>
              </p:nvPicPr>
              <p:blipFill>
                <a:blip r:embed="rId731"/>
                <a:stretch>
                  <a:fillRect/>
                </a:stretch>
              </p:blipFill>
              <p:spPr>
                <a:xfrm>
                  <a:off x="2048438" y="3545197"/>
                  <a:ext cx="751680" cy="279696"/>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41" name="Ink 340">
                  <a:extLst>
                    <a:ext uri="{FF2B5EF4-FFF2-40B4-BE49-F238E27FC236}">
                      <a16:creationId xmlns:a16="http://schemas.microsoft.com/office/drawing/2014/main" id="{36DBD186-7802-4D7F-A2B5-AD187D87447E}"/>
                    </a:ext>
                  </a:extLst>
                </p14:cNvPr>
                <p14:cNvContentPartPr/>
                <p14:nvPr/>
              </p14:nvContentPartPr>
              <p14:xfrm>
                <a:off x="2534798" y="3873865"/>
                <a:ext cx="554040" cy="385920"/>
              </p14:xfrm>
            </p:contentPart>
          </mc:Choice>
          <mc:Fallback xmlns="">
            <p:pic>
              <p:nvPicPr>
                <p:cNvPr id="341" name="Ink 340">
                  <a:extLst>
                    <a:ext uri="{FF2B5EF4-FFF2-40B4-BE49-F238E27FC236}">
                      <a16:creationId xmlns:a16="http://schemas.microsoft.com/office/drawing/2014/main" id="{36DBD186-7802-4D7F-A2B5-AD187D87447E}"/>
                    </a:ext>
                  </a:extLst>
                </p:cNvPr>
                <p:cNvPicPr/>
                <p:nvPr/>
              </p:nvPicPr>
              <p:blipFill>
                <a:blip r:embed="rId733"/>
                <a:stretch>
                  <a:fillRect/>
                </a:stretch>
              </p:blipFill>
              <p:spPr>
                <a:xfrm>
                  <a:off x="2525792" y="3864865"/>
                  <a:ext cx="571691"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42" name="Ink 341">
                  <a:extLst>
                    <a:ext uri="{FF2B5EF4-FFF2-40B4-BE49-F238E27FC236}">
                      <a16:creationId xmlns:a16="http://schemas.microsoft.com/office/drawing/2014/main" id="{B56DF414-628E-4F87-A8D6-EBEB2FB504B2}"/>
                    </a:ext>
                  </a:extLst>
                </p14:cNvPr>
                <p14:cNvContentPartPr/>
                <p14:nvPr/>
              </p14:nvContentPartPr>
              <p14:xfrm>
                <a:off x="3204758" y="3994105"/>
                <a:ext cx="308880" cy="213840"/>
              </p14:xfrm>
            </p:contentPart>
          </mc:Choice>
          <mc:Fallback xmlns="">
            <p:pic>
              <p:nvPicPr>
                <p:cNvPr id="342" name="Ink 341">
                  <a:extLst>
                    <a:ext uri="{FF2B5EF4-FFF2-40B4-BE49-F238E27FC236}">
                      <a16:creationId xmlns:a16="http://schemas.microsoft.com/office/drawing/2014/main" id="{B56DF414-628E-4F87-A8D6-EBEB2FB504B2}"/>
                    </a:ext>
                  </a:extLst>
                </p:cNvPr>
                <p:cNvPicPr/>
                <p:nvPr/>
              </p:nvPicPr>
              <p:blipFill>
                <a:blip r:embed="rId735"/>
                <a:stretch>
                  <a:fillRect/>
                </a:stretch>
              </p:blipFill>
              <p:spPr>
                <a:xfrm>
                  <a:off x="3195758" y="3985105"/>
                  <a:ext cx="326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44" name="Ink 343">
                  <a:extLst>
                    <a:ext uri="{FF2B5EF4-FFF2-40B4-BE49-F238E27FC236}">
                      <a16:creationId xmlns:a16="http://schemas.microsoft.com/office/drawing/2014/main" id="{B5662E25-A99C-45FD-ACC6-B61FFCC2F849}"/>
                    </a:ext>
                  </a:extLst>
                </p14:cNvPr>
                <p14:cNvContentPartPr/>
                <p14:nvPr/>
              </p14:nvContentPartPr>
              <p14:xfrm>
                <a:off x="3199358" y="3953425"/>
                <a:ext cx="410040" cy="236520"/>
              </p14:xfrm>
            </p:contentPart>
          </mc:Choice>
          <mc:Fallback xmlns="">
            <p:pic>
              <p:nvPicPr>
                <p:cNvPr id="344" name="Ink 343">
                  <a:extLst>
                    <a:ext uri="{FF2B5EF4-FFF2-40B4-BE49-F238E27FC236}">
                      <a16:creationId xmlns:a16="http://schemas.microsoft.com/office/drawing/2014/main" id="{B5662E25-A99C-45FD-ACC6-B61FFCC2F849}"/>
                    </a:ext>
                  </a:extLst>
                </p:cNvPr>
                <p:cNvPicPr/>
                <p:nvPr/>
              </p:nvPicPr>
              <p:blipFill>
                <a:blip r:embed="rId737"/>
                <a:stretch>
                  <a:fillRect/>
                </a:stretch>
              </p:blipFill>
              <p:spPr>
                <a:xfrm>
                  <a:off x="3190358" y="3944425"/>
                  <a:ext cx="427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46" name="Ink 345">
                  <a:extLst>
                    <a:ext uri="{FF2B5EF4-FFF2-40B4-BE49-F238E27FC236}">
                      <a16:creationId xmlns:a16="http://schemas.microsoft.com/office/drawing/2014/main" id="{729D2D5F-4BE3-41E0-8098-40FD1BA43936}"/>
                    </a:ext>
                  </a:extLst>
                </p14:cNvPr>
                <p14:cNvContentPartPr/>
                <p14:nvPr/>
              </p14:nvContentPartPr>
              <p14:xfrm>
                <a:off x="3580238" y="2706385"/>
                <a:ext cx="390240" cy="152640"/>
              </p14:xfrm>
            </p:contentPart>
          </mc:Choice>
          <mc:Fallback xmlns="">
            <p:pic>
              <p:nvPicPr>
                <p:cNvPr id="346" name="Ink 345">
                  <a:extLst>
                    <a:ext uri="{FF2B5EF4-FFF2-40B4-BE49-F238E27FC236}">
                      <a16:creationId xmlns:a16="http://schemas.microsoft.com/office/drawing/2014/main" id="{729D2D5F-4BE3-41E0-8098-40FD1BA43936}"/>
                    </a:ext>
                  </a:extLst>
                </p:cNvPr>
                <p:cNvPicPr/>
                <p:nvPr/>
              </p:nvPicPr>
              <p:blipFill>
                <a:blip r:embed="rId739"/>
                <a:stretch>
                  <a:fillRect/>
                </a:stretch>
              </p:blipFill>
              <p:spPr>
                <a:xfrm>
                  <a:off x="3571238" y="2697385"/>
                  <a:ext cx="407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47" name="Ink 346">
                  <a:extLst>
                    <a:ext uri="{FF2B5EF4-FFF2-40B4-BE49-F238E27FC236}">
                      <a16:creationId xmlns:a16="http://schemas.microsoft.com/office/drawing/2014/main" id="{1D832184-CA4D-4518-8D61-420000515447}"/>
                    </a:ext>
                  </a:extLst>
                </p14:cNvPr>
                <p14:cNvContentPartPr/>
                <p14:nvPr/>
              </p14:nvContentPartPr>
              <p14:xfrm>
                <a:off x="3470078" y="2461225"/>
                <a:ext cx="519840" cy="258120"/>
              </p14:xfrm>
            </p:contentPart>
          </mc:Choice>
          <mc:Fallback xmlns="">
            <p:pic>
              <p:nvPicPr>
                <p:cNvPr id="347" name="Ink 346">
                  <a:extLst>
                    <a:ext uri="{FF2B5EF4-FFF2-40B4-BE49-F238E27FC236}">
                      <a16:creationId xmlns:a16="http://schemas.microsoft.com/office/drawing/2014/main" id="{1D832184-CA4D-4518-8D61-420000515447}"/>
                    </a:ext>
                  </a:extLst>
                </p:cNvPr>
                <p:cNvPicPr/>
                <p:nvPr/>
              </p:nvPicPr>
              <p:blipFill>
                <a:blip r:embed="rId741"/>
                <a:stretch>
                  <a:fillRect/>
                </a:stretch>
              </p:blipFill>
              <p:spPr>
                <a:xfrm>
                  <a:off x="3461078" y="2452212"/>
                  <a:ext cx="537480" cy="275785"/>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49" name="Ink 348">
                  <a:extLst>
                    <a:ext uri="{FF2B5EF4-FFF2-40B4-BE49-F238E27FC236}">
                      <a16:creationId xmlns:a16="http://schemas.microsoft.com/office/drawing/2014/main" id="{EB9EE46E-19E1-49C1-96AA-2D2163994D5F}"/>
                    </a:ext>
                  </a:extLst>
                </p14:cNvPr>
                <p14:cNvContentPartPr/>
                <p14:nvPr/>
              </p14:nvContentPartPr>
              <p14:xfrm>
                <a:off x="2585558" y="3885745"/>
                <a:ext cx="398520" cy="470520"/>
              </p14:xfrm>
            </p:contentPart>
          </mc:Choice>
          <mc:Fallback xmlns="">
            <p:pic>
              <p:nvPicPr>
                <p:cNvPr id="349" name="Ink 348">
                  <a:extLst>
                    <a:ext uri="{FF2B5EF4-FFF2-40B4-BE49-F238E27FC236}">
                      <a16:creationId xmlns:a16="http://schemas.microsoft.com/office/drawing/2014/main" id="{EB9EE46E-19E1-49C1-96AA-2D2163994D5F}"/>
                    </a:ext>
                  </a:extLst>
                </p:cNvPr>
                <p:cNvPicPr/>
                <p:nvPr/>
              </p:nvPicPr>
              <p:blipFill>
                <a:blip r:embed="rId743"/>
                <a:stretch>
                  <a:fillRect/>
                </a:stretch>
              </p:blipFill>
              <p:spPr>
                <a:xfrm>
                  <a:off x="2576566" y="3876745"/>
                  <a:ext cx="416144"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50" name="Ink 349">
                  <a:extLst>
                    <a:ext uri="{FF2B5EF4-FFF2-40B4-BE49-F238E27FC236}">
                      <a16:creationId xmlns:a16="http://schemas.microsoft.com/office/drawing/2014/main" id="{ED5EE31A-AC14-4C03-A237-B5C1DA911E31}"/>
                    </a:ext>
                  </a:extLst>
                </p14:cNvPr>
                <p14:cNvContentPartPr/>
                <p14:nvPr/>
              </p14:nvContentPartPr>
              <p14:xfrm>
                <a:off x="2237798" y="3471385"/>
                <a:ext cx="536760" cy="574560"/>
              </p14:xfrm>
            </p:contentPart>
          </mc:Choice>
          <mc:Fallback xmlns="">
            <p:pic>
              <p:nvPicPr>
                <p:cNvPr id="350" name="Ink 349">
                  <a:extLst>
                    <a:ext uri="{FF2B5EF4-FFF2-40B4-BE49-F238E27FC236}">
                      <a16:creationId xmlns:a16="http://schemas.microsoft.com/office/drawing/2014/main" id="{ED5EE31A-AC14-4C03-A237-B5C1DA911E31}"/>
                    </a:ext>
                  </a:extLst>
                </p:cNvPr>
                <p:cNvPicPr/>
                <p:nvPr/>
              </p:nvPicPr>
              <p:blipFill>
                <a:blip r:embed="rId745"/>
                <a:stretch>
                  <a:fillRect/>
                </a:stretch>
              </p:blipFill>
              <p:spPr>
                <a:xfrm>
                  <a:off x="2228798" y="3462379"/>
                  <a:ext cx="554400" cy="592211"/>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51" name="Ink 350">
                  <a:extLst>
                    <a:ext uri="{FF2B5EF4-FFF2-40B4-BE49-F238E27FC236}">
                      <a16:creationId xmlns:a16="http://schemas.microsoft.com/office/drawing/2014/main" id="{70A41948-501F-4000-82F7-6CFD46D2F4C1}"/>
                    </a:ext>
                  </a:extLst>
                </p14:cNvPr>
                <p14:cNvContentPartPr/>
                <p14:nvPr/>
              </p14:nvContentPartPr>
              <p14:xfrm>
                <a:off x="2224118" y="3177625"/>
                <a:ext cx="747720" cy="396360"/>
              </p14:xfrm>
            </p:contentPart>
          </mc:Choice>
          <mc:Fallback xmlns="">
            <p:pic>
              <p:nvPicPr>
                <p:cNvPr id="351" name="Ink 350">
                  <a:extLst>
                    <a:ext uri="{FF2B5EF4-FFF2-40B4-BE49-F238E27FC236}">
                      <a16:creationId xmlns:a16="http://schemas.microsoft.com/office/drawing/2014/main" id="{70A41948-501F-4000-82F7-6CFD46D2F4C1}"/>
                    </a:ext>
                  </a:extLst>
                </p:cNvPr>
                <p:cNvPicPr/>
                <p:nvPr/>
              </p:nvPicPr>
              <p:blipFill>
                <a:blip r:embed="rId747"/>
                <a:stretch>
                  <a:fillRect/>
                </a:stretch>
              </p:blipFill>
              <p:spPr>
                <a:xfrm>
                  <a:off x="2215118" y="3168633"/>
                  <a:ext cx="765360" cy="413984"/>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53" name="Ink 352">
                  <a:extLst>
                    <a:ext uri="{FF2B5EF4-FFF2-40B4-BE49-F238E27FC236}">
                      <a16:creationId xmlns:a16="http://schemas.microsoft.com/office/drawing/2014/main" id="{5D08A7AB-91C9-4EF6-8088-D8E102EE2DBA}"/>
                    </a:ext>
                  </a:extLst>
                </p14:cNvPr>
                <p14:cNvContentPartPr/>
                <p14:nvPr/>
              </p14:nvContentPartPr>
              <p14:xfrm>
                <a:off x="2840078" y="4382185"/>
                <a:ext cx="529560" cy="347400"/>
              </p14:xfrm>
            </p:contentPart>
          </mc:Choice>
          <mc:Fallback xmlns="">
            <p:pic>
              <p:nvPicPr>
                <p:cNvPr id="353" name="Ink 352">
                  <a:extLst>
                    <a:ext uri="{FF2B5EF4-FFF2-40B4-BE49-F238E27FC236}">
                      <a16:creationId xmlns:a16="http://schemas.microsoft.com/office/drawing/2014/main" id="{5D08A7AB-91C9-4EF6-8088-D8E102EE2DBA}"/>
                    </a:ext>
                  </a:extLst>
                </p:cNvPr>
                <p:cNvPicPr/>
                <p:nvPr/>
              </p:nvPicPr>
              <p:blipFill>
                <a:blip r:embed="rId749"/>
                <a:stretch>
                  <a:fillRect/>
                </a:stretch>
              </p:blipFill>
              <p:spPr>
                <a:xfrm>
                  <a:off x="2831078" y="4373176"/>
                  <a:ext cx="547200" cy="365058"/>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55" name="Ink 354">
                  <a:extLst>
                    <a:ext uri="{FF2B5EF4-FFF2-40B4-BE49-F238E27FC236}">
                      <a16:creationId xmlns:a16="http://schemas.microsoft.com/office/drawing/2014/main" id="{6F4F823D-E13E-40AE-AF3F-35F1F7A0CD13}"/>
                    </a:ext>
                  </a:extLst>
                </p14:cNvPr>
                <p14:cNvContentPartPr/>
                <p14:nvPr/>
              </p14:nvContentPartPr>
              <p14:xfrm>
                <a:off x="2859158" y="4276345"/>
                <a:ext cx="471600" cy="297720"/>
              </p14:xfrm>
            </p:contentPart>
          </mc:Choice>
          <mc:Fallback xmlns="">
            <p:pic>
              <p:nvPicPr>
                <p:cNvPr id="355" name="Ink 354">
                  <a:extLst>
                    <a:ext uri="{FF2B5EF4-FFF2-40B4-BE49-F238E27FC236}">
                      <a16:creationId xmlns:a16="http://schemas.microsoft.com/office/drawing/2014/main" id="{6F4F823D-E13E-40AE-AF3F-35F1F7A0CD13}"/>
                    </a:ext>
                  </a:extLst>
                </p:cNvPr>
                <p:cNvPicPr/>
                <p:nvPr/>
              </p:nvPicPr>
              <p:blipFill>
                <a:blip r:embed="rId751"/>
                <a:stretch>
                  <a:fillRect/>
                </a:stretch>
              </p:blipFill>
              <p:spPr>
                <a:xfrm>
                  <a:off x="2850158" y="4267345"/>
                  <a:ext cx="489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56" name="Ink 355">
                  <a:extLst>
                    <a:ext uri="{FF2B5EF4-FFF2-40B4-BE49-F238E27FC236}">
                      <a16:creationId xmlns:a16="http://schemas.microsoft.com/office/drawing/2014/main" id="{E2CFD715-572D-4FF5-BCA2-1B6D27DF5E95}"/>
                    </a:ext>
                  </a:extLst>
                </p14:cNvPr>
                <p14:cNvContentPartPr/>
                <p14:nvPr/>
              </p14:nvContentPartPr>
              <p14:xfrm>
                <a:off x="3828638" y="4293265"/>
                <a:ext cx="516960" cy="432360"/>
              </p14:xfrm>
            </p:contentPart>
          </mc:Choice>
          <mc:Fallback xmlns="">
            <p:pic>
              <p:nvPicPr>
                <p:cNvPr id="356" name="Ink 355">
                  <a:extLst>
                    <a:ext uri="{FF2B5EF4-FFF2-40B4-BE49-F238E27FC236}">
                      <a16:creationId xmlns:a16="http://schemas.microsoft.com/office/drawing/2014/main" id="{E2CFD715-572D-4FF5-BCA2-1B6D27DF5E95}"/>
                    </a:ext>
                  </a:extLst>
                </p:cNvPr>
                <p:cNvPicPr/>
                <p:nvPr/>
              </p:nvPicPr>
              <p:blipFill>
                <a:blip r:embed="rId753"/>
                <a:stretch>
                  <a:fillRect/>
                </a:stretch>
              </p:blipFill>
              <p:spPr>
                <a:xfrm>
                  <a:off x="3819638" y="4284265"/>
                  <a:ext cx="5346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57" name="Ink 356">
                  <a:extLst>
                    <a:ext uri="{FF2B5EF4-FFF2-40B4-BE49-F238E27FC236}">
                      <a16:creationId xmlns:a16="http://schemas.microsoft.com/office/drawing/2014/main" id="{8D24BB57-5ADE-48EA-8935-7334592BE852}"/>
                    </a:ext>
                  </a:extLst>
                </p14:cNvPr>
                <p14:cNvContentPartPr/>
                <p14:nvPr/>
              </p14:nvContentPartPr>
              <p14:xfrm>
                <a:off x="4039958" y="4487305"/>
                <a:ext cx="215280" cy="266400"/>
              </p14:xfrm>
            </p:contentPart>
          </mc:Choice>
          <mc:Fallback xmlns="">
            <p:pic>
              <p:nvPicPr>
                <p:cNvPr id="357" name="Ink 356">
                  <a:extLst>
                    <a:ext uri="{FF2B5EF4-FFF2-40B4-BE49-F238E27FC236}">
                      <a16:creationId xmlns:a16="http://schemas.microsoft.com/office/drawing/2014/main" id="{8D24BB57-5ADE-48EA-8935-7334592BE852}"/>
                    </a:ext>
                  </a:extLst>
                </p:cNvPr>
                <p:cNvPicPr/>
                <p:nvPr/>
              </p:nvPicPr>
              <p:blipFill>
                <a:blip r:embed="rId755"/>
                <a:stretch>
                  <a:fillRect/>
                </a:stretch>
              </p:blipFill>
              <p:spPr>
                <a:xfrm>
                  <a:off x="4030958" y="4478305"/>
                  <a:ext cx="232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59" name="Ink 358">
                  <a:extLst>
                    <a:ext uri="{FF2B5EF4-FFF2-40B4-BE49-F238E27FC236}">
                      <a16:creationId xmlns:a16="http://schemas.microsoft.com/office/drawing/2014/main" id="{D4FD43DF-16FC-4832-97DF-B10B42D16E7A}"/>
                    </a:ext>
                  </a:extLst>
                </p14:cNvPr>
                <p14:cNvContentPartPr/>
                <p14:nvPr/>
              </p14:nvContentPartPr>
              <p14:xfrm>
                <a:off x="4331198" y="4499185"/>
                <a:ext cx="511560" cy="343800"/>
              </p14:xfrm>
            </p:contentPart>
          </mc:Choice>
          <mc:Fallback xmlns="">
            <p:pic>
              <p:nvPicPr>
                <p:cNvPr id="359" name="Ink 358">
                  <a:extLst>
                    <a:ext uri="{FF2B5EF4-FFF2-40B4-BE49-F238E27FC236}">
                      <a16:creationId xmlns:a16="http://schemas.microsoft.com/office/drawing/2014/main" id="{D4FD43DF-16FC-4832-97DF-B10B42D16E7A}"/>
                    </a:ext>
                  </a:extLst>
                </p:cNvPr>
                <p:cNvPicPr/>
                <p:nvPr/>
              </p:nvPicPr>
              <p:blipFill>
                <a:blip r:embed="rId757"/>
                <a:stretch>
                  <a:fillRect/>
                </a:stretch>
              </p:blipFill>
              <p:spPr>
                <a:xfrm>
                  <a:off x="4322198" y="4490194"/>
                  <a:ext cx="529200" cy="361422"/>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32" name="Ink 231">
                  <a:extLst>
                    <a:ext uri="{FF2B5EF4-FFF2-40B4-BE49-F238E27FC236}">
                      <a16:creationId xmlns:a16="http://schemas.microsoft.com/office/drawing/2014/main" id="{A482B416-C17C-470F-8F4E-58A86CDB39C6}"/>
                    </a:ext>
                  </a:extLst>
                </p14:cNvPr>
                <p14:cNvContentPartPr/>
                <p14:nvPr/>
              </p14:nvContentPartPr>
              <p14:xfrm>
                <a:off x="6268358" y="3440425"/>
                <a:ext cx="714960" cy="824400"/>
              </p14:xfrm>
            </p:contentPart>
          </mc:Choice>
          <mc:Fallback xmlns="">
            <p:pic>
              <p:nvPicPr>
                <p:cNvPr id="232" name="Ink 231">
                  <a:extLst>
                    <a:ext uri="{FF2B5EF4-FFF2-40B4-BE49-F238E27FC236}">
                      <a16:creationId xmlns:a16="http://schemas.microsoft.com/office/drawing/2014/main" id="{A482B416-C17C-470F-8F4E-58A86CDB39C6}"/>
                    </a:ext>
                  </a:extLst>
                </p:cNvPr>
                <p:cNvPicPr/>
                <p:nvPr/>
              </p:nvPicPr>
              <p:blipFill>
                <a:blip r:embed="rId759"/>
                <a:stretch>
                  <a:fillRect/>
                </a:stretch>
              </p:blipFill>
              <p:spPr>
                <a:xfrm>
                  <a:off x="6259353" y="3431425"/>
                  <a:ext cx="732609" cy="8420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233" name="Ink 232">
                  <a:extLst>
                    <a:ext uri="{FF2B5EF4-FFF2-40B4-BE49-F238E27FC236}">
                      <a16:creationId xmlns:a16="http://schemas.microsoft.com/office/drawing/2014/main" id="{57FCDF00-BDBF-43CE-8AA5-9BA0A87444B8}"/>
                    </a:ext>
                  </a:extLst>
                </p14:cNvPr>
                <p14:cNvContentPartPr/>
                <p14:nvPr/>
              </p14:nvContentPartPr>
              <p14:xfrm>
                <a:off x="6557078" y="3825625"/>
                <a:ext cx="423000" cy="505440"/>
              </p14:xfrm>
            </p:contentPart>
          </mc:Choice>
          <mc:Fallback xmlns="">
            <p:pic>
              <p:nvPicPr>
                <p:cNvPr id="233" name="Ink 232">
                  <a:extLst>
                    <a:ext uri="{FF2B5EF4-FFF2-40B4-BE49-F238E27FC236}">
                      <a16:creationId xmlns:a16="http://schemas.microsoft.com/office/drawing/2014/main" id="{57FCDF00-BDBF-43CE-8AA5-9BA0A87444B8}"/>
                    </a:ext>
                  </a:extLst>
                </p:cNvPr>
                <p:cNvPicPr/>
                <p:nvPr/>
              </p:nvPicPr>
              <p:blipFill>
                <a:blip r:embed="rId761"/>
                <a:stretch>
                  <a:fillRect/>
                </a:stretch>
              </p:blipFill>
              <p:spPr>
                <a:xfrm>
                  <a:off x="6548078" y="3816619"/>
                  <a:ext cx="440640" cy="523093"/>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35" name="Ink 234">
                  <a:extLst>
                    <a:ext uri="{FF2B5EF4-FFF2-40B4-BE49-F238E27FC236}">
                      <a16:creationId xmlns:a16="http://schemas.microsoft.com/office/drawing/2014/main" id="{51965C5A-FA06-4A32-9E4B-D9FCD149D534}"/>
                    </a:ext>
                  </a:extLst>
                </p14:cNvPr>
                <p14:cNvContentPartPr/>
                <p14:nvPr/>
              </p14:nvContentPartPr>
              <p14:xfrm>
                <a:off x="6580478" y="3837865"/>
                <a:ext cx="109080" cy="660600"/>
              </p14:xfrm>
            </p:contentPart>
          </mc:Choice>
          <mc:Fallback xmlns="">
            <p:pic>
              <p:nvPicPr>
                <p:cNvPr id="235" name="Ink 234">
                  <a:extLst>
                    <a:ext uri="{FF2B5EF4-FFF2-40B4-BE49-F238E27FC236}">
                      <a16:creationId xmlns:a16="http://schemas.microsoft.com/office/drawing/2014/main" id="{51965C5A-FA06-4A32-9E4B-D9FCD149D534}"/>
                    </a:ext>
                  </a:extLst>
                </p:cNvPr>
                <p:cNvPicPr/>
                <p:nvPr/>
              </p:nvPicPr>
              <p:blipFill>
                <a:blip r:embed="rId763"/>
                <a:stretch>
                  <a:fillRect/>
                </a:stretch>
              </p:blipFill>
              <p:spPr>
                <a:xfrm>
                  <a:off x="6571478" y="3828865"/>
                  <a:ext cx="12672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37" name="Ink 236">
                  <a:extLst>
                    <a:ext uri="{FF2B5EF4-FFF2-40B4-BE49-F238E27FC236}">
                      <a16:creationId xmlns:a16="http://schemas.microsoft.com/office/drawing/2014/main" id="{01C190C3-2D8E-44A2-B370-2AAC0DDCF05F}"/>
                    </a:ext>
                  </a:extLst>
                </p14:cNvPr>
                <p14:cNvContentPartPr/>
                <p14:nvPr/>
              </p14:nvContentPartPr>
              <p14:xfrm>
                <a:off x="6268358" y="3982225"/>
                <a:ext cx="426600" cy="585000"/>
              </p14:xfrm>
            </p:contentPart>
          </mc:Choice>
          <mc:Fallback xmlns="">
            <p:pic>
              <p:nvPicPr>
                <p:cNvPr id="237" name="Ink 236">
                  <a:extLst>
                    <a:ext uri="{FF2B5EF4-FFF2-40B4-BE49-F238E27FC236}">
                      <a16:creationId xmlns:a16="http://schemas.microsoft.com/office/drawing/2014/main" id="{01C190C3-2D8E-44A2-B370-2AAC0DDCF05F}"/>
                    </a:ext>
                  </a:extLst>
                </p:cNvPr>
                <p:cNvPicPr/>
                <p:nvPr/>
              </p:nvPicPr>
              <p:blipFill>
                <a:blip r:embed="rId765"/>
                <a:stretch>
                  <a:fillRect/>
                </a:stretch>
              </p:blipFill>
              <p:spPr>
                <a:xfrm>
                  <a:off x="6259358" y="3973225"/>
                  <a:ext cx="44424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76" name="Ink 275">
                  <a:extLst>
                    <a:ext uri="{FF2B5EF4-FFF2-40B4-BE49-F238E27FC236}">
                      <a16:creationId xmlns:a16="http://schemas.microsoft.com/office/drawing/2014/main" id="{6ED6F1B3-5B3B-4580-B67E-3406A9381B51}"/>
                    </a:ext>
                  </a:extLst>
                </p14:cNvPr>
                <p14:cNvContentPartPr/>
                <p14:nvPr/>
              </p14:nvContentPartPr>
              <p14:xfrm>
                <a:off x="7094918" y="4295065"/>
                <a:ext cx="183960" cy="182880"/>
              </p14:xfrm>
            </p:contentPart>
          </mc:Choice>
          <mc:Fallback xmlns="">
            <p:pic>
              <p:nvPicPr>
                <p:cNvPr id="276" name="Ink 275">
                  <a:extLst>
                    <a:ext uri="{FF2B5EF4-FFF2-40B4-BE49-F238E27FC236}">
                      <a16:creationId xmlns:a16="http://schemas.microsoft.com/office/drawing/2014/main" id="{6ED6F1B3-5B3B-4580-B67E-3406A9381B51}"/>
                    </a:ext>
                  </a:extLst>
                </p:cNvPr>
                <p:cNvPicPr/>
                <p:nvPr/>
              </p:nvPicPr>
              <p:blipFill>
                <a:blip r:embed="rId767"/>
                <a:stretch>
                  <a:fillRect/>
                </a:stretch>
              </p:blipFill>
              <p:spPr>
                <a:xfrm>
                  <a:off x="7085918" y="4286083"/>
                  <a:ext cx="201600" cy="200485"/>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77" name="Ink 276">
                  <a:extLst>
                    <a:ext uri="{FF2B5EF4-FFF2-40B4-BE49-F238E27FC236}">
                      <a16:creationId xmlns:a16="http://schemas.microsoft.com/office/drawing/2014/main" id="{B332B033-AB13-40B6-B714-7900C5B8D37D}"/>
                    </a:ext>
                  </a:extLst>
                </p14:cNvPr>
                <p14:cNvContentPartPr/>
                <p14:nvPr/>
              </p14:nvContentPartPr>
              <p14:xfrm>
                <a:off x="7327118" y="4391545"/>
                <a:ext cx="194400" cy="156600"/>
              </p14:xfrm>
            </p:contentPart>
          </mc:Choice>
          <mc:Fallback xmlns="">
            <p:pic>
              <p:nvPicPr>
                <p:cNvPr id="277" name="Ink 276">
                  <a:extLst>
                    <a:ext uri="{FF2B5EF4-FFF2-40B4-BE49-F238E27FC236}">
                      <a16:creationId xmlns:a16="http://schemas.microsoft.com/office/drawing/2014/main" id="{B332B033-AB13-40B6-B714-7900C5B8D37D}"/>
                    </a:ext>
                  </a:extLst>
                </p:cNvPr>
                <p:cNvPicPr/>
                <p:nvPr/>
              </p:nvPicPr>
              <p:blipFill>
                <a:blip r:embed="rId769"/>
                <a:stretch>
                  <a:fillRect/>
                </a:stretch>
              </p:blipFill>
              <p:spPr>
                <a:xfrm>
                  <a:off x="7318118" y="4382545"/>
                  <a:ext cx="212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78" name="Ink 277">
                  <a:extLst>
                    <a:ext uri="{FF2B5EF4-FFF2-40B4-BE49-F238E27FC236}">
                      <a16:creationId xmlns:a16="http://schemas.microsoft.com/office/drawing/2014/main" id="{7DBBDE0E-EA08-4A34-8117-75DA62B65EF7}"/>
                    </a:ext>
                  </a:extLst>
                </p14:cNvPr>
                <p14:cNvContentPartPr/>
                <p14:nvPr/>
              </p14:nvContentPartPr>
              <p14:xfrm>
                <a:off x="7375358" y="4319185"/>
                <a:ext cx="399240" cy="91440"/>
              </p14:xfrm>
            </p:contentPart>
          </mc:Choice>
          <mc:Fallback xmlns="">
            <p:pic>
              <p:nvPicPr>
                <p:cNvPr id="278" name="Ink 277">
                  <a:extLst>
                    <a:ext uri="{FF2B5EF4-FFF2-40B4-BE49-F238E27FC236}">
                      <a16:creationId xmlns:a16="http://schemas.microsoft.com/office/drawing/2014/main" id="{7DBBDE0E-EA08-4A34-8117-75DA62B65EF7}"/>
                    </a:ext>
                  </a:extLst>
                </p:cNvPr>
                <p:cNvPicPr/>
                <p:nvPr/>
              </p:nvPicPr>
              <p:blipFill>
                <a:blip r:embed="rId771"/>
                <a:stretch>
                  <a:fillRect/>
                </a:stretch>
              </p:blipFill>
              <p:spPr>
                <a:xfrm>
                  <a:off x="7366358" y="4310220"/>
                  <a:ext cx="416880" cy="109011"/>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81" name="Ink 280">
                  <a:extLst>
                    <a:ext uri="{FF2B5EF4-FFF2-40B4-BE49-F238E27FC236}">
                      <a16:creationId xmlns:a16="http://schemas.microsoft.com/office/drawing/2014/main" id="{293192E5-B4FA-4449-8CF4-D5D8F6080117}"/>
                    </a:ext>
                  </a:extLst>
                </p14:cNvPr>
                <p14:cNvContentPartPr/>
                <p14:nvPr/>
              </p14:nvContentPartPr>
              <p14:xfrm>
                <a:off x="6460598" y="3512785"/>
                <a:ext cx="464400" cy="62640"/>
              </p14:xfrm>
            </p:contentPart>
          </mc:Choice>
          <mc:Fallback xmlns="">
            <p:pic>
              <p:nvPicPr>
                <p:cNvPr id="281" name="Ink 280">
                  <a:extLst>
                    <a:ext uri="{FF2B5EF4-FFF2-40B4-BE49-F238E27FC236}">
                      <a16:creationId xmlns:a16="http://schemas.microsoft.com/office/drawing/2014/main" id="{293192E5-B4FA-4449-8CF4-D5D8F6080117}"/>
                    </a:ext>
                  </a:extLst>
                </p:cNvPr>
                <p:cNvPicPr/>
                <p:nvPr/>
              </p:nvPicPr>
              <p:blipFill>
                <a:blip r:embed="rId773"/>
                <a:stretch>
                  <a:fillRect/>
                </a:stretch>
              </p:blipFill>
              <p:spPr>
                <a:xfrm>
                  <a:off x="6451598" y="3503733"/>
                  <a:ext cx="482040" cy="80382"/>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4" name="Ink 283">
                  <a:extLst>
                    <a:ext uri="{FF2B5EF4-FFF2-40B4-BE49-F238E27FC236}">
                      <a16:creationId xmlns:a16="http://schemas.microsoft.com/office/drawing/2014/main" id="{EF68A6D0-20E1-403E-B655-0E0489FFA94F}"/>
                    </a:ext>
                  </a:extLst>
                </p14:cNvPr>
                <p14:cNvContentPartPr/>
                <p14:nvPr/>
              </p14:nvContentPartPr>
              <p14:xfrm>
                <a:off x="6449078" y="3343585"/>
                <a:ext cx="57600" cy="181800"/>
              </p14:xfrm>
            </p:contentPart>
          </mc:Choice>
          <mc:Fallback xmlns="">
            <p:pic>
              <p:nvPicPr>
                <p:cNvPr id="284" name="Ink 283">
                  <a:extLst>
                    <a:ext uri="{FF2B5EF4-FFF2-40B4-BE49-F238E27FC236}">
                      <a16:creationId xmlns:a16="http://schemas.microsoft.com/office/drawing/2014/main" id="{EF68A6D0-20E1-403E-B655-0E0489FFA94F}"/>
                    </a:ext>
                  </a:extLst>
                </p:cNvPr>
                <p:cNvPicPr/>
                <p:nvPr/>
              </p:nvPicPr>
              <p:blipFill>
                <a:blip r:embed="rId775"/>
                <a:stretch>
                  <a:fillRect/>
                </a:stretch>
              </p:blipFill>
              <p:spPr>
                <a:xfrm>
                  <a:off x="6440078" y="3334603"/>
                  <a:ext cx="75240" cy="199405"/>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5" name="Ink 284">
                  <a:extLst>
                    <a:ext uri="{FF2B5EF4-FFF2-40B4-BE49-F238E27FC236}">
                      <a16:creationId xmlns:a16="http://schemas.microsoft.com/office/drawing/2014/main" id="{DC2FFD87-9DDF-4DEA-BD0C-F4D21B458149}"/>
                    </a:ext>
                  </a:extLst>
                </p14:cNvPr>
                <p14:cNvContentPartPr/>
                <p14:nvPr/>
              </p14:nvContentPartPr>
              <p14:xfrm>
                <a:off x="6423518" y="4385065"/>
                <a:ext cx="309960" cy="198360"/>
              </p14:xfrm>
            </p:contentPart>
          </mc:Choice>
          <mc:Fallback xmlns="">
            <p:pic>
              <p:nvPicPr>
                <p:cNvPr id="285" name="Ink 284">
                  <a:extLst>
                    <a:ext uri="{FF2B5EF4-FFF2-40B4-BE49-F238E27FC236}">
                      <a16:creationId xmlns:a16="http://schemas.microsoft.com/office/drawing/2014/main" id="{DC2FFD87-9DDF-4DEA-BD0C-F4D21B458149}"/>
                    </a:ext>
                  </a:extLst>
                </p:cNvPr>
                <p:cNvPicPr/>
                <p:nvPr/>
              </p:nvPicPr>
              <p:blipFill>
                <a:blip r:embed="rId777"/>
                <a:stretch>
                  <a:fillRect/>
                </a:stretch>
              </p:blipFill>
              <p:spPr>
                <a:xfrm>
                  <a:off x="6414518" y="4376065"/>
                  <a:ext cx="32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86" name="Ink 285">
                  <a:extLst>
                    <a:ext uri="{FF2B5EF4-FFF2-40B4-BE49-F238E27FC236}">
                      <a16:creationId xmlns:a16="http://schemas.microsoft.com/office/drawing/2014/main" id="{DEB4DEC3-58ED-4816-B7D8-E6F2DDC251DA}"/>
                    </a:ext>
                  </a:extLst>
                </p14:cNvPr>
                <p14:cNvContentPartPr/>
                <p14:nvPr/>
              </p14:nvContentPartPr>
              <p14:xfrm>
                <a:off x="6665438" y="4475425"/>
                <a:ext cx="314640" cy="349920"/>
              </p14:xfrm>
            </p:contentPart>
          </mc:Choice>
          <mc:Fallback xmlns="">
            <p:pic>
              <p:nvPicPr>
                <p:cNvPr id="286" name="Ink 285">
                  <a:extLst>
                    <a:ext uri="{FF2B5EF4-FFF2-40B4-BE49-F238E27FC236}">
                      <a16:creationId xmlns:a16="http://schemas.microsoft.com/office/drawing/2014/main" id="{DEB4DEC3-58ED-4816-B7D8-E6F2DDC251DA}"/>
                    </a:ext>
                  </a:extLst>
                </p:cNvPr>
                <p:cNvPicPr/>
                <p:nvPr/>
              </p:nvPicPr>
              <p:blipFill>
                <a:blip r:embed="rId779"/>
                <a:stretch>
                  <a:fillRect/>
                </a:stretch>
              </p:blipFill>
              <p:spPr>
                <a:xfrm>
                  <a:off x="6656438" y="4466425"/>
                  <a:ext cx="3322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88" name="Ink 287">
                  <a:extLst>
                    <a:ext uri="{FF2B5EF4-FFF2-40B4-BE49-F238E27FC236}">
                      <a16:creationId xmlns:a16="http://schemas.microsoft.com/office/drawing/2014/main" id="{8C35550F-B3E4-47C4-9354-155874ED1D3A}"/>
                    </a:ext>
                  </a:extLst>
                </p14:cNvPr>
                <p14:cNvContentPartPr/>
                <p14:nvPr/>
              </p14:nvContentPartPr>
              <p14:xfrm>
                <a:off x="6627638" y="4523665"/>
                <a:ext cx="69120" cy="335520"/>
              </p14:xfrm>
            </p:contentPart>
          </mc:Choice>
          <mc:Fallback xmlns="">
            <p:pic>
              <p:nvPicPr>
                <p:cNvPr id="288" name="Ink 287">
                  <a:extLst>
                    <a:ext uri="{FF2B5EF4-FFF2-40B4-BE49-F238E27FC236}">
                      <a16:creationId xmlns:a16="http://schemas.microsoft.com/office/drawing/2014/main" id="{8C35550F-B3E4-47C4-9354-155874ED1D3A}"/>
                    </a:ext>
                  </a:extLst>
                </p:cNvPr>
                <p:cNvPicPr/>
                <p:nvPr/>
              </p:nvPicPr>
              <p:blipFill>
                <a:blip r:embed="rId781"/>
                <a:stretch>
                  <a:fillRect/>
                </a:stretch>
              </p:blipFill>
              <p:spPr>
                <a:xfrm>
                  <a:off x="6618638" y="4514655"/>
                  <a:ext cx="86760" cy="353179"/>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90" name="Ink 289">
                  <a:extLst>
                    <a:ext uri="{FF2B5EF4-FFF2-40B4-BE49-F238E27FC236}">
                      <a16:creationId xmlns:a16="http://schemas.microsoft.com/office/drawing/2014/main" id="{190E9324-C910-42DA-85FE-A741C98648E1}"/>
                    </a:ext>
                  </a:extLst>
                </p14:cNvPr>
                <p14:cNvContentPartPr/>
                <p14:nvPr/>
              </p14:nvContentPartPr>
              <p14:xfrm>
                <a:off x="6917798" y="3954505"/>
                <a:ext cx="272880" cy="168120"/>
              </p14:xfrm>
            </p:contentPart>
          </mc:Choice>
          <mc:Fallback xmlns="">
            <p:pic>
              <p:nvPicPr>
                <p:cNvPr id="290" name="Ink 289">
                  <a:extLst>
                    <a:ext uri="{FF2B5EF4-FFF2-40B4-BE49-F238E27FC236}">
                      <a16:creationId xmlns:a16="http://schemas.microsoft.com/office/drawing/2014/main" id="{190E9324-C910-42DA-85FE-A741C98648E1}"/>
                    </a:ext>
                  </a:extLst>
                </p:cNvPr>
                <p:cNvPicPr/>
                <p:nvPr/>
              </p:nvPicPr>
              <p:blipFill>
                <a:blip r:embed="rId783"/>
                <a:stretch>
                  <a:fillRect/>
                </a:stretch>
              </p:blipFill>
              <p:spPr>
                <a:xfrm>
                  <a:off x="6908810" y="3945505"/>
                  <a:ext cx="290497"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91" name="Ink 290">
                  <a:extLst>
                    <a:ext uri="{FF2B5EF4-FFF2-40B4-BE49-F238E27FC236}">
                      <a16:creationId xmlns:a16="http://schemas.microsoft.com/office/drawing/2014/main" id="{8C248C65-52B9-497F-9773-11230ABF2583}"/>
                    </a:ext>
                  </a:extLst>
                </p14:cNvPr>
                <p14:cNvContentPartPr/>
                <p14:nvPr/>
              </p14:nvContentPartPr>
              <p14:xfrm>
                <a:off x="6868118" y="4234945"/>
                <a:ext cx="35280" cy="259920"/>
              </p14:xfrm>
            </p:contentPart>
          </mc:Choice>
          <mc:Fallback xmlns="">
            <p:pic>
              <p:nvPicPr>
                <p:cNvPr id="291" name="Ink 290">
                  <a:extLst>
                    <a:ext uri="{FF2B5EF4-FFF2-40B4-BE49-F238E27FC236}">
                      <a16:creationId xmlns:a16="http://schemas.microsoft.com/office/drawing/2014/main" id="{8C248C65-52B9-497F-9773-11230ABF2583}"/>
                    </a:ext>
                  </a:extLst>
                </p:cNvPr>
                <p:cNvPicPr/>
                <p:nvPr/>
              </p:nvPicPr>
              <p:blipFill>
                <a:blip r:embed="rId785"/>
                <a:stretch>
                  <a:fillRect/>
                </a:stretch>
              </p:blipFill>
              <p:spPr>
                <a:xfrm>
                  <a:off x="6859209" y="4225933"/>
                  <a:ext cx="52742" cy="277584"/>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61" name="Ink 360">
                  <a:extLst>
                    <a:ext uri="{FF2B5EF4-FFF2-40B4-BE49-F238E27FC236}">
                      <a16:creationId xmlns:a16="http://schemas.microsoft.com/office/drawing/2014/main" id="{08BC0C7A-CEE9-47C2-9083-A3A5058067CA}"/>
                    </a:ext>
                  </a:extLst>
                </p14:cNvPr>
                <p14:cNvContentPartPr/>
                <p14:nvPr/>
              </p14:nvContentPartPr>
              <p14:xfrm>
                <a:off x="5364758" y="3224065"/>
                <a:ext cx="25560" cy="413640"/>
              </p14:xfrm>
            </p:contentPart>
          </mc:Choice>
          <mc:Fallback xmlns="">
            <p:pic>
              <p:nvPicPr>
                <p:cNvPr id="361" name="Ink 360">
                  <a:extLst>
                    <a:ext uri="{FF2B5EF4-FFF2-40B4-BE49-F238E27FC236}">
                      <a16:creationId xmlns:a16="http://schemas.microsoft.com/office/drawing/2014/main" id="{08BC0C7A-CEE9-47C2-9083-A3A5058067CA}"/>
                    </a:ext>
                  </a:extLst>
                </p:cNvPr>
                <p:cNvPicPr/>
                <p:nvPr/>
              </p:nvPicPr>
              <p:blipFill>
                <a:blip r:embed="rId787"/>
                <a:stretch>
                  <a:fillRect/>
                </a:stretch>
              </p:blipFill>
              <p:spPr>
                <a:xfrm>
                  <a:off x="5355758" y="3215065"/>
                  <a:ext cx="432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62" name="Ink 361">
                  <a:extLst>
                    <a:ext uri="{FF2B5EF4-FFF2-40B4-BE49-F238E27FC236}">
                      <a16:creationId xmlns:a16="http://schemas.microsoft.com/office/drawing/2014/main" id="{8E9D8B6E-4579-48AC-A8CD-46EF38B97DBA}"/>
                    </a:ext>
                  </a:extLst>
                </p14:cNvPr>
                <p14:cNvContentPartPr/>
                <p14:nvPr/>
              </p14:nvContentPartPr>
              <p14:xfrm>
                <a:off x="5594438" y="3657505"/>
                <a:ext cx="37080" cy="467640"/>
              </p14:xfrm>
            </p:contentPart>
          </mc:Choice>
          <mc:Fallback xmlns="">
            <p:pic>
              <p:nvPicPr>
                <p:cNvPr id="362" name="Ink 361">
                  <a:extLst>
                    <a:ext uri="{FF2B5EF4-FFF2-40B4-BE49-F238E27FC236}">
                      <a16:creationId xmlns:a16="http://schemas.microsoft.com/office/drawing/2014/main" id="{8E9D8B6E-4579-48AC-A8CD-46EF38B97DBA}"/>
                    </a:ext>
                  </a:extLst>
                </p:cNvPr>
                <p:cNvPicPr/>
                <p:nvPr/>
              </p:nvPicPr>
              <p:blipFill>
                <a:blip r:embed="rId789"/>
                <a:stretch>
                  <a:fillRect/>
                </a:stretch>
              </p:blipFill>
              <p:spPr>
                <a:xfrm>
                  <a:off x="5585438" y="3648512"/>
                  <a:ext cx="54720" cy="485266"/>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63" name="Ink 362">
                  <a:extLst>
                    <a:ext uri="{FF2B5EF4-FFF2-40B4-BE49-F238E27FC236}">
                      <a16:creationId xmlns:a16="http://schemas.microsoft.com/office/drawing/2014/main" id="{338B0638-CDE0-4850-834A-471A4D6663EE}"/>
                    </a:ext>
                  </a:extLst>
                </p14:cNvPr>
                <p14:cNvContentPartPr/>
                <p14:nvPr/>
              </p14:nvContentPartPr>
              <p14:xfrm>
                <a:off x="5917718" y="3296425"/>
                <a:ext cx="62280" cy="370080"/>
              </p14:xfrm>
            </p:contentPart>
          </mc:Choice>
          <mc:Fallback xmlns="">
            <p:pic>
              <p:nvPicPr>
                <p:cNvPr id="363" name="Ink 362">
                  <a:extLst>
                    <a:ext uri="{FF2B5EF4-FFF2-40B4-BE49-F238E27FC236}">
                      <a16:creationId xmlns:a16="http://schemas.microsoft.com/office/drawing/2014/main" id="{338B0638-CDE0-4850-834A-471A4D6663EE}"/>
                    </a:ext>
                  </a:extLst>
                </p:cNvPr>
                <p:cNvPicPr/>
                <p:nvPr/>
              </p:nvPicPr>
              <p:blipFill>
                <a:blip r:embed="rId791"/>
                <a:stretch>
                  <a:fillRect/>
                </a:stretch>
              </p:blipFill>
              <p:spPr>
                <a:xfrm>
                  <a:off x="5908718" y="3287434"/>
                  <a:ext cx="79920" cy="387703"/>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64" name="Ink 363">
                  <a:extLst>
                    <a:ext uri="{FF2B5EF4-FFF2-40B4-BE49-F238E27FC236}">
                      <a16:creationId xmlns:a16="http://schemas.microsoft.com/office/drawing/2014/main" id="{6022079D-C6C4-4EF1-9B5C-BB38ADA56384}"/>
                    </a:ext>
                  </a:extLst>
                </p14:cNvPr>
                <p14:cNvContentPartPr/>
                <p14:nvPr/>
              </p14:nvContentPartPr>
              <p14:xfrm>
                <a:off x="5858678" y="3970345"/>
                <a:ext cx="48960" cy="577080"/>
              </p14:xfrm>
            </p:contentPart>
          </mc:Choice>
          <mc:Fallback xmlns="">
            <p:pic>
              <p:nvPicPr>
                <p:cNvPr id="364" name="Ink 363">
                  <a:extLst>
                    <a:ext uri="{FF2B5EF4-FFF2-40B4-BE49-F238E27FC236}">
                      <a16:creationId xmlns:a16="http://schemas.microsoft.com/office/drawing/2014/main" id="{6022079D-C6C4-4EF1-9B5C-BB38ADA56384}"/>
                    </a:ext>
                  </a:extLst>
                </p:cNvPr>
                <p:cNvPicPr/>
                <p:nvPr/>
              </p:nvPicPr>
              <p:blipFill>
                <a:blip r:embed="rId793"/>
                <a:stretch>
                  <a:fillRect/>
                </a:stretch>
              </p:blipFill>
              <p:spPr>
                <a:xfrm>
                  <a:off x="5849678" y="3961351"/>
                  <a:ext cx="66600" cy="594709"/>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65" name="Ink 364">
                  <a:extLst>
                    <a:ext uri="{FF2B5EF4-FFF2-40B4-BE49-F238E27FC236}">
                      <a16:creationId xmlns:a16="http://schemas.microsoft.com/office/drawing/2014/main" id="{DF7D009D-7519-4B31-8376-EB85F6A39177}"/>
                    </a:ext>
                  </a:extLst>
                </p14:cNvPr>
                <p14:cNvContentPartPr/>
                <p14:nvPr/>
              </p14:nvContentPartPr>
              <p14:xfrm>
                <a:off x="5298518" y="4222705"/>
                <a:ext cx="139680" cy="465840"/>
              </p14:xfrm>
            </p:contentPart>
          </mc:Choice>
          <mc:Fallback xmlns="">
            <p:pic>
              <p:nvPicPr>
                <p:cNvPr id="365" name="Ink 364">
                  <a:extLst>
                    <a:ext uri="{FF2B5EF4-FFF2-40B4-BE49-F238E27FC236}">
                      <a16:creationId xmlns:a16="http://schemas.microsoft.com/office/drawing/2014/main" id="{DF7D009D-7519-4B31-8376-EB85F6A39177}"/>
                    </a:ext>
                  </a:extLst>
                </p:cNvPr>
                <p:cNvPicPr/>
                <p:nvPr/>
              </p:nvPicPr>
              <p:blipFill>
                <a:blip r:embed="rId795"/>
                <a:stretch>
                  <a:fillRect/>
                </a:stretch>
              </p:blipFill>
              <p:spPr>
                <a:xfrm>
                  <a:off x="5289518" y="4213712"/>
                  <a:ext cx="157320" cy="483466"/>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66" name="Ink 365">
                  <a:extLst>
                    <a:ext uri="{FF2B5EF4-FFF2-40B4-BE49-F238E27FC236}">
                      <a16:creationId xmlns:a16="http://schemas.microsoft.com/office/drawing/2014/main" id="{78234387-8327-4F5B-BE07-1687131E57B9}"/>
                    </a:ext>
                  </a:extLst>
                </p14:cNvPr>
                <p14:cNvContentPartPr/>
                <p14:nvPr/>
              </p14:nvContentPartPr>
              <p14:xfrm>
                <a:off x="5627918" y="4716265"/>
                <a:ext cx="39960" cy="612360"/>
              </p14:xfrm>
            </p:contentPart>
          </mc:Choice>
          <mc:Fallback xmlns="">
            <p:pic>
              <p:nvPicPr>
                <p:cNvPr id="366" name="Ink 365">
                  <a:extLst>
                    <a:ext uri="{FF2B5EF4-FFF2-40B4-BE49-F238E27FC236}">
                      <a16:creationId xmlns:a16="http://schemas.microsoft.com/office/drawing/2014/main" id="{78234387-8327-4F5B-BE07-1687131E57B9}"/>
                    </a:ext>
                  </a:extLst>
                </p:cNvPr>
                <p:cNvPicPr/>
                <p:nvPr/>
              </p:nvPicPr>
              <p:blipFill>
                <a:blip r:embed="rId797"/>
                <a:stretch>
                  <a:fillRect/>
                </a:stretch>
              </p:blipFill>
              <p:spPr>
                <a:xfrm>
                  <a:off x="5618918" y="4707265"/>
                  <a:ext cx="5760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67" name="Ink 366">
                  <a:extLst>
                    <a:ext uri="{FF2B5EF4-FFF2-40B4-BE49-F238E27FC236}">
                      <a16:creationId xmlns:a16="http://schemas.microsoft.com/office/drawing/2014/main" id="{ECCBEBB2-E6D7-4AB2-BAFF-7CFED8950B13}"/>
                    </a:ext>
                  </a:extLst>
                </p14:cNvPr>
                <p14:cNvContentPartPr/>
                <p14:nvPr/>
              </p14:nvContentPartPr>
              <p14:xfrm>
                <a:off x="5159558" y="5053225"/>
                <a:ext cx="146520" cy="372960"/>
              </p14:xfrm>
            </p:contentPart>
          </mc:Choice>
          <mc:Fallback xmlns="">
            <p:pic>
              <p:nvPicPr>
                <p:cNvPr id="367" name="Ink 366">
                  <a:extLst>
                    <a:ext uri="{FF2B5EF4-FFF2-40B4-BE49-F238E27FC236}">
                      <a16:creationId xmlns:a16="http://schemas.microsoft.com/office/drawing/2014/main" id="{ECCBEBB2-E6D7-4AB2-BAFF-7CFED8950B13}"/>
                    </a:ext>
                  </a:extLst>
                </p:cNvPr>
                <p:cNvPicPr/>
                <p:nvPr/>
              </p:nvPicPr>
              <p:blipFill>
                <a:blip r:embed="rId799"/>
                <a:stretch>
                  <a:fillRect/>
                </a:stretch>
              </p:blipFill>
              <p:spPr>
                <a:xfrm>
                  <a:off x="5150558" y="5044225"/>
                  <a:ext cx="1641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68" name="Ink 367">
                  <a:extLst>
                    <a:ext uri="{FF2B5EF4-FFF2-40B4-BE49-F238E27FC236}">
                      <a16:creationId xmlns:a16="http://schemas.microsoft.com/office/drawing/2014/main" id="{3CCA4108-5DD2-4B77-BA78-0E62D1C0B82E}"/>
                    </a:ext>
                  </a:extLst>
                </p14:cNvPr>
                <p14:cNvContentPartPr/>
                <p14:nvPr/>
              </p14:nvContentPartPr>
              <p14:xfrm>
                <a:off x="5485358" y="5377585"/>
                <a:ext cx="14400" cy="452160"/>
              </p14:xfrm>
            </p:contentPart>
          </mc:Choice>
          <mc:Fallback xmlns="">
            <p:pic>
              <p:nvPicPr>
                <p:cNvPr id="368" name="Ink 367">
                  <a:extLst>
                    <a:ext uri="{FF2B5EF4-FFF2-40B4-BE49-F238E27FC236}">
                      <a16:creationId xmlns:a16="http://schemas.microsoft.com/office/drawing/2014/main" id="{3CCA4108-5DD2-4B77-BA78-0E62D1C0B82E}"/>
                    </a:ext>
                  </a:extLst>
                </p:cNvPr>
                <p:cNvPicPr/>
                <p:nvPr/>
              </p:nvPicPr>
              <p:blipFill>
                <a:blip r:embed="rId801"/>
                <a:stretch>
                  <a:fillRect/>
                </a:stretch>
              </p:blipFill>
              <p:spPr>
                <a:xfrm>
                  <a:off x="5476358" y="5368585"/>
                  <a:ext cx="320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69" name="Ink 368">
                  <a:extLst>
                    <a:ext uri="{FF2B5EF4-FFF2-40B4-BE49-F238E27FC236}">
                      <a16:creationId xmlns:a16="http://schemas.microsoft.com/office/drawing/2014/main" id="{07128900-C764-491A-9BCA-40E0AFA12C52}"/>
                    </a:ext>
                  </a:extLst>
                </p14:cNvPr>
                <p14:cNvContentPartPr/>
                <p14:nvPr/>
              </p14:nvContentPartPr>
              <p14:xfrm>
                <a:off x="5916638" y="5474065"/>
                <a:ext cx="213480" cy="520200"/>
              </p14:xfrm>
            </p:contentPart>
          </mc:Choice>
          <mc:Fallback xmlns="">
            <p:pic>
              <p:nvPicPr>
                <p:cNvPr id="369" name="Ink 368">
                  <a:extLst>
                    <a:ext uri="{FF2B5EF4-FFF2-40B4-BE49-F238E27FC236}">
                      <a16:creationId xmlns:a16="http://schemas.microsoft.com/office/drawing/2014/main" id="{07128900-C764-491A-9BCA-40E0AFA12C52}"/>
                    </a:ext>
                  </a:extLst>
                </p:cNvPr>
                <p:cNvPicPr/>
                <p:nvPr/>
              </p:nvPicPr>
              <p:blipFill>
                <a:blip r:embed="rId803"/>
                <a:stretch>
                  <a:fillRect/>
                </a:stretch>
              </p:blipFill>
              <p:spPr>
                <a:xfrm>
                  <a:off x="5907623" y="5465065"/>
                  <a:ext cx="23115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70" name="Ink 369">
                  <a:extLst>
                    <a:ext uri="{FF2B5EF4-FFF2-40B4-BE49-F238E27FC236}">
                      <a16:creationId xmlns:a16="http://schemas.microsoft.com/office/drawing/2014/main" id="{4D799A0B-7E6F-4110-9E27-C1F80DCA823E}"/>
                    </a:ext>
                  </a:extLst>
                </p14:cNvPr>
                <p14:cNvContentPartPr/>
                <p14:nvPr/>
              </p14:nvContentPartPr>
              <p14:xfrm>
                <a:off x="6040118" y="4800145"/>
                <a:ext cx="115560" cy="576720"/>
              </p14:xfrm>
            </p:contentPart>
          </mc:Choice>
          <mc:Fallback xmlns="">
            <p:pic>
              <p:nvPicPr>
                <p:cNvPr id="370" name="Ink 369">
                  <a:extLst>
                    <a:ext uri="{FF2B5EF4-FFF2-40B4-BE49-F238E27FC236}">
                      <a16:creationId xmlns:a16="http://schemas.microsoft.com/office/drawing/2014/main" id="{4D799A0B-7E6F-4110-9E27-C1F80DCA823E}"/>
                    </a:ext>
                  </a:extLst>
                </p:cNvPr>
                <p:cNvPicPr/>
                <p:nvPr/>
              </p:nvPicPr>
              <p:blipFill>
                <a:blip r:embed="rId805"/>
                <a:stretch>
                  <a:fillRect/>
                </a:stretch>
              </p:blipFill>
              <p:spPr>
                <a:xfrm>
                  <a:off x="6031118" y="4791145"/>
                  <a:ext cx="13320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71" name="Ink 370">
                  <a:extLst>
                    <a:ext uri="{FF2B5EF4-FFF2-40B4-BE49-F238E27FC236}">
                      <a16:creationId xmlns:a16="http://schemas.microsoft.com/office/drawing/2014/main" id="{0A99420D-6E8B-4B1A-99F0-1F4045752DEB}"/>
                    </a:ext>
                  </a:extLst>
                </p14:cNvPr>
                <p14:cNvContentPartPr/>
                <p14:nvPr/>
              </p14:nvContentPartPr>
              <p14:xfrm>
                <a:off x="6400838" y="5871145"/>
                <a:ext cx="470160" cy="329400"/>
              </p14:xfrm>
            </p:contentPart>
          </mc:Choice>
          <mc:Fallback xmlns="">
            <p:pic>
              <p:nvPicPr>
                <p:cNvPr id="371" name="Ink 370">
                  <a:extLst>
                    <a:ext uri="{FF2B5EF4-FFF2-40B4-BE49-F238E27FC236}">
                      <a16:creationId xmlns:a16="http://schemas.microsoft.com/office/drawing/2014/main" id="{0A99420D-6E8B-4B1A-99F0-1F4045752DEB}"/>
                    </a:ext>
                  </a:extLst>
                </p:cNvPr>
                <p:cNvPicPr/>
                <p:nvPr/>
              </p:nvPicPr>
              <p:blipFill>
                <a:blip r:embed="rId807"/>
                <a:stretch>
                  <a:fillRect/>
                </a:stretch>
              </p:blipFill>
              <p:spPr>
                <a:xfrm>
                  <a:off x="6391845" y="5862145"/>
                  <a:ext cx="487787"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73" name="Ink 372">
                  <a:extLst>
                    <a:ext uri="{FF2B5EF4-FFF2-40B4-BE49-F238E27FC236}">
                      <a16:creationId xmlns:a16="http://schemas.microsoft.com/office/drawing/2014/main" id="{A0F02741-EF05-48CD-8F4B-A8965325ED52}"/>
                    </a:ext>
                  </a:extLst>
                </p14:cNvPr>
                <p14:cNvContentPartPr/>
                <p14:nvPr/>
              </p14:nvContentPartPr>
              <p14:xfrm>
                <a:off x="6364478" y="6171745"/>
                <a:ext cx="469440" cy="134640"/>
              </p14:xfrm>
            </p:contentPart>
          </mc:Choice>
          <mc:Fallback xmlns="">
            <p:pic>
              <p:nvPicPr>
                <p:cNvPr id="373" name="Ink 372">
                  <a:extLst>
                    <a:ext uri="{FF2B5EF4-FFF2-40B4-BE49-F238E27FC236}">
                      <a16:creationId xmlns:a16="http://schemas.microsoft.com/office/drawing/2014/main" id="{A0F02741-EF05-48CD-8F4B-A8965325ED52}"/>
                    </a:ext>
                  </a:extLst>
                </p:cNvPr>
                <p:cNvPicPr/>
                <p:nvPr/>
              </p:nvPicPr>
              <p:blipFill>
                <a:blip r:embed="rId809"/>
                <a:stretch>
                  <a:fillRect/>
                </a:stretch>
              </p:blipFill>
              <p:spPr>
                <a:xfrm>
                  <a:off x="6355478" y="6162745"/>
                  <a:ext cx="48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74" name="Ink 373">
                  <a:extLst>
                    <a:ext uri="{FF2B5EF4-FFF2-40B4-BE49-F238E27FC236}">
                      <a16:creationId xmlns:a16="http://schemas.microsoft.com/office/drawing/2014/main" id="{FE73B2C1-143E-493F-A36B-9253AC562104}"/>
                    </a:ext>
                  </a:extLst>
                </p14:cNvPr>
                <p14:cNvContentPartPr/>
                <p14:nvPr/>
              </p14:nvContentPartPr>
              <p14:xfrm>
                <a:off x="5598398" y="6051505"/>
                <a:ext cx="273960" cy="284040"/>
              </p14:xfrm>
            </p:contentPart>
          </mc:Choice>
          <mc:Fallback xmlns="">
            <p:pic>
              <p:nvPicPr>
                <p:cNvPr id="374" name="Ink 373">
                  <a:extLst>
                    <a:ext uri="{FF2B5EF4-FFF2-40B4-BE49-F238E27FC236}">
                      <a16:creationId xmlns:a16="http://schemas.microsoft.com/office/drawing/2014/main" id="{FE73B2C1-143E-493F-A36B-9253AC562104}"/>
                    </a:ext>
                  </a:extLst>
                </p:cNvPr>
                <p:cNvPicPr/>
                <p:nvPr/>
              </p:nvPicPr>
              <p:blipFill>
                <a:blip r:embed="rId811"/>
                <a:stretch>
                  <a:fillRect/>
                </a:stretch>
              </p:blipFill>
              <p:spPr>
                <a:xfrm>
                  <a:off x="5589386" y="6042505"/>
                  <a:ext cx="291623"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75" name="Ink 374">
                  <a:extLst>
                    <a:ext uri="{FF2B5EF4-FFF2-40B4-BE49-F238E27FC236}">
                      <a16:creationId xmlns:a16="http://schemas.microsoft.com/office/drawing/2014/main" id="{534EE4C8-03E1-43CE-AAF8-7B58EF0AACC4}"/>
                    </a:ext>
                  </a:extLst>
                </p14:cNvPr>
                <p14:cNvContentPartPr/>
                <p14:nvPr/>
              </p14:nvContentPartPr>
              <p14:xfrm>
                <a:off x="5249558" y="5883025"/>
                <a:ext cx="405360" cy="410040"/>
              </p14:xfrm>
            </p:contentPart>
          </mc:Choice>
          <mc:Fallback xmlns="">
            <p:pic>
              <p:nvPicPr>
                <p:cNvPr id="375" name="Ink 374">
                  <a:extLst>
                    <a:ext uri="{FF2B5EF4-FFF2-40B4-BE49-F238E27FC236}">
                      <a16:creationId xmlns:a16="http://schemas.microsoft.com/office/drawing/2014/main" id="{534EE4C8-03E1-43CE-AAF8-7B58EF0AACC4}"/>
                    </a:ext>
                  </a:extLst>
                </p:cNvPr>
                <p:cNvPicPr/>
                <p:nvPr/>
              </p:nvPicPr>
              <p:blipFill>
                <a:blip r:embed="rId813"/>
                <a:stretch>
                  <a:fillRect/>
                </a:stretch>
              </p:blipFill>
              <p:spPr>
                <a:xfrm>
                  <a:off x="5240558" y="5874025"/>
                  <a:ext cx="4230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376" name="Ink 375">
                  <a:extLst>
                    <a:ext uri="{FF2B5EF4-FFF2-40B4-BE49-F238E27FC236}">
                      <a16:creationId xmlns:a16="http://schemas.microsoft.com/office/drawing/2014/main" id="{1A33E3AF-6F7A-446A-8645-696CF52E810A}"/>
                    </a:ext>
                  </a:extLst>
                </p14:cNvPr>
                <p14:cNvContentPartPr/>
                <p14:nvPr/>
              </p14:nvContentPartPr>
              <p14:xfrm>
                <a:off x="5027078" y="5654785"/>
                <a:ext cx="158400" cy="333720"/>
              </p14:xfrm>
            </p:contentPart>
          </mc:Choice>
          <mc:Fallback xmlns="">
            <p:pic>
              <p:nvPicPr>
                <p:cNvPr id="376" name="Ink 375">
                  <a:extLst>
                    <a:ext uri="{FF2B5EF4-FFF2-40B4-BE49-F238E27FC236}">
                      <a16:creationId xmlns:a16="http://schemas.microsoft.com/office/drawing/2014/main" id="{1A33E3AF-6F7A-446A-8645-696CF52E810A}"/>
                    </a:ext>
                  </a:extLst>
                </p:cNvPr>
                <p:cNvPicPr/>
                <p:nvPr/>
              </p:nvPicPr>
              <p:blipFill>
                <a:blip r:embed="rId815"/>
                <a:stretch>
                  <a:fillRect/>
                </a:stretch>
              </p:blipFill>
              <p:spPr>
                <a:xfrm>
                  <a:off x="5018078" y="5645785"/>
                  <a:ext cx="1760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377" name="Ink 376">
                  <a:extLst>
                    <a:ext uri="{FF2B5EF4-FFF2-40B4-BE49-F238E27FC236}">
                      <a16:creationId xmlns:a16="http://schemas.microsoft.com/office/drawing/2014/main" id="{A7EC41A3-6B4B-4FF3-A86D-12B96679A70F}"/>
                    </a:ext>
                  </a:extLst>
                </p14:cNvPr>
                <p14:cNvContentPartPr/>
                <p14:nvPr/>
              </p14:nvContentPartPr>
              <p14:xfrm>
                <a:off x="4437038" y="6123865"/>
                <a:ext cx="507960" cy="228240"/>
              </p14:xfrm>
            </p:contentPart>
          </mc:Choice>
          <mc:Fallback xmlns="">
            <p:pic>
              <p:nvPicPr>
                <p:cNvPr id="377" name="Ink 376">
                  <a:extLst>
                    <a:ext uri="{FF2B5EF4-FFF2-40B4-BE49-F238E27FC236}">
                      <a16:creationId xmlns:a16="http://schemas.microsoft.com/office/drawing/2014/main" id="{A7EC41A3-6B4B-4FF3-A86D-12B96679A70F}"/>
                    </a:ext>
                  </a:extLst>
                </p:cNvPr>
                <p:cNvPicPr/>
                <p:nvPr/>
              </p:nvPicPr>
              <p:blipFill>
                <a:blip r:embed="rId817"/>
                <a:stretch>
                  <a:fillRect/>
                </a:stretch>
              </p:blipFill>
              <p:spPr>
                <a:xfrm>
                  <a:off x="4428032" y="6114865"/>
                  <a:ext cx="525613"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378" name="Ink 377">
                  <a:extLst>
                    <a:ext uri="{FF2B5EF4-FFF2-40B4-BE49-F238E27FC236}">
                      <a16:creationId xmlns:a16="http://schemas.microsoft.com/office/drawing/2014/main" id="{38F7351A-8438-4397-B603-14241D2E0D62}"/>
                    </a:ext>
                  </a:extLst>
                </p14:cNvPr>
                <p14:cNvContentPartPr/>
                <p14:nvPr/>
              </p14:nvContentPartPr>
              <p14:xfrm>
                <a:off x="4518398" y="5979505"/>
                <a:ext cx="29520" cy="119160"/>
              </p14:xfrm>
            </p:contentPart>
          </mc:Choice>
          <mc:Fallback xmlns="">
            <p:pic>
              <p:nvPicPr>
                <p:cNvPr id="378" name="Ink 377">
                  <a:extLst>
                    <a:ext uri="{FF2B5EF4-FFF2-40B4-BE49-F238E27FC236}">
                      <a16:creationId xmlns:a16="http://schemas.microsoft.com/office/drawing/2014/main" id="{38F7351A-8438-4397-B603-14241D2E0D62}"/>
                    </a:ext>
                  </a:extLst>
                </p:cNvPr>
                <p:cNvPicPr/>
                <p:nvPr/>
              </p:nvPicPr>
              <p:blipFill>
                <a:blip r:embed="rId819"/>
                <a:stretch>
                  <a:fillRect/>
                </a:stretch>
              </p:blipFill>
              <p:spPr>
                <a:xfrm>
                  <a:off x="4509398" y="5970505"/>
                  <a:ext cx="47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80" name="Ink 379">
                  <a:extLst>
                    <a:ext uri="{FF2B5EF4-FFF2-40B4-BE49-F238E27FC236}">
                      <a16:creationId xmlns:a16="http://schemas.microsoft.com/office/drawing/2014/main" id="{84F48D6C-8BEF-4554-B344-4D15723FD5F3}"/>
                    </a:ext>
                  </a:extLst>
                </p14:cNvPr>
                <p14:cNvContentPartPr/>
                <p14:nvPr/>
              </p14:nvContentPartPr>
              <p14:xfrm>
                <a:off x="6954158" y="6135745"/>
                <a:ext cx="269640" cy="128160"/>
              </p14:xfrm>
            </p:contentPart>
          </mc:Choice>
          <mc:Fallback xmlns="">
            <p:pic>
              <p:nvPicPr>
                <p:cNvPr id="380" name="Ink 379">
                  <a:extLst>
                    <a:ext uri="{FF2B5EF4-FFF2-40B4-BE49-F238E27FC236}">
                      <a16:creationId xmlns:a16="http://schemas.microsoft.com/office/drawing/2014/main" id="{84F48D6C-8BEF-4554-B344-4D15723FD5F3}"/>
                    </a:ext>
                  </a:extLst>
                </p:cNvPr>
                <p:cNvPicPr/>
                <p:nvPr/>
              </p:nvPicPr>
              <p:blipFill>
                <a:blip r:embed="rId821"/>
                <a:stretch>
                  <a:fillRect/>
                </a:stretch>
              </p:blipFill>
              <p:spPr>
                <a:xfrm>
                  <a:off x="6945170" y="6126745"/>
                  <a:ext cx="287256"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82" name="Ink 381">
                  <a:extLst>
                    <a:ext uri="{FF2B5EF4-FFF2-40B4-BE49-F238E27FC236}">
                      <a16:creationId xmlns:a16="http://schemas.microsoft.com/office/drawing/2014/main" id="{1EB8F845-D573-4A09-8106-B6338BE3DF49}"/>
                    </a:ext>
                  </a:extLst>
                </p14:cNvPr>
                <p14:cNvContentPartPr/>
                <p14:nvPr/>
              </p14:nvContentPartPr>
              <p14:xfrm>
                <a:off x="5092238" y="6219985"/>
                <a:ext cx="45360" cy="52920"/>
              </p14:xfrm>
            </p:contentPart>
          </mc:Choice>
          <mc:Fallback xmlns="">
            <p:pic>
              <p:nvPicPr>
                <p:cNvPr id="382" name="Ink 381">
                  <a:extLst>
                    <a:ext uri="{FF2B5EF4-FFF2-40B4-BE49-F238E27FC236}">
                      <a16:creationId xmlns:a16="http://schemas.microsoft.com/office/drawing/2014/main" id="{1EB8F845-D573-4A09-8106-B6338BE3DF49}"/>
                    </a:ext>
                  </a:extLst>
                </p:cNvPr>
                <p:cNvPicPr/>
                <p:nvPr/>
              </p:nvPicPr>
              <p:blipFill>
                <a:blip r:embed="rId823"/>
                <a:stretch>
                  <a:fillRect/>
                </a:stretch>
              </p:blipFill>
              <p:spPr>
                <a:xfrm>
                  <a:off x="5083238" y="6210985"/>
                  <a:ext cx="63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83" name="Ink 382">
                  <a:extLst>
                    <a:ext uri="{FF2B5EF4-FFF2-40B4-BE49-F238E27FC236}">
                      <a16:creationId xmlns:a16="http://schemas.microsoft.com/office/drawing/2014/main" id="{499EC6CE-9829-420C-B567-BE0F02D0DA0A}"/>
                    </a:ext>
                  </a:extLst>
                </p14:cNvPr>
                <p14:cNvContentPartPr/>
                <p14:nvPr/>
              </p14:nvContentPartPr>
              <p14:xfrm>
                <a:off x="5781638" y="5582425"/>
                <a:ext cx="59400" cy="140760"/>
              </p14:xfrm>
            </p:contentPart>
          </mc:Choice>
          <mc:Fallback xmlns="">
            <p:pic>
              <p:nvPicPr>
                <p:cNvPr id="383" name="Ink 382">
                  <a:extLst>
                    <a:ext uri="{FF2B5EF4-FFF2-40B4-BE49-F238E27FC236}">
                      <a16:creationId xmlns:a16="http://schemas.microsoft.com/office/drawing/2014/main" id="{499EC6CE-9829-420C-B567-BE0F02D0DA0A}"/>
                    </a:ext>
                  </a:extLst>
                </p:cNvPr>
                <p:cNvPicPr/>
                <p:nvPr/>
              </p:nvPicPr>
              <p:blipFill>
                <a:blip r:embed="rId825"/>
                <a:stretch>
                  <a:fillRect/>
                </a:stretch>
              </p:blipFill>
              <p:spPr>
                <a:xfrm>
                  <a:off x="5772692" y="5573425"/>
                  <a:ext cx="76934"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85" name="Ink 384">
                  <a:extLst>
                    <a:ext uri="{FF2B5EF4-FFF2-40B4-BE49-F238E27FC236}">
                      <a16:creationId xmlns:a16="http://schemas.microsoft.com/office/drawing/2014/main" id="{E356A39D-1B84-4440-BF7D-E8925F45E667}"/>
                    </a:ext>
                  </a:extLst>
                </p14:cNvPr>
                <p14:cNvContentPartPr/>
                <p14:nvPr/>
              </p14:nvContentPartPr>
              <p14:xfrm>
                <a:off x="5537918" y="4319185"/>
                <a:ext cx="105120" cy="87120"/>
              </p14:xfrm>
            </p:contentPart>
          </mc:Choice>
          <mc:Fallback xmlns="">
            <p:pic>
              <p:nvPicPr>
                <p:cNvPr id="385" name="Ink 384">
                  <a:extLst>
                    <a:ext uri="{FF2B5EF4-FFF2-40B4-BE49-F238E27FC236}">
                      <a16:creationId xmlns:a16="http://schemas.microsoft.com/office/drawing/2014/main" id="{E356A39D-1B84-4440-BF7D-E8925F45E667}"/>
                    </a:ext>
                  </a:extLst>
                </p:cNvPr>
                <p:cNvPicPr/>
                <p:nvPr/>
              </p:nvPicPr>
              <p:blipFill>
                <a:blip r:embed="rId827"/>
                <a:stretch>
                  <a:fillRect/>
                </a:stretch>
              </p:blipFill>
              <p:spPr>
                <a:xfrm>
                  <a:off x="5528887" y="4310222"/>
                  <a:ext cx="122821" cy="104687"/>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86" name="Ink 385">
                  <a:extLst>
                    <a:ext uri="{FF2B5EF4-FFF2-40B4-BE49-F238E27FC236}">
                      <a16:creationId xmlns:a16="http://schemas.microsoft.com/office/drawing/2014/main" id="{57E3D02E-A793-4452-9619-C924CA65CF18}"/>
                    </a:ext>
                  </a:extLst>
                </p14:cNvPr>
                <p14:cNvContentPartPr/>
                <p14:nvPr/>
              </p14:nvContentPartPr>
              <p14:xfrm>
                <a:off x="5859038" y="4764145"/>
                <a:ext cx="360" cy="228240"/>
              </p14:xfrm>
            </p:contentPart>
          </mc:Choice>
          <mc:Fallback xmlns="">
            <p:pic>
              <p:nvPicPr>
                <p:cNvPr id="386" name="Ink 385">
                  <a:extLst>
                    <a:ext uri="{FF2B5EF4-FFF2-40B4-BE49-F238E27FC236}">
                      <a16:creationId xmlns:a16="http://schemas.microsoft.com/office/drawing/2014/main" id="{57E3D02E-A793-4452-9619-C924CA65CF18}"/>
                    </a:ext>
                  </a:extLst>
                </p:cNvPr>
                <p:cNvPicPr/>
                <p:nvPr/>
              </p:nvPicPr>
              <p:blipFill>
                <a:blip r:embed="rId829"/>
                <a:stretch>
                  <a:fillRect/>
                </a:stretch>
              </p:blipFill>
              <p:spPr>
                <a:xfrm>
                  <a:off x="5850038" y="4755131"/>
                  <a:ext cx="18000" cy="245908"/>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87" name="Ink 386">
                  <a:extLst>
                    <a:ext uri="{FF2B5EF4-FFF2-40B4-BE49-F238E27FC236}">
                      <a16:creationId xmlns:a16="http://schemas.microsoft.com/office/drawing/2014/main" id="{41AF7860-50A5-4052-A4B7-30538B5B1FC4}"/>
                    </a:ext>
                  </a:extLst>
                </p14:cNvPr>
                <p14:cNvContentPartPr/>
                <p14:nvPr/>
              </p14:nvContentPartPr>
              <p14:xfrm>
                <a:off x="5156318" y="4836505"/>
                <a:ext cx="77400" cy="67680"/>
              </p14:xfrm>
            </p:contentPart>
          </mc:Choice>
          <mc:Fallback xmlns="">
            <p:pic>
              <p:nvPicPr>
                <p:cNvPr id="387" name="Ink 386">
                  <a:extLst>
                    <a:ext uri="{FF2B5EF4-FFF2-40B4-BE49-F238E27FC236}">
                      <a16:creationId xmlns:a16="http://schemas.microsoft.com/office/drawing/2014/main" id="{41AF7860-50A5-4052-A4B7-30538B5B1FC4}"/>
                    </a:ext>
                  </a:extLst>
                </p:cNvPr>
                <p:cNvPicPr/>
                <p:nvPr/>
              </p:nvPicPr>
              <p:blipFill>
                <a:blip r:embed="rId831"/>
                <a:stretch>
                  <a:fillRect/>
                </a:stretch>
              </p:blipFill>
              <p:spPr>
                <a:xfrm>
                  <a:off x="5147318" y="4827505"/>
                  <a:ext cx="95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88" name="Ink 387">
                  <a:extLst>
                    <a:ext uri="{FF2B5EF4-FFF2-40B4-BE49-F238E27FC236}">
                      <a16:creationId xmlns:a16="http://schemas.microsoft.com/office/drawing/2014/main" id="{DEB280B5-F444-4CE9-91A3-1C760B57E461}"/>
                    </a:ext>
                  </a:extLst>
                </p14:cNvPr>
                <p14:cNvContentPartPr/>
                <p14:nvPr/>
              </p14:nvContentPartPr>
              <p14:xfrm>
                <a:off x="5305718" y="3789625"/>
                <a:ext cx="360" cy="219600"/>
              </p14:xfrm>
            </p:contentPart>
          </mc:Choice>
          <mc:Fallback xmlns="">
            <p:pic>
              <p:nvPicPr>
                <p:cNvPr id="388" name="Ink 387">
                  <a:extLst>
                    <a:ext uri="{FF2B5EF4-FFF2-40B4-BE49-F238E27FC236}">
                      <a16:creationId xmlns:a16="http://schemas.microsoft.com/office/drawing/2014/main" id="{DEB280B5-F444-4CE9-91A3-1C760B57E461}"/>
                    </a:ext>
                  </a:extLst>
                </p:cNvPr>
                <p:cNvPicPr/>
                <p:nvPr/>
              </p:nvPicPr>
              <p:blipFill>
                <a:blip r:embed="rId833"/>
                <a:stretch>
                  <a:fillRect/>
                </a:stretch>
              </p:blipFill>
              <p:spPr>
                <a:xfrm>
                  <a:off x="5296718" y="3780625"/>
                  <a:ext cx="18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90" name="Ink 389">
                  <a:extLst>
                    <a:ext uri="{FF2B5EF4-FFF2-40B4-BE49-F238E27FC236}">
                      <a16:creationId xmlns:a16="http://schemas.microsoft.com/office/drawing/2014/main" id="{0BA1BA54-FA9D-406B-BA17-C90E6E0A6DD5}"/>
                    </a:ext>
                  </a:extLst>
                </p14:cNvPr>
                <p14:cNvContentPartPr/>
                <p14:nvPr/>
              </p14:nvContentPartPr>
              <p14:xfrm>
                <a:off x="5569598" y="3115705"/>
                <a:ext cx="73440" cy="207360"/>
              </p14:xfrm>
            </p:contentPart>
          </mc:Choice>
          <mc:Fallback xmlns="">
            <p:pic>
              <p:nvPicPr>
                <p:cNvPr id="390" name="Ink 389">
                  <a:extLst>
                    <a:ext uri="{FF2B5EF4-FFF2-40B4-BE49-F238E27FC236}">
                      <a16:creationId xmlns:a16="http://schemas.microsoft.com/office/drawing/2014/main" id="{0BA1BA54-FA9D-406B-BA17-C90E6E0A6DD5}"/>
                    </a:ext>
                  </a:extLst>
                </p:cNvPr>
                <p:cNvPicPr/>
                <p:nvPr/>
              </p:nvPicPr>
              <p:blipFill>
                <a:blip r:embed="rId835"/>
                <a:stretch>
                  <a:fillRect/>
                </a:stretch>
              </p:blipFill>
              <p:spPr>
                <a:xfrm>
                  <a:off x="5560598" y="3106705"/>
                  <a:ext cx="910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92" name="Ink 391">
                  <a:extLst>
                    <a:ext uri="{FF2B5EF4-FFF2-40B4-BE49-F238E27FC236}">
                      <a16:creationId xmlns:a16="http://schemas.microsoft.com/office/drawing/2014/main" id="{8DE57FB0-88F1-4216-A62E-FAB7EAB2134B}"/>
                    </a:ext>
                  </a:extLst>
                </p14:cNvPr>
                <p14:cNvContentPartPr/>
                <p14:nvPr/>
              </p14:nvContentPartPr>
              <p14:xfrm>
                <a:off x="5775158" y="3693505"/>
                <a:ext cx="29880" cy="115200"/>
              </p14:xfrm>
            </p:contentPart>
          </mc:Choice>
          <mc:Fallback xmlns="">
            <p:pic>
              <p:nvPicPr>
                <p:cNvPr id="392" name="Ink 391">
                  <a:extLst>
                    <a:ext uri="{FF2B5EF4-FFF2-40B4-BE49-F238E27FC236}">
                      <a16:creationId xmlns:a16="http://schemas.microsoft.com/office/drawing/2014/main" id="{8DE57FB0-88F1-4216-A62E-FAB7EAB2134B}"/>
                    </a:ext>
                  </a:extLst>
                </p:cNvPr>
                <p:cNvPicPr/>
                <p:nvPr/>
              </p:nvPicPr>
              <p:blipFill>
                <a:blip r:embed="rId837"/>
                <a:stretch>
                  <a:fillRect/>
                </a:stretch>
              </p:blipFill>
              <p:spPr>
                <a:xfrm>
                  <a:off x="5766158" y="3684505"/>
                  <a:ext cx="47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394" name="Ink 393">
                  <a:extLst>
                    <a:ext uri="{FF2B5EF4-FFF2-40B4-BE49-F238E27FC236}">
                      <a16:creationId xmlns:a16="http://schemas.microsoft.com/office/drawing/2014/main" id="{E84E1992-558D-48E8-978D-0782366B9442}"/>
                    </a:ext>
                  </a:extLst>
                </p14:cNvPr>
                <p14:cNvContentPartPr/>
                <p14:nvPr/>
              </p14:nvContentPartPr>
              <p14:xfrm>
                <a:off x="6112118" y="4138465"/>
                <a:ext cx="360" cy="180720"/>
              </p14:xfrm>
            </p:contentPart>
          </mc:Choice>
          <mc:Fallback xmlns="">
            <p:pic>
              <p:nvPicPr>
                <p:cNvPr id="394" name="Ink 393">
                  <a:extLst>
                    <a:ext uri="{FF2B5EF4-FFF2-40B4-BE49-F238E27FC236}">
                      <a16:creationId xmlns:a16="http://schemas.microsoft.com/office/drawing/2014/main" id="{E84E1992-558D-48E8-978D-0782366B9442}"/>
                    </a:ext>
                  </a:extLst>
                </p:cNvPr>
                <p:cNvPicPr/>
                <p:nvPr/>
              </p:nvPicPr>
              <p:blipFill>
                <a:blip r:embed="rId839"/>
                <a:stretch>
                  <a:fillRect/>
                </a:stretch>
              </p:blipFill>
              <p:spPr>
                <a:xfrm>
                  <a:off x="6103118" y="4129465"/>
                  <a:ext cx="18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395" name="Ink 394">
                  <a:extLst>
                    <a:ext uri="{FF2B5EF4-FFF2-40B4-BE49-F238E27FC236}">
                      <a16:creationId xmlns:a16="http://schemas.microsoft.com/office/drawing/2014/main" id="{949707DB-9C1C-42E2-974B-DA2DCAF345DB}"/>
                    </a:ext>
                  </a:extLst>
                </p14:cNvPr>
                <p14:cNvContentPartPr/>
                <p14:nvPr/>
              </p14:nvContentPartPr>
              <p14:xfrm>
                <a:off x="6110318" y="3199945"/>
                <a:ext cx="37800" cy="137520"/>
              </p14:xfrm>
            </p:contentPart>
          </mc:Choice>
          <mc:Fallback xmlns="">
            <p:pic>
              <p:nvPicPr>
                <p:cNvPr id="395" name="Ink 394">
                  <a:extLst>
                    <a:ext uri="{FF2B5EF4-FFF2-40B4-BE49-F238E27FC236}">
                      <a16:creationId xmlns:a16="http://schemas.microsoft.com/office/drawing/2014/main" id="{949707DB-9C1C-42E2-974B-DA2DCAF345DB}"/>
                    </a:ext>
                  </a:extLst>
                </p:cNvPr>
                <p:cNvPicPr/>
                <p:nvPr/>
              </p:nvPicPr>
              <p:blipFill>
                <a:blip r:embed="rId841"/>
                <a:stretch>
                  <a:fillRect/>
                </a:stretch>
              </p:blipFill>
              <p:spPr>
                <a:xfrm>
                  <a:off x="6101318" y="3190945"/>
                  <a:ext cx="55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396" name="Ink 395">
                  <a:extLst>
                    <a:ext uri="{FF2B5EF4-FFF2-40B4-BE49-F238E27FC236}">
                      <a16:creationId xmlns:a16="http://schemas.microsoft.com/office/drawing/2014/main" id="{71AC4DF4-E588-4B8F-BCAA-12785200D53F}"/>
                    </a:ext>
                  </a:extLst>
                </p14:cNvPr>
                <p14:cNvContentPartPr/>
                <p14:nvPr/>
              </p14:nvContentPartPr>
              <p14:xfrm>
                <a:off x="6177278" y="6159865"/>
                <a:ext cx="19440" cy="29160"/>
              </p14:xfrm>
            </p:contentPart>
          </mc:Choice>
          <mc:Fallback xmlns="">
            <p:pic>
              <p:nvPicPr>
                <p:cNvPr id="396" name="Ink 395">
                  <a:extLst>
                    <a:ext uri="{FF2B5EF4-FFF2-40B4-BE49-F238E27FC236}">
                      <a16:creationId xmlns:a16="http://schemas.microsoft.com/office/drawing/2014/main" id="{71AC4DF4-E588-4B8F-BCAA-12785200D53F}"/>
                    </a:ext>
                  </a:extLst>
                </p:cNvPr>
                <p:cNvPicPr/>
                <p:nvPr/>
              </p:nvPicPr>
              <p:blipFill>
                <a:blip r:embed="rId843"/>
                <a:stretch>
                  <a:fillRect/>
                </a:stretch>
              </p:blipFill>
              <p:spPr>
                <a:xfrm>
                  <a:off x="6168278" y="6150865"/>
                  <a:ext cx="37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397" name="Ink 396">
                  <a:extLst>
                    <a:ext uri="{FF2B5EF4-FFF2-40B4-BE49-F238E27FC236}">
                      <a16:creationId xmlns:a16="http://schemas.microsoft.com/office/drawing/2014/main" id="{0D317552-D109-4DB4-BE62-1244A15ED377}"/>
                    </a:ext>
                  </a:extLst>
                </p14:cNvPr>
                <p14:cNvContentPartPr/>
                <p14:nvPr/>
              </p14:nvContentPartPr>
              <p14:xfrm>
                <a:off x="6316238" y="5474065"/>
                <a:ext cx="360" cy="54360"/>
              </p14:xfrm>
            </p:contentPart>
          </mc:Choice>
          <mc:Fallback xmlns="">
            <p:pic>
              <p:nvPicPr>
                <p:cNvPr id="397" name="Ink 396">
                  <a:extLst>
                    <a:ext uri="{FF2B5EF4-FFF2-40B4-BE49-F238E27FC236}">
                      <a16:creationId xmlns:a16="http://schemas.microsoft.com/office/drawing/2014/main" id="{0D317552-D109-4DB4-BE62-1244A15ED377}"/>
                    </a:ext>
                  </a:extLst>
                </p:cNvPr>
                <p:cNvPicPr/>
                <p:nvPr/>
              </p:nvPicPr>
              <p:blipFill>
                <a:blip r:embed="rId845"/>
                <a:stretch>
                  <a:fillRect/>
                </a:stretch>
              </p:blipFill>
              <p:spPr>
                <a:xfrm>
                  <a:off x="6307238" y="5465005"/>
                  <a:ext cx="18000" cy="72118"/>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398" name="Ink 397">
                  <a:extLst>
                    <a:ext uri="{FF2B5EF4-FFF2-40B4-BE49-F238E27FC236}">
                      <a16:creationId xmlns:a16="http://schemas.microsoft.com/office/drawing/2014/main" id="{07D1F13D-FCDD-43F1-89B9-7F3DBD8E8D2A}"/>
                    </a:ext>
                  </a:extLst>
                </p14:cNvPr>
                <p14:cNvContentPartPr/>
                <p14:nvPr/>
              </p14:nvContentPartPr>
              <p14:xfrm>
                <a:off x="5838878" y="5209465"/>
                <a:ext cx="44640" cy="61920"/>
              </p14:xfrm>
            </p:contentPart>
          </mc:Choice>
          <mc:Fallback xmlns="">
            <p:pic>
              <p:nvPicPr>
                <p:cNvPr id="398" name="Ink 397">
                  <a:extLst>
                    <a:ext uri="{FF2B5EF4-FFF2-40B4-BE49-F238E27FC236}">
                      <a16:creationId xmlns:a16="http://schemas.microsoft.com/office/drawing/2014/main" id="{07D1F13D-FCDD-43F1-89B9-7F3DBD8E8D2A}"/>
                    </a:ext>
                  </a:extLst>
                </p:cNvPr>
                <p:cNvPicPr/>
                <p:nvPr/>
              </p:nvPicPr>
              <p:blipFill>
                <a:blip r:embed="rId847"/>
                <a:stretch>
                  <a:fillRect/>
                </a:stretch>
              </p:blipFill>
              <p:spPr>
                <a:xfrm>
                  <a:off x="5829878" y="5200465"/>
                  <a:ext cx="62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00" name="Ink 399">
                  <a:extLst>
                    <a:ext uri="{FF2B5EF4-FFF2-40B4-BE49-F238E27FC236}">
                      <a16:creationId xmlns:a16="http://schemas.microsoft.com/office/drawing/2014/main" id="{BA755CD8-489D-4950-AAEF-C7C8F694E0CE}"/>
                    </a:ext>
                  </a:extLst>
                </p14:cNvPr>
                <p14:cNvContentPartPr/>
                <p14:nvPr/>
              </p14:nvContentPartPr>
              <p14:xfrm>
                <a:off x="5290958" y="5871145"/>
                <a:ext cx="15120" cy="53280"/>
              </p14:xfrm>
            </p:contentPart>
          </mc:Choice>
          <mc:Fallback xmlns="">
            <p:pic>
              <p:nvPicPr>
                <p:cNvPr id="400" name="Ink 399">
                  <a:extLst>
                    <a:ext uri="{FF2B5EF4-FFF2-40B4-BE49-F238E27FC236}">
                      <a16:creationId xmlns:a16="http://schemas.microsoft.com/office/drawing/2014/main" id="{BA755CD8-489D-4950-AAEF-C7C8F694E0CE}"/>
                    </a:ext>
                  </a:extLst>
                </p:cNvPr>
                <p:cNvPicPr/>
                <p:nvPr/>
              </p:nvPicPr>
              <p:blipFill>
                <a:blip r:embed="rId849"/>
                <a:stretch>
                  <a:fillRect/>
                </a:stretch>
              </p:blipFill>
              <p:spPr>
                <a:xfrm>
                  <a:off x="5281958" y="5862205"/>
                  <a:ext cx="32760" cy="70802"/>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01" name="Ink 400">
                  <a:extLst>
                    <a:ext uri="{FF2B5EF4-FFF2-40B4-BE49-F238E27FC236}">
                      <a16:creationId xmlns:a16="http://schemas.microsoft.com/office/drawing/2014/main" id="{D8284216-1656-4697-AD93-FA86F71213A3}"/>
                    </a:ext>
                  </a:extLst>
                </p14:cNvPr>
                <p14:cNvContentPartPr/>
                <p14:nvPr/>
              </p14:nvContentPartPr>
              <p14:xfrm>
                <a:off x="5394638" y="5125225"/>
                <a:ext cx="7920" cy="65880"/>
              </p14:xfrm>
            </p:contentPart>
          </mc:Choice>
          <mc:Fallback xmlns="">
            <p:pic>
              <p:nvPicPr>
                <p:cNvPr id="401" name="Ink 400">
                  <a:extLst>
                    <a:ext uri="{FF2B5EF4-FFF2-40B4-BE49-F238E27FC236}">
                      <a16:creationId xmlns:a16="http://schemas.microsoft.com/office/drawing/2014/main" id="{D8284216-1656-4697-AD93-FA86F71213A3}"/>
                    </a:ext>
                  </a:extLst>
                </p:cNvPr>
                <p:cNvPicPr/>
                <p:nvPr/>
              </p:nvPicPr>
              <p:blipFill>
                <a:blip r:embed="rId851"/>
                <a:stretch>
                  <a:fillRect/>
                </a:stretch>
              </p:blipFill>
              <p:spPr>
                <a:xfrm>
                  <a:off x="5385638" y="5116225"/>
                  <a:ext cx="25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3" name="Ink 402">
                  <a:extLst>
                    <a:ext uri="{FF2B5EF4-FFF2-40B4-BE49-F238E27FC236}">
                      <a16:creationId xmlns:a16="http://schemas.microsoft.com/office/drawing/2014/main" id="{9C28C944-65F7-4CC7-989D-249EAABCD58F}"/>
                    </a:ext>
                  </a:extLst>
                </p14:cNvPr>
                <p14:cNvContentPartPr/>
                <p14:nvPr/>
              </p14:nvContentPartPr>
              <p14:xfrm>
                <a:off x="5483918" y="4607905"/>
                <a:ext cx="14400" cy="68760"/>
              </p14:xfrm>
            </p:contentPart>
          </mc:Choice>
          <mc:Fallback xmlns="">
            <p:pic>
              <p:nvPicPr>
                <p:cNvPr id="403" name="Ink 402">
                  <a:extLst>
                    <a:ext uri="{FF2B5EF4-FFF2-40B4-BE49-F238E27FC236}">
                      <a16:creationId xmlns:a16="http://schemas.microsoft.com/office/drawing/2014/main" id="{9C28C944-65F7-4CC7-989D-249EAABCD58F}"/>
                    </a:ext>
                  </a:extLst>
                </p:cNvPr>
                <p:cNvPicPr/>
                <p:nvPr/>
              </p:nvPicPr>
              <p:blipFill>
                <a:blip r:embed="rId853"/>
                <a:stretch>
                  <a:fillRect/>
                </a:stretch>
              </p:blipFill>
              <p:spPr>
                <a:xfrm>
                  <a:off x="5475138" y="4598952"/>
                  <a:ext cx="31610" cy="86308"/>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04" name="Ink 403">
                  <a:extLst>
                    <a:ext uri="{FF2B5EF4-FFF2-40B4-BE49-F238E27FC236}">
                      <a16:creationId xmlns:a16="http://schemas.microsoft.com/office/drawing/2014/main" id="{7C79498F-0F9A-482E-9F12-FABA3FAD8CA4}"/>
                    </a:ext>
                  </a:extLst>
                </p14:cNvPr>
                <p14:cNvContentPartPr/>
                <p14:nvPr/>
              </p14:nvContentPartPr>
              <p14:xfrm>
                <a:off x="5160998" y="4319185"/>
                <a:ext cx="36720" cy="68760"/>
              </p14:xfrm>
            </p:contentPart>
          </mc:Choice>
          <mc:Fallback xmlns="">
            <p:pic>
              <p:nvPicPr>
                <p:cNvPr id="404" name="Ink 403">
                  <a:extLst>
                    <a:ext uri="{FF2B5EF4-FFF2-40B4-BE49-F238E27FC236}">
                      <a16:creationId xmlns:a16="http://schemas.microsoft.com/office/drawing/2014/main" id="{7C79498F-0F9A-482E-9F12-FABA3FAD8CA4}"/>
                    </a:ext>
                  </a:extLst>
                </p:cNvPr>
                <p:cNvPicPr/>
                <p:nvPr/>
              </p:nvPicPr>
              <p:blipFill>
                <a:blip r:embed="rId855"/>
                <a:stretch>
                  <a:fillRect/>
                </a:stretch>
              </p:blipFill>
              <p:spPr>
                <a:xfrm>
                  <a:off x="5151998" y="4310232"/>
                  <a:ext cx="54360" cy="86308"/>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22" name="Ink 621">
                  <a:extLst>
                    <a:ext uri="{FF2B5EF4-FFF2-40B4-BE49-F238E27FC236}">
                      <a16:creationId xmlns:a16="http://schemas.microsoft.com/office/drawing/2014/main" id="{F3C76D8F-BDC5-4ED7-A69A-079281DA6FB8}"/>
                    </a:ext>
                  </a:extLst>
                </p14:cNvPr>
                <p14:cNvContentPartPr/>
                <p14:nvPr/>
              </p14:nvContentPartPr>
              <p14:xfrm>
                <a:off x="6490174" y="3393294"/>
                <a:ext cx="35640" cy="132840"/>
              </p14:xfrm>
            </p:contentPart>
          </mc:Choice>
          <mc:Fallback xmlns="">
            <p:pic>
              <p:nvPicPr>
                <p:cNvPr id="622" name="Ink 621">
                  <a:extLst>
                    <a:ext uri="{FF2B5EF4-FFF2-40B4-BE49-F238E27FC236}">
                      <a16:creationId xmlns:a16="http://schemas.microsoft.com/office/drawing/2014/main" id="{F3C76D8F-BDC5-4ED7-A69A-079281DA6FB8}"/>
                    </a:ext>
                  </a:extLst>
                </p:cNvPr>
                <p:cNvPicPr/>
                <p:nvPr/>
              </p:nvPicPr>
              <p:blipFill>
                <a:blip r:embed="rId857"/>
                <a:stretch>
                  <a:fillRect/>
                </a:stretch>
              </p:blipFill>
              <p:spPr>
                <a:xfrm>
                  <a:off x="6481174" y="3384318"/>
                  <a:ext cx="53280" cy="150432"/>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623" name="Ink 622">
                  <a:extLst>
                    <a:ext uri="{FF2B5EF4-FFF2-40B4-BE49-F238E27FC236}">
                      <a16:creationId xmlns:a16="http://schemas.microsoft.com/office/drawing/2014/main" id="{688BD094-28E4-4380-A36A-9B3987C4E7C1}"/>
                    </a:ext>
                  </a:extLst>
                </p14:cNvPr>
                <p14:cNvContentPartPr/>
                <p14:nvPr/>
              </p14:nvContentPartPr>
              <p14:xfrm>
                <a:off x="6544174" y="3554934"/>
                <a:ext cx="198720" cy="32400"/>
              </p14:xfrm>
            </p:contentPart>
          </mc:Choice>
          <mc:Fallback xmlns="">
            <p:pic>
              <p:nvPicPr>
                <p:cNvPr id="623" name="Ink 622">
                  <a:extLst>
                    <a:ext uri="{FF2B5EF4-FFF2-40B4-BE49-F238E27FC236}">
                      <a16:creationId xmlns:a16="http://schemas.microsoft.com/office/drawing/2014/main" id="{688BD094-28E4-4380-A36A-9B3987C4E7C1}"/>
                    </a:ext>
                  </a:extLst>
                </p:cNvPr>
                <p:cNvPicPr/>
                <p:nvPr/>
              </p:nvPicPr>
              <p:blipFill>
                <a:blip r:embed="rId859"/>
                <a:stretch>
                  <a:fillRect/>
                </a:stretch>
              </p:blipFill>
              <p:spPr>
                <a:xfrm>
                  <a:off x="6535174" y="3545934"/>
                  <a:ext cx="216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25" name="Ink 624">
                  <a:extLst>
                    <a:ext uri="{FF2B5EF4-FFF2-40B4-BE49-F238E27FC236}">
                      <a16:creationId xmlns:a16="http://schemas.microsoft.com/office/drawing/2014/main" id="{B7B07144-3A3E-4A8B-B720-0610014CBC9C}"/>
                    </a:ext>
                  </a:extLst>
                </p14:cNvPr>
                <p14:cNvContentPartPr/>
                <p14:nvPr/>
              </p14:nvContentPartPr>
              <p14:xfrm>
                <a:off x="6768454" y="3597774"/>
                <a:ext cx="21960" cy="235080"/>
              </p14:xfrm>
            </p:contentPart>
          </mc:Choice>
          <mc:Fallback xmlns="">
            <p:pic>
              <p:nvPicPr>
                <p:cNvPr id="625" name="Ink 624">
                  <a:extLst>
                    <a:ext uri="{FF2B5EF4-FFF2-40B4-BE49-F238E27FC236}">
                      <a16:creationId xmlns:a16="http://schemas.microsoft.com/office/drawing/2014/main" id="{B7B07144-3A3E-4A8B-B720-0610014CBC9C}"/>
                    </a:ext>
                  </a:extLst>
                </p:cNvPr>
                <p:cNvPicPr/>
                <p:nvPr/>
              </p:nvPicPr>
              <p:blipFill>
                <a:blip r:embed="rId861"/>
                <a:stretch>
                  <a:fillRect/>
                </a:stretch>
              </p:blipFill>
              <p:spPr>
                <a:xfrm>
                  <a:off x="6759454" y="3588774"/>
                  <a:ext cx="39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626" name="Ink 625">
                  <a:extLst>
                    <a:ext uri="{FF2B5EF4-FFF2-40B4-BE49-F238E27FC236}">
                      <a16:creationId xmlns:a16="http://schemas.microsoft.com/office/drawing/2014/main" id="{E1468BAC-6A55-47FF-A015-53B7F300F06E}"/>
                    </a:ext>
                  </a:extLst>
                </p14:cNvPr>
                <p14:cNvContentPartPr/>
                <p14:nvPr/>
              </p14:nvContentPartPr>
              <p14:xfrm>
                <a:off x="6764854" y="3764814"/>
                <a:ext cx="168120" cy="96840"/>
              </p14:xfrm>
            </p:contentPart>
          </mc:Choice>
          <mc:Fallback xmlns="">
            <p:pic>
              <p:nvPicPr>
                <p:cNvPr id="626" name="Ink 625">
                  <a:extLst>
                    <a:ext uri="{FF2B5EF4-FFF2-40B4-BE49-F238E27FC236}">
                      <a16:creationId xmlns:a16="http://schemas.microsoft.com/office/drawing/2014/main" id="{E1468BAC-6A55-47FF-A015-53B7F300F06E}"/>
                    </a:ext>
                  </a:extLst>
                </p:cNvPr>
                <p:cNvPicPr/>
                <p:nvPr/>
              </p:nvPicPr>
              <p:blipFill>
                <a:blip r:embed="rId863"/>
                <a:stretch>
                  <a:fillRect/>
                </a:stretch>
              </p:blipFill>
              <p:spPr>
                <a:xfrm>
                  <a:off x="6755835" y="3755814"/>
                  <a:ext cx="185798"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904" name="Ink 903">
                  <a:extLst>
                    <a:ext uri="{FF2B5EF4-FFF2-40B4-BE49-F238E27FC236}">
                      <a16:creationId xmlns:a16="http://schemas.microsoft.com/office/drawing/2014/main" id="{C3350DC7-4605-4E9B-BDE7-1FE58F6C7858}"/>
                    </a:ext>
                  </a:extLst>
                </p14:cNvPr>
                <p14:cNvContentPartPr/>
                <p14:nvPr/>
              </p14:nvContentPartPr>
              <p14:xfrm>
                <a:off x="5702798" y="2333994"/>
                <a:ext cx="79200" cy="487080"/>
              </p14:xfrm>
            </p:contentPart>
          </mc:Choice>
          <mc:Fallback xmlns="">
            <p:pic>
              <p:nvPicPr>
                <p:cNvPr id="904" name="Ink 903">
                  <a:extLst>
                    <a:ext uri="{FF2B5EF4-FFF2-40B4-BE49-F238E27FC236}">
                      <a16:creationId xmlns:a16="http://schemas.microsoft.com/office/drawing/2014/main" id="{C3350DC7-4605-4E9B-BDE7-1FE58F6C7858}"/>
                    </a:ext>
                  </a:extLst>
                </p:cNvPr>
                <p:cNvPicPr/>
                <p:nvPr/>
              </p:nvPicPr>
              <p:blipFill>
                <a:blip r:embed="rId865"/>
                <a:stretch>
                  <a:fillRect/>
                </a:stretch>
              </p:blipFill>
              <p:spPr>
                <a:xfrm>
                  <a:off x="5693839" y="2324994"/>
                  <a:ext cx="9676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243" name="Ink 242">
                  <a:extLst>
                    <a:ext uri="{FF2B5EF4-FFF2-40B4-BE49-F238E27FC236}">
                      <a16:creationId xmlns:a16="http://schemas.microsoft.com/office/drawing/2014/main" id="{AA0AFB4E-57B8-4BC8-BB8F-EA3FBDC8C4EC}"/>
                    </a:ext>
                  </a:extLst>
                </p14:cNvPr>
                <p14:cNvContentPartPr/>
                <p14:nvPr/>
              </p14:nvContentPartPr>
              <p14:xfrm>
                <a:off x="8192918" y="1529905"/>
                <a:ext cx="12600" cy="274680"/>
              </p14:xfrm>
            </p:contentPart>
          </mc:Choice>
          <mc:Fallback xmlns="">
            <p:pic>
              <p:nvPicPr>
                <p:cNvPr id="243" name="Ink 242">
                  <a:extLst>
                    <a:ext uri="{FF2B5EF4-FFF2-40B4-BE49-F238E27FC236}">
                      <a16:creationId xmlns:a16="http://schemas.microsoft.com/office/drawing/2014/main" id="{AA0AFB4E-57B8-4BC8-BB8F-EA3FBDC8C4EC}"/>
                    </a:ext>
                  </a:extLst>
                </p:cNvPr>
                <p:cNvPicPr/>
                <p:nvPr/>
              </p:nvPicPr>
              <p:blipFill>
                <a:blip r:embed="rId867"/>
                <a:stretch>
                  <a:fillRect/>
                </a:stretch>
              </p:blipFill>
              <p:spPr>
                <a:xfrm>
                  <a:off x="8183653" y="1520905"/>
                  <a:ext cx="30759"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44" name="Ink 243">
                  <a:extLst>
                    <a:ext uri="{FF2B5EF4-FFF2-40B4-BE49-F238E27FC236}">
                      <a16:creationId xmlns:a16="http://schemas.microsoft.com/office/drawing/2014/main" id="{8AF5BDBE-C175-4847-8AE7-AC8E5A6D1F24}"/>
                    </a:ext>
                  </a:extLst>
                </p14:cNvPr>
                <p14:cNvContentPartPr/>
                <p14:nvPr/>
              </p14:nvContentPartPr>
              <p14:xfrm>
                <a:off x="8289758" y="1609825"/>
                <a:ext cx="160920" cy="243000"/>
              </p14:xfrm>
            </p:contentPart>
          </mc:Choice>
          <mc:Fallback xmlns="">
            <p:pic>
              <p:nvPicPr>
                <p:cNvPr id="244" name="Ink 243">
                  <a:extLst>
                    <a:ext uri="{FF2B5EF4-FFF2-40B4-BE49-F238E27FC236}">
                      <a16:creationId xmlns:a16="http://schemas.microsoft.com/office/drawing/2014/main" id="{8AF5BDBE-C175-4847-8AE7-AC8E5A6D1F24}"/>
                    </a:ext>
                  </a:extLst>
                </p:cNvPr>
                <p:cNvPicPr/>
                <p:nvPr/>
              </p:nvPicPr>
              <p:blipFill>
                <a:blip r:embed="rId869"/>
                <a:stretch>
                  <a:fillRect/>
                </a:stretch>
              </p:blipFill>
              <p:spPr>
                <a:xfrm>
                  <a:off x="8280778" y="1600825"/>
                  <a:ext cx="178521"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45" name="Ink 244">
                  <a:extLst>
                    <a:ext uri="{FF2B5EF4-FFF2-40B4-BE49-F238E27FC236}">
                      <a16:creationId xmlns:a16="http://schemas.microsoft.com/office/drawing/2014/main" id="{71B6F79A-69C0-4E48-8023-5A6598F8B95F}"/>
                    </a:ext>
                  </a:extLst>
                </p14:cNvPr>
                <p14:cNvContentPartPr/>
                <p14:nvPr/>
              </p14:nvContentPartPr>
              <p14:xfrm>
                <a:off x="8457878" y="1948585"/>
                <a:ext cx="629640" cy="88560"/>
              </p14:xfrm>
            </p:contentPart>
          </mc:Choice>
          <mc:Fallback xmlns="">
            <p:pic>
              <p:nvPicPr>
                <p:cNvPr id="245" name="Ink 244">
                  <a:extLst>
                    <a:ext uri="{FF2B5EF4-FFF2-40B4-BE49-F238E27FC236}">
                      <a16:creationId xmlns:a16="http://schemas.microsoft.com/office/drawing/2014/main" id="{71B6F79A-69C0-4E48-8023-5A6598F8B95F}"/>
                    </a:ext>
                  </a:extLst>
                </p:cNvPr>
                <p:cNvPicPr/>
                <p:nvPr/>
              </p:nvPicPr>
              <p:blipFill>
                <a:blip r:embed="rId871"/>
                <a:stretch>
                  <a:fillRect/>
                </a:stretch>
              </p:blipFill>
              <p:spPr>
                <a:xfrm>
                  <a:off x="8448878" y="1939585"/>
                  <a:ext cx="647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46" name="Ink 245">
                  <a:extLst>
                    <a:ext uri="{FF2B5EF4-FFF2-40B4-BE49-F238E27FC236}">
                      <a16:creationId xmlns:a16="http://schemas.microsoft.com/office/drawing/2014/main" id="{CA36803A-4102-4680-9346-F6204B6F5873}"/>
                    </a:ext>
                  </a:extLst>
                </p14:cNvPr>
                <p14:cNvContentPartPr/>
                <p14:nvPr/>
              </p14:nvContentPartPr>
              <p14:xfrm>
                <a:off x="8759918" y="1996825"/>
                <a:ext cx="59400" cy="360"/>
              </p14:xfrm>
            </p:contentPart>
          </mc:Choice>
          <mc:Fallback xmlns="">
            <p:pic>
              <p:nvPicPr>
                <p:cNvPr id="246" name="Ink 245">
                  <a:extLst>
                    <a:ext uri="{FF2B5EF4-FFF2-40B4-BE49-F238E27FC236}">
                      <a16:creationId xmlns:a16="http://schemas.microsoft.com/office/drawing/2014/main" id="{CA36803A-4102-4680-9346-F6204B6F5873}"/>
                    </a:ext>
                  </a:extLst>
                </p:cNvPr>
                <p:cNvPicPr/>
                <p:nvPr/>
              </p:nvPicPr>
              <p:blipFill>
                <a:blip r:embed="rId873"/>
                <a:stretch>
                  <a:fillRect/>
                </a:stretch>
              </p:blipFill>
              <p:spPr>
                <a:xfrm>
                  <a:off x="8750918" y="1987825"/>
                  <a:ext cx="77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248" name="Ink 247">
                  <a:extLst>
                    <a:ext uri="{FF2B5EF4-FFF2-40B4-BE49-F238E27FC236}">
                      <a16:creationId xmlns:a16="http://schemas.microsoft.com/office/drawing/2014/main" id="{F88727F6-A1F0-4E44-9A85-3C028E228005}"/>
                    </a:ext>
                  </a:extLst>
                </p14:cNvPr>
                <p14:cNvContentPartPr/>
                <p14:nvPr/>
              </p14:nvContentPartPr>
              <p14:xfrm>
                <a:off x="8481998" y="1895665"/>
                <a:ext cx="334080" cy="173160"/>
              </p14:xfrm>
            </p:contentPart>
          </mc:Choice>
          <mc:Fallback xmlns="">
            <p:pic>
              <p:nvPicPr>
                <p:cNvPr id="248" name="Ink 247">
                  <a:extLst>
                    <a:ext uri="{FF2B5EF4-FFF2-40B4-BE49-F238E27FC236}">
                      <a16:creationId xmlns:a16="http://schemas.microsoft.com/office/drawing/2014/main" id="{F88727F6-A1F0-4E44-9A85-3C028E228005}"/>
                    </a:ext>
                  </a:extLst>
                </p:cNvPr>
                <p:cNvPicPr/>
                <p:nvPr/>
              </p:nvPicPr>
              <p:blipFill>
                <a:blip r:embed="rId875"/>
                <a:stretch>
                  <a:fillRect/>
                </a:stretch>
              </p:blipFill>
              <p:spPr>
                <a:xfrm>
                  <a:off x="8472998" y="1886665"/>
                  <a:ext cx="351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50" name="Ink 249">
                  <a:extLst>
                    <a:ext uri="{FF2B5EF4-FFF2-40B4-BE49-F238E27FC236}">
                      <a16:creationId xmlns:a16="http://schemas.microsoft.com/office/drawing/2014/main" id="{48CB250B-A8DF-4C82-9324-BBDFBC125E28}"/>
                    </a:ext>
                  </a:extLst>
                </p14:cNvPr>
                <p14:cNvContentPartPr/>
                <p14:nvPr/>
              </p14:nvContentPartPr>
              <p14:xfrm>
                <a:off x="8381918" y="2374105"/>
                <a:ext cx="100440" cy="417240"/>
              </p14:xfrm>
            </p:contentPart>
          </mc:Choice>
          <mc:Fallback xmlns="">
            <p:pic>
              <p:nvPicPr>
                <p:cNvPr id="250" name="Ink 249">
                  <a:extLst>
                    <a:ext uri="{FF2B5EF4-FFF2-40B4-BE49-F238E27FC236}">
                      <a16:creationId xmlns:a16="http://schemas.microsoft.com/office/drawing/2014/main" id="{48CB250B-A8DF-4C82-9324-BBDFBC125E28}"/>
                    </a:ext>
                  </a:extLst>
                </p:cNvPr>
                <p:cNvPicPr/>
                <p:nvPr/>
              </p:nvPicPr>
              <p:blipFill>
                <a:blip r:embed="rId877"/>
                <a:stretch>
                  <a:fillRect/>
                </a:stretch>
              </p:blipFill>
              <p:spPr>
                <a:xfrm>
                  <a:off x="8372918" y="2365105"/>
                  <a:ext cx="1180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251" name="Ink 250">
                  <a:extLst>
                    <a:ext uri="{FF2B5EF4-FFF2-40B4-BE49-F238E27FC236}">
                      <a16:creationId xmlns:a16="http://schemas.microsoft.com/office/drawing/2014/main" id="{5FC75A61-A6E1-45DB-B26D-00195961C261}"/>
                    </a:ext>
                  </a:extLst>
                </p14:cNvPr>
                <p14:cNvContentPartPr/>
                <p14:nvPr/>
              </p14:nvContentPartPr>
              <p14:xfrm>
                <a:off x="8470118" y="2440705"/>
                <a:ext cx="161280" cy="326880"/>
              </p14:xfrm>
            </p:contentPart>
          </mc:Choice>
          <mc:Fallback xmlns="">
            <p:pic>
              <p:nvPicPr>
                <p:cNvPr id="251" name="Ink 250">
                  <a:extLst>
                    <a:ext uri="{FF2B5EF4-FFF2-40B4-BE49-F238E27FC236}">
                      <a16:creationId xmlns:a16="http://schemas.microsoft.com/office/drawing/2014/main" id="{5FC75A61-A6E1-45DB-B26D-00195961C261}"/>
                    </a:ext>
                  </a:extLst>
                </p:cNvPr>
                <p:cNvPicPr/>
                <p:nvPr/>
              </p:nvPicPr>
              <p:blipFill>
                <a:blip r:embed="rId879"/>
                <a:stretch>
                  <a:fillRect/>
                </a:stretch>
              </p:blipFill>
              <p:spPr>
                <a:xfrm>
                  <a:off x="8461118" y="2431705"/>
                  <a:ext cx="1789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253" name="Ink 252">
                  <a:extLst>
                    <a:ext uri="{FF2B5EF4-FFF2-40B4-BE49-F238E27FC236}">
                      <a16:creationId xmlns:a16="http://schemas.microsoft.com/office/drawing/2014/main" id="{682B48A5-4E09-4826-84FA-47521FD99354}"/>
                    </a:ext>
                  </a:extLst>
                </p14:cNvPr>
                <p14:cNvContentPartPr/>
                <p14:nvPr/>
              </p14:nvContentPartPr>
              <p14:xfrm>
                <a:off x="8493878" y="2639425"/>
                <a:ext cx="489960" cy="177120"/>
              </p14:xfrm>
            </p:contentPart>
          </mc:Choice>
          <mc:Fallback xmlns="">
            <p:pic>
              <p:nvPicPr>
                <p:cNvPr id="253" name="Ink 252">
                  <a:extLst>
                    <a:ext uri="{FF2B5EF4-FFF2-40B4-BE49-F238E27FC236}">
                      <a16:creationId xmlns:a16="http://schemas.microsoft.com/office/drawing/2014/main" id="{682B48A5-4E09-4826-84FA-47521FD99354}"/>
                    </a:ext>
                  </a:extLst>
                </p:cNvPr>
                <p:cNvPicPr/>
                <p:nvPr/>
              </p:nvPicPr>
              <p:blipFill>
                <a:blip r:embed="rId881"/>
                <a:stretch>
                  <a:fillRect/>
                </a:stretch>
              </p:blipFill>
              <p:spPr>
                <a:xfrm>
                  <a:off x="8484871" y="2630425"/>
                  <a:ext cx="507613"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93" name="Ink 292">
                  <a:extLst>
                    <a:ext uri="{FF2B5EF4-FFF2-40B4-BE49-F238E27FC236}">
                      <a16:creationId xmlns:a16="http://schemas.microsoft.com/office/drawing/2014/main" id="{47F6C941-90BD-45C3-8823-799923844617}"/>
                    </a:ext>
                  </a:extLst>
                </p14:cNvPr>
                <p14:cNvContentPartPr/>
                <p14:nvPr/>
              </p14:nvContentPartPr>
              <p14:xfrm>
                <a:off x="7050278" y="2237665"/>
                <a:ext cx="296280" cy="241560"/>
              </p14:xfrm>
            </p:contentPart>
          </mc:Choice>
          <mc:Fallback xmlns="">
            <p:pic>
              <p:nvPicPr>
                <p:cNvPr id="293" name="Ink 292">
                  <a:extLst>
                    <a:ext uri="{FF2B5EF4-FFF2-40B4-BE49-F238E27FC236}">
                      <a16:creationId xmlns:a16="http://schemas.microsoft.com/office/drawing/2014/main" id="{47F6C941-90BD-45C3-8823-799923844617}"/>
                    </a:ext>
                  </a:extLst>
                </p:cNvPr>
                <p:cNvPicPr/>
                <p:nvPr/>
              </p:nvPicPr>
              <p:blipFill>
                <a:blip r:embed="rId883"/>
                <a:stretch>
                  <a:fillRect/>
                </a:stretch>
              </p:blipFill>
              <p:spPr>
                <a:xfrm>
                  <a:off x="7041278" y="2228665"/>
                  <a:ext cx="313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94" name="Ink 293">
                  <a:extLst>
                    <a:ext uri="{FF2B5EF4-FFF2-40B4-BE49-F238E27FC236}">
                      <a16:creationId xmlns:a16="http://schemas.microsoft.com/office/drawing/2014/main" id="{F8416EBB-6BB4-4582-8186-FC9ED5E87C80}"/>
                    </a:ext>
                  </a:extLst>
                </p14:cNvPr>
                <p14:cNvContentPartPr/>
                <p14:nvPr/>
              </p14:nvContentPartPr>
              <p14:xfrm>
                <a:off x="7028678" y="2033905"/>
                <a:ext cx="55440" cy="240120"/>
              </p14:xfrm>
            </p:contentPart>
          </mc:Choice>
          <mc:Fallback xmlns="">
            <p:pic>
              <p:nvPicPr>
                <p:cNvPr id="294" name="Ink 293">
                  <a:extLst>
                    <a:ext uri="{FF2B5EF4-FFF2-40B4-BE49-F238E27FC236}">
                      <a16:creationId xmlns:a16="http://schemas.microsoft.com/office/drawing/2014/main" id="{F8416EBB-6BB4-4582-8186-FC9ED5E87C80}"/>
                    </a:ext>
                  </a:extLst>
                </p:cNvPr>
                <p:cNvPicPr/>
                <p:nvPr/>
              </p:nvPicPr>
              <p:blipFill>
                <a:blip r:embed="rId885"/>
                <a:stretch>
                  <a:fillRect/>
                </a:stretch>
              </p:blipFill>
              <p:spPr>
                <a:xfrm>
                  <a:off x="7019736" y="2024891"/>
                  <a:ext cx="72966" cy="257786"/>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96" name="Ink 295">
                  <a:extLst>
                    <a:ext uri="{FF2B5EF4-FFF2-40B4-BE49-F238E27FC236}">
                      <a16:creationId xmlns:a16="http://schemas.microsoft.com/office/drawing/2014/main" id="{23AC90A5-27D1-4D29-9830-E3D433B214A0}"/>
                    </a:ext>
                  </a:extLst>
                </p14:cNvPr>
                <p14:cNvContentPartPr/>
                <p14:nvPr/>
              </p14:nvContentPartPr>
              <p14:xfrm>
                <a:off x="6867758" y="2021665"/>
                <a:ext cx="146520" cy="264240"/>
              </p14:xfrm>
            </p:contentPart>
          </mc:Choice>
          <mc:Fallback xmlns="">
            <p:pic>
              <p:nvPicPr>
                <p:cNvPr id="296" name="Ink 295">
                  <a:extLst>
                    <a:ext uri="{FF2B5EF4-FFF2-40B4-BE49-F238E27FC236}">
                      <a16:creationId xmlns:a16="http://schemas.microsoft.com/office/drawing/2014/main" id="{23AC90A5-27D1-4D29-9830-E3D433B214A0}"/>
                    </a:ext>
                  </a:extLst>
                </p:cNvPr>
                <p:cNvPicPr/>
                <p:nvPr/>
              </p:nvPicPr>
              <p:blipFill>
                <a:blip r:embed="rId887"/>
                <a:stretch>
                  <a:fillRect/>
                </a:stretch>
              </p:blipFill>
              <p:spPr>
                <a:xfrm>
                  <a:off x="6858758" y="2012665"/>
                  <a:ext cx="1641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39" name="Ink 238">
                  <a:extLst>
                    <a:ext uri="{FF2B5EF4-FFF2-40B4-BE49-F238E27FC236}">
                      <a16:creationId xmlns:a16="http://schemas.microsoft.com/office/drawing/2014/main" id="{35628788-4B95-48A2-8399-C1A9BC435DAD}"/>
                    </a:ext>
                  </a:extLst>
                </p14:cNvPr>
                <p14:cNvContentPartPr/>
                <p14:nvPr/>
              </p14:nvContentPartPr>
              <p14:xfrm>
                <a:off x="7224518" y="1422265"/>
                <a:ext cx="174960" cy="285840"/>
              </p14:xfrm>
            </p:contentPart>
          </mc:Choice>
          <mc:Fallback xmlns="">
            <p:pic>
              <p:nvPicPr>
                <p:cNvPr id="239" name="Ink 238">
                  <a:extLst>
                    <a:ext uri="{FF2B5EF4-FFF2-40B4-BE49-F238E27FC236}">
                      <a16:creationId xmlns:a16="http://schemas.microsoft.com/office/drawing/2014/main" id="{35628788-4B95-48A2-8399-C1A9BC435DAD}"/>
                    </a:ext>
                  </a:extLst>
                </p:cNvPr>
                <p:cNvPicPr/>
                <p:nvPr/>
              </p:nvPicPr>
              <p:blipFill>
                <a:blip r:embed="rId889"/>
                <a:stretch>
                  <a:fillRect/>
                </a:stretch>
              </p:blipFill>
              <p:spPr>
                <a:xfrm>
                  <a:off x="7215518" y="1413265"/>
                  <a:ext cx="1926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240" name="Ink 239">
                  <a:extLst>
                    <a:ext uri="{FF2B5EF4-FFF2-40B4-BE49-F238E27FC236}">
                      <a16:creationId xmlns:a16="http://schemas.microsoft.com/office/drawing/2014/main" id="{A2F5CFDE-A071-479F-AA20-E3CF3926D2CA}"/>
                    </a:ext>
                  </a:extLst>
                </p14:cNvPr>
                <p14:cNvContentPartPr/>
                <p14:nvPr/>
              </p14:nvContentPartPr>
              <p14:xfrm>
                <a:off x="7399478" y="1413625"/>
                <a:ext cx="7560" cy="270360"/>
              </p14:xfrm>
            </p:contentPart>
          </mc:Choice>
          <mc:Fallback xmlns="">
            <p:pic>
              <p:nvPicPr>
                <p:cNvPr id="240" name="Ink 239">
                  <a:extLst>
                    <a:ext uri="{FF2B5EF4-FFF2-40B4-BE49-F238E27FC236}">
                      <a16:creationId xmlns:a16="http://schemas.microsoft.com/office/drawing/2014/main" id="{A2F5CFDE-A071-479F-AA20-E3CF3926D2CA}"/>
                    </a:ext>
                  </a:extLst>
                </p:cNvPr>
                <p:cNvPicPr/>
                <p:nvPr/>
              </p:nvPicPr>
              <p:blipFill>
                <a:blip r:embed="rId891"/>
                <a:stretch>
                  <a:fillRect/>
                </a:stretch>
              </p:blipFill>
              <p:spPr>
                <a:xfrm>
                  <a:off x="7390478" y="1404625"/>
                  <a:ext cx="25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241" name="Ink 240">
                  <a:extLst>
                    <a:ext uri="{FF2B5EF4-FFF2-40B4-BE49-F238E27FC236}">
                      <a16:creationId xmlns:a16="http://schemas.microsoft.com/office/drawing/2014/main" id="{A28BCF84-EE28-4849-8DEF-0E040E69BD78}"/>
                    </a:ext>
                  </a:extLst>
                </p14:cNvPr>
                <p14:cNvContentPartPr/>
                <p14:nvPr/>
              </p14:nvContentPartPr>
              <p14:xfrm>
                <a:off x="7408118" y="1521265"/>
                <a:ext cx="169920" cy="189000"/>
              </p14:xfrm>
            </p:contentPart>
          </mc:Choice>
          <mc:Fallback xmlns="">
            <p:pic>
              <p:nvPicPr>
                <p:cNvPr id="241" name="Ink 240">
                  <a:extLst>
                    <a:ext uri="{FF2B5EF4-FFF2-40B4-BE49-F238E27FC236}">
                      <a16:creationId xmlns:a16="http://schemas.microsoft.com/office/drawing/2014/main" id="{A28BCF84-EE28-4849-8DEF-0E040E69BD78}"/>
                    </a:ext>
                  </a:extLst>
                </p:cNvPr>
                <p:cNvPicPr/>
                <p:nvPr/>
              </p:nvPicPr>
              <p:blipFill>
                <a:blip r:embed="rId893"/>
                <a:stretch>
                  <a:fillRect/>
                </a:stretch>
              </p:blipFill>
              <p:spPr>
                <a:xfrm>
                  <a:off x="7399118" y="1512265"/>
                  <a:ext cx="187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298" name="Ink 297">
                  <a:extLst>
                    <a:ext uri="{FF2B5EF4-FFF2-40B4-BE49-F238E27FC236}">
                      <a16:creationId xmlns:a16="http://schemas.microsoft.com/office/drawing/2014/main" id="{5F445F0A-7E08-4FD1-9B94-8F51CF204CB3}"/>
                    </a:ext>
                  </a:extLst>
                </p14:cNvPr>
                <p14:cNvContentPartPr/>
                <p14:nvPr/>
              </p14:nvContentPartPr>
              <p14:xfrm>
                <a:off x="6505238" y="1357825"/>
                <a:ext cx="184320" cy="338760"/>
              </p14:xfrm>
            </p:contentPart>
          </mc:Choice>
          <mc:Fallback xmlns="">
            <p:pic>
              <p:nvPicPr>
                <p:cNvPr id="298" name="Ink 297">
                  <a:extLst>
                    <a:ext uri="{FF2B5EF4-FFF2-40B4-BE49-F238E27FC236}">
                      <a16:creationId xmlns:a16="http://schemas.microsoft.com/office/drawing/2014/main" id="{5F445F0A-7E08-4FD1-9B94-8F51CF204CB3}"/>
                    </a:ext>
                  </a:extLst>
                </p:cNvPr>
                <p:cNvPicPr/>
                <p:nvPr/>
              </p:nvPicPr>
              <p:blipFill>
                <a:blip r:embed="rId895"/>
                <a:stretch>
                  <a:fillRect/>
                </a:stretch>
              </p:blipFill>
              <p:spPr>
                <a:xfrm>
                  <a:off x="6496238" y="1348835"/>
                  <a:ext cx="201960" cy="356381"/>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299" name="Ink 298">
                  <a:extLst>
                    <a:ext uri="{FF2B5EF4-FFF2-40B4-BE49-F238E27FC236}">
                      <a16:creationId xmlns:a16="http://schemas.microsoft.com/office/drawing/2014/main" id="{638A47A2-442B-4DD6-A51C-4225896BE8D2}"/>
                    </a:ext>
                  </a:extLst>
                </p14:cNvPr>
                <p14:cNvContentPartPr/>
                <p14:nvPr/>
              </p14:nvContentPartPr>
              <p14:xfrm>
                <a:off x="6725558" y="1355665"/>
                <a:ext cx="92160" cy="304920"/>
              </p14:xfrm>
            </p:contentPart>
          </mc:Choice>
          <mc:Fallback xmlns="">
            <p:pic>
              <p:nvPicPr>
                <p:cNvPr id="299" name="Ink 298">
                  <a:extLst>
                    <a:ext uri="{FF2B5EF4-FFF2-40B4-BE49-F238E27FC236}">
                      <a16:creationId xmlns:a16="http://schemas.microsoft.com/office/drawing/2014/main" id="{638A47A2-442B-4DD6-A51C-4225896BE8D2}"/>
                    </a:ext>
                  </a:extLst>
                </p:cNvPr>
                <p:cNvPicPr/>
                <p:nvPr/>
              </p:nvPicPr>
              <p:blipFill>
                <a:blip r:embed="rId897"/>
                <a:stretch>
                  <a:fillRect/>
                </a:stretch>
              </p:blipFill>
              <p:spPr>
                <a:xfrm>
                  <a:off x="6716558" y="1346676"/>
                  <a:ext cx="109800" cy="322539"/>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300" name="Ink 299">
                  <a:extLst>
                    <a:ext uri="{FF2B5EF4-FFF2-40B4-BE49-F238E27FC236}">
                      <a16:creationId xmlns:a16="http://schemas.microsoft.com/office/drawing/2014/main" id="{C6952900-F37C-4176-9741-F8FAF626E2FE}"/>
                    </a:ext>
                  </a:extLst>
                </p14:cNvPr>
                <p14:cNvContentPartPr/>
                <p14:nvPr/>
              </p14:nvContentPartPr>
              <p14:xfrm>
                <a:off x="6773798" y="1418305"/>
                <a:ext cx="357120" cy="254520"/>
              </p14:xfrm>
            </p:contentPart>
          </mc:Choice>
          <mc:Fallback xmlns="">
            <p:pic>
              <p:nvPicPr>
                <p:cNvPr id="300" name="Ink 299">
                  <a:extLst>
                    <a:ext uri="{FF2B5EF4-FFF2-40B4-BE49-F238E27FC236}">
                      <a16:creationId xmlns:a16="http://schemas.microsoft.com/office/drawing/2014/main" id="{C6952900-F37C-4176-9741-F8FAF626E2FE}"/>
                    </a:ext>
                  </a:extLst>
                </p:cNvPr>
                <p:cNvPicPr/>
                <p:nvPr/>
              </p:nvPicPr>
              <p:blipFill>
                <a:blip r:embed="rId899"/>
                <a:stretch>
                  <a:fillRect/>
                </a:stretch>
              </p:blipFill>
              <p:spPr>
                <a:xfrm>
                  <a:off x="6764807" y="1409292"/>
                  <a:ext cx="374742" cy="272185"/>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905" name="Ink 904">
                  <a:extLst>
                    <a:ext uri="{FF2B5EF4-FFF2-40B4-BE49-F238E27FC236}">
                      <a16:creationId xmlns:a16="http://schemas.microsoft.com/office/drawing/2014/main" id="{3A59573D-DF85-4EEC-A414-538391A5E379}"/>
                    </a:ext>
                  </a:extLst>
                </p14:cNvPr>
                <p14:cNvContentPartPr/>
                <p14:nvPr/>
              </p14:nvContentPartPr>
              <p14:xfrm>
                <a:off x="6075758" y="2778954"/>
                <a:ext cx="120600" cy="284760"/>
              </p14:xfrm>
            </p:contentPart>
          </mc:Choice>
          <mc:Fallback xmlns="">
            <p:pic>
              <p:nvPicPr>
                <p:cNvPr id="905" name="Ink 904">
                  <a:extLst>
                    <a:ext uri="{FF2B5EF4-FFF2-40B4-BE49-F238E27FC236}">
                      <a16:creationId xmlns:a16="http://schemas.microsoft.com/office/drawing/2014/main" id="{3A59573D-DF85-4EEC-A414-538391A5E379}"/>
                    </a:ext>
                  </a:extLst>
                </p:cNvPr>
                <p:cNvPicPr/>
                <p:nvPr/>
              </p:nvPicPr>
              <p:blipFill>
                <a:blip r:embed="rId901"/>
                <a:stretch>
                  <a:fillRect/>
                </a:stretch>
              </p:blipFill>
              <p:spPr>
                <a:xfrm>
                  <a:off x="6066758" y="2769954"/>
                  <a:ext cx="1382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907" name="Ink 906">
                  <a:extLst>
                    <a:ext uri="{FF2B5EF4-FFF2-40B4-BE49-F238E27FC236}">
                      <a16:creationId xmlns:a16="http://schemas.microsoft.com/office/drawing/2014/main" id="{D89052D1-2975-4FB8-BDA6-B3B1AA1C80F3}"/>
                    </a:ext>
                  </a:extLst>
                </p14:cNvPr>
                <p14:cNvContentPartPr/>
                <p14:nvPr/>
              </p14:nvContentPartPr>
              <p14:xfrm>
                <a:off x="6809438" y="3151554"/>
                <a:ext cx="324720" cy="12600"/>
              </p14:xfrm>
            </p:contentPart>
          </mc:Choice>
          <mc:Fallback xmlns="">
            <p:pic>
              <p:nvPicPr>
                <p:cNvPr id="907" name="Ink 906">
                  <a:extLst>
                    <a:ext uri="{FF2B5EF4-FFF2-40B4-BE49-F238E27FC236}">
                      <a16:creationId xmlns:a16="http://schemas.microsoft.com/office/drawing/2014/main" id="{D89052D1-2975-4FB8-BDA6-B3B1AA1C80F3}"/>
                    </a:ext>
                  </a:extLst>
                </p:cNvPr>
                <p:cNvPicPr/>
                <p:nvPr/>
              </p:nvPicPr>
              <p:blipFill>
                <a:blip r:embed="rId903"/>
                <a:stretch>
                  <a:fillRect/>
                </a:stretch>
              </p:blipFill>
              <p:spPr>
                <a:xfrm>
                  <a:off x="6800438" y="3142804"/>
                  <a:ext cx="342360" cy="2975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908" name="Ink 907">
                  <a:extLst>
                    <a:ext uri="{FF2B5EF4-FFF2-40B4-BE49-F238E27FC236}">
                      <a16:creationId xmlns:a16="http://schemas.microsoft.com/office/drawing/2014/main" id="{56DA638E-A2B6-480A-88FB-DFB3B0D5BBC3}"/>
                    </a:ext>
                  </a:extLst>
                </p14:cNvPr>
                <p14:cNvContentPartPr/>
                <p14:nvPr/>
              </p14:nvContentPartPr>
              <p14:xfrm>
                <a:off x="6639878" y="1840434"/>
                <a:ext cx="74160" cy="167760"/>
              </p14:xfrm>
            </p:contentPart>
          </mc:Choice>
          <mc:Fallback xmlns="">
            <p:pic>
              <p:nvPicPr>
                <p:cNvPr id="908" name="Ink 907">
                  <a:extLst>
                    <a:ext uri="{FF2B5EF4-FFF2-40B4-BE49-F238E27FC236}">
                      <a16:creationId xmlns:a16="http://schemas.microsoft.com/office/drawing/2014/main" id="{56DA638E-A2B6-480A-88FB-DFB3B0D5BBC3}"/>
                    </a:ext>
                  </a:extLst>
                </p:cNvPr>
                <p:cNvPicPr/>
                <p:nvPr/>
              </p:nvPicPr>
              <p:blipFill>
                <a:blip r:embed="rId905"/>
                <a:stretch>
                  <a:fillRect/>
                </a:stretch>
              </p:blipFill>
              <p:spPr>
                <a:xfrm>
                  <a:off x="6630834" y="1831434"/>
                  <a:ext cx="91886"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909" name="Ink 908">
                  <a:extLst>
                    <a:ext uri="{FF2B5EF4-FFF2-40B4-BE49-F238E27FC236}">
                      <a16:creationId xmlns:a16="http://schemas.microsoft.com/office/drawing/2014/main" id="{0C2A64F7-D719-48D4-BC44-95836898B270}"/>
                    </a:ext>
                  </a:extLst>
                </p14:cNvPr>
                <p14:cNvContentPartPr/>
                <p14:nvPr/>
              </p14:nvContentPartPr>
              <p14:xfrm>
                <a:off x="6621878" y="2201514"/>
                <a:ext cx="7560" cy="211320"/>
              </p14:xfrm>
            </p:contentPart>
          </mc:Choice>
          <mc:Fallback xmlns="">
            <p:pic>
              <p:nvPicPr>
                <p:cNvPr id="909" name="Ink 908">
                  <a:extLst>
                    <a:ext uri="{FF2B5EF4-FFF2-40B4-BE49-F238E27FC236}">
                      <a16:creationId xmlns:a16="http://schemas.microsoft.com/office/drawing/2014/main" id="{0C2A64F7-D719-48D4-BC44-95836898B270}"/>
                    </a:ext>
                  </a:extLst>
                </p:cNvPr>
                <p:cNvPicPr/>
                <p:nvPr/>
              </p:nvPicPr>
              <p:blipFill>
                <a:blip r:embed="rId907"/>
                <a:stretch>
                  <a:fillRect/>
                </a:stretch>
              </p:blipFill>
              <p:spPr>
                <a:xfrm>
                  <a:off x="6612878" y="2192514"/>
                  <a:ext cx="25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910" name="Ink 909">
                  <a:extLst>
                    <a:ext uri="{FF2B5EF4-FFF2-40B4-BE49-F238E27FC236}">
                      <a16:creationId xmlns:a16="http://schemas.microsoft.com/office/drawing/2014/main" id="{DD7AA28E-BBF8-4229-B4C9-0F3C441D0519}"/>
                    </a:ext>
                  </a:extLst>
                </p14:cNvPr>
                <p14:cNvContentPartPr/>
                <p14:nvPr/>
              </p14:nvContentPartPr>
              <p14:xfrm>
                <a:off x="6568958" y="2538114"/>
                <a:ext cx="19800" cy="191160"/>
              </p14:xfrm>
            </p:contentPart>
          </mc:Choice>
          <mc:Fallback xmlns="">
            <p:pic>
              <p:nvPicPr>
                <p:cNvPr id="910" name="Ink 909">
                  <a:extLst>
                    <a:ext uri="{FF2B5EF4-FFF2-40B4-BE49-F238E27FC236}">
                      <a16:creationId xmlns:a16="http://schemas.microsoft.com/office/drawing/2014/main" id="{DD7AA28E-BBF8-4229-B4C9-0F3C441D0519}"/>
                    </a:ext>
                  </a:extLst>
                </p:cNvPr>
                <p:cNvPicPr/>
                <p:nvPr/>
              </p:nvPicPr>
              <p:blipFill>
                <a:blip r:embed="rId909"/>
                <a:stretch>
                  <a:fillRect/>
                </a:stretch>
              </p:blipFill>
              <p:spPr>
                <a:xfrm>
                  <a:off x="6559791" y="2529114"/>
                  <a:ext cx="37767"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911" name="Ink 910">
                  <a:extLst>
                    <a:ext uri="{FF2B5EF4-FFF2-40B4-BE49-F238E27FC236}">
                      <a16:creationId xmlns:a16="http://schemas.microsoft.com/office/drawing/2014/main" id="{95F8165E-7A71-460F-BBB3-9BBC186029D8}"/>
                    </a:ext>
                  </a:extLst>
                </p14:cNvPr>
                <p14:cNvContentPartPr/>
                <p14:nvPr/>
              </p14:nvContentPartPr>
              <p14:xfrm>
                <a:off x="6188798" y="2839074"/>
                <a:ext cx="272520" cy="135000"/>
              </p14:xfrm>
            </p:contentPart>
          </mc:Choice>
          <mc:Fallback xmlns="">
            <p:pic>
              <p:nvPicPr>
                <p:cNvPr id="911" name="Ink 910">
                  <a:extLst>
                    <a:ext uri="{FF2B5EF4-FFF2-40B4-BE49-F238E27FC236}">
                      <a16:creationId xmlns:a16="http://schemas.microsoft.com/office/drawing/2014/main" id="{95F8165E-7A71-460F-BBB3-9BBC186029D8}"/>
                    </a:ext>
                  </a:extLst>
                </p:cNvPr>
                <p:cNvPicPr/>
                <p:nvPr/>
              </p:nvPicPr>
              <p:blipFill>
                <a:blip r:embed="rId911"/>
                <a:stretch>
                  <a:fillRect/>
                </a:stretch>
              </p:blipFill>
              <p:spPr>
                <a:xfrm>
                  <a:off x="6179798" y="2830050"/>
                  <a:ext cx="290160" cy="152687"/>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913" name="Ink 912">
                  <a:extLst>
                    <a:ext uri="{FF2B5EF4-FFF2-40B4-BE49-F238E27FC236}">
                      <a16:creationId xmlns:a16="http://schemas.microsoft.com/office/drawing/2014/main" id="{5EF0AAFB-D888-4AC1-B964-CAA559AB8EE9}"/>
                    </a:ext>
                  </a:extLst>
                </p14:cNvPr>
                <p14:cNvContentPartPr/>
                <p14:nvPr/>
              </p14:nvContentPartPr>
              <p14:xfrm>
                <a:off x="7543478" y="1948794"/>
                <a:ext cx="360" cy="116640"/>
              </p14:xfrm>
            </p:contentPart>
          </mc:Choice>
          <mc:Fallback xmlns="">
            <p:pic>
              <p:nvPicPr>
                <p:cNvPr id="913" name="Ink 912">
                  <a:extLst>
                    <a:ext uri="{FF2B5EF4-FFF2-40B4-BE49-F238E27FC236}">
                      <a16:creationId xmlns:a16="http://schemas.microsoft.com/office/drawing/2014/main" id="{5EF0AAFB-D888-4AC1-B964-CAA559AB8EE9}"/>
                    </a:ext>
                  </a:extLst>
                </p:cNvPr>
                <p:cNvPicPr/>
                <p:nvPr/>
              </p:nvPicPr>
              <p:blipFill>
                <a:blip r:embed="rId913"/>
                <a:stretch>
                  <a:fillRect/>
                </a:stretch>
              </p:blipFill>
              <p:spPr>
                <a:xfrm>
                  <a:off x="7534478" y="1939794"/>
                  <a:ext cx="18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914" name="Ink 913">
                  <a:extLst>
                    <a:ext uri="{FF2B5EF4-FFF2-40B4-BE49-F238E27FC236}">
                      <a16:creationId xmlns:a16="http://schemas.microsoft.com/office/drawing/2014/main" id="{7C2A8B0C-7464-4519-A9C5-506B294B71C4}"/>
                    </a:ext>
                  </a:extLst>
                </p14:cNvPr>
                <p14:cNvContentPartPr/>
                <p14:nvPr/>
              </p14:nvContentPartPr>
              <p14:xfrm>
                <a:off x="7507478" y="2297634"/>
                <a:ext cx="12600" cy="214200"/>
              </p14:xfrm>
            </p:contentPart>
          </mc:Choice>
          <mc:Fallback xmlns="">
            <p:pic>
              <p:nvPicPr>
                <p:cNvPr id="914" name="Ink 913">
                  <a:extLst>
                    <a:ext uri="{FF2B5EF4-FFF2-40B4-BE49-F238E27FC236}">
                      <a16:creationId xmlns:a16="http://schemas.microsoft.com/office/drawing/2014/main" id="{7C2A8B0C-7464-4519-A9C5-506B294B71C4}"/>
                    </a:ext>
                  </a:extLst>
                </p:cNvPr>
                <p:cNvPicPr/>
                <p:nvPr/>
              </p:nvPicPr>
              <p:blipFill>
                <a:blip r:embed="rId915"/>
                <a:stretch>
                  <a:fillRect/>
                </a:stretch>
              </p:blipFill>
              <p:spPr>
                <a:xfrm>
                  <a:off x="7498478" y="2288634"/>
                  <a:ext cx="30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915" name="Ink 914">
                  <a:extLst>
                    <a:ext uri="{FF2B5EF4-FFF2-40B4-BE49-F238E27FC236}">
                      <a16:creationId xmlns:a16="http://schemas.microsoft.com/office/drawing/2014/main" id="{A3B38EC3-5CC6-400F-871C-8B3092DC1A7F}"/>
                    </a:ext>
                  </a:extLst>
                </p14:cNvPr>
                <p14:cNvContentPartPr/>
                <p14:nvPr/>
              </p14:nvContentPartPr>
              <p14:xfrm>
                <a:off x="7653278" y="2477994"/>
                <a:ext cx="59400" cy="182880"/>
              </p14:xfrm>
            </p:contentPart>
          </mc:Choice>
          <mc:Fallback xmlns="">
            <p:pic>
              <p:nvPicPr>
                <p:cNvPr id="915" name="Ink 914">
                  <a:extLst>
                    <a:ext uri="{FF2B5EF4-FFF2-40B4-BE49-F238E27FC236}">
                      <a16:creationId xmlns:a16="http://schemas.microsoft.com/office/drawing/2014/main" id="{A3B38EC3-5CC6-400F-871C-8B3092DC1A7F}"/>
                    </a:ext>
                  </a:extLst>
                </p:cNvPr>
                <p:cNvPicPr/>
                <p:nvPr/>
              </p:nvPicPr>
              <p:blipFill>
                <a:blip r:embed="rId917"/>
                <a:stretch>
                  <a:fillRect/>
                </a:stretch>
              </p:blipFill>
              <p:spPr>
                <a:xfrm>
                  <a:off x="7644278" y="2468994"/>
                  <a:ext cx="77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917" name="Ink 916">
                  <a:extLst>
                    <a:ext uri="{FF2B5EF4-FFF2-40B4-BE49-F238E27FC236}">
                      <a16:creationId xmlns:a16="http://schemas.microsoft.com/office/drawing/2014/main" id="{86407B4D-B29F-4034-BC75-53C0AC477810}"/>
                    </a:ext>
                  </a:extLst>
                </p14:cNvPr>
                <p14:cNvContentPartPr/>
                <p14:nvPr/>
              </p14:nvContentPartPr>
              <p14:xfrm>
                <a:off x="7945958" y="2093514"/>
                <a:ext cx="127080" cy="87120"/>
              </p14:xfrm>
            </p:contentPart>
          </mc:Choice>
          <mc:Fallback xmlns="">
            <p:pic>
              <p:nvPicPr>
                <p:cNvPr id="917" name="Ink 916">
                  <a:extLst>
                    <a:ext uri="{FF2B5EF4-FFF2-40B4-BE49-F238E27FC236}">
                      <a16:creationId xmlns:a16="http://schemas.microsoft.com/office/drawing/2014/main" id="{86407B4D-B29F-4034-BC75-53C0AC477810}"/>
                    </a:ext>
                  </a:extLst>
                </p:cNvPr>
                <p:cNvPicPr/>
                <p:nvPr/>
              </p:nvPicPr>
              <p:blipFill>
                <a:blip r:embed="rId919"/>
                <a:stretch>
                  <a:fillRect/>
                </a:stretch>
              </p:blipFill>
              <p:spPr>
                <a:xfrm>
                  <a:off x="7936958" y="2084514"/>
                  <a:ext cx="144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918" name="Ink 917">
                  <a:extLst>
                    <a:ext uri="{FF2B5EF4-FFF2-40B4-BE49-F238E27FC236}">
                      <a16:creationId xmlns:a16="http://schemas.microsoft.com/office/drawing/2014/main" id="{015FAE0C-32D1-4656-87E4-FB44BA1E0902}"/>
                    </a:ext>
                  </a:extLst>
                </p14:cNvPr>
                <p14:cNvContentPartPr/>
                <p14:nvPr/>
              </p14:nvContentPartPr>
              <p14:xfrm>
                <a:off x="8067638" y="2345874"/>
                <a:ext cx="101880" cy="133920"/>
              </p14:xfrm>
            </p:contentPart>
          </mc:Choice>
          <mc:Fallback xmlns="">
            <p:pic>
              <p:nvPicPr>
                <p:cNvPr id="918" name="Ink 917">
                  <a:extLst>
                    <a:ext uri="{FF2B5EF4-FFF2-40B4-BE49-F238E27FC236}">
                      <a16:creationId xmlns:a16="http://schemas.microsoft.com/office/drawing/2014/main" id="{015FAE0C-32D1-4656-87E4-FB44BA1E0902}"/>
                    </a:ext>
                  </a:extLst>
                </p:cNvPr>
                <p:cNvPicPr/>
                <p:nvPr/>
              </p:nvPicPr>
              <p:blipFill>
                <a:blip r:embed="rId921"/>
                <a:stretch>
                  <a:fillRect/>
                </a:stretch>
              </p:blipFill>
              <p:spPr>
                <a:xfrm>
                  <a:off x="8058638" y="2336874"/>
                  <a:ext cx="119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919" name="Ink 918">
                  <a:extLst>
                    <a:ext uri="{FF2B5EF4-FFF2-40B4-BE49-F238E27FC236}">
                      <a16:creationId xmlns:a16="http://schemas.microsoft.com/office/drawing/2014/main" id="{4711D9B3-0DF2-4440-94EB-B9DD6CBF0100}"/>
                    </a:ext>
                  </a:extLst>
                </p14:cNvPr>
                <p14:cNvContentPartPr/>
                <p14:nvPr/>
              </p14:nvContentPartPr>
              <p14:xfrm>
                <a:off x="7880438" y="2694714"/>
                <a:ext cx="12600" cy="78480"/>
              </p14:xfrm>
            </p:contentPart>
          </mc:Choice>
          <mc:Fallback xmlns="">
            <p:pic>
              <p:nvPicPr>
                <p:cNvPr id="919" name="Ink 918">
                  <a:extLst>
                    <a:ext uri="{FF2B5EF4-FFF2-40B4-BE49-F238E27FC236}">
                      <a16:creationId xmlns:a16="http://schemas.microsoft.com/office/drawing/2014/main" id="{4711D9B3-0DF2-4440-94EB-B9DD6CBF0100}"/>
                    </a:ext>
                  </a:extLst>
                </p:cNvPr>
                <p:cNvPicPr/>
                <p:nvPr/>
              </p:nvPicPr>
              <p:blipFill>
                <a:blip r:embed="rId923"/>
                <a:stretch>
                  <a:fillRect/>
                </a:stretch>
              </p:blipFill>
              <p:spPr>
                <a:xfrm>
                  <a:off x="7871438" y="2685714"/>
                  <a:ext cx="30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920" name="Ink 919">
                  <a:extLst>
                    <a:ext uri="{FF2B5EF4-FFF2-40B4-BE49-F238E27FC236}">
                      <a16:creationId xmlns:a16="http://schemas.microsoft.com/office/drawing/2014/main" id="{80D31CE9-386E-4155-8F92-30D370BA8F24}"/>
                    </a:ext>
                  </a:extLst>
                </p14:cNvPr>
                <p14:cNvContentPartPr/>
                <p14:nvPr/>
              </p14:nvContentPartPr>
              <p14:xfrm>
                <a:off x="7681718" y="2983434"/>
                <a:ext cx="54720" cy="141480"/>
              </p14:xfrm>
            </p:contentPart>
          </mc:Choice>
          <mc:Fallback xmlns="">
            <p:pic>
              <p:nvPicPr>
                <p:cNvPr id="920" name="Ink 919">
                  <a:extLst>
                    <a:ext uri="{FF2B5EF4-FFF2-40B4-BE49-F238E27FC236}">
                      <a16:creationId xmlns:a16="http://schemas.microsoft.com/office/drawing/2014/main" id="{80D31CE9-386E-4155-8F92-30D370BA8F24}"/>
                    </a:ext>
                  </a:extLst>
                </p:cNvPr>
                <p:cNvPicPr/>
                <p:nvPr/>
              </p:nvPicPr>
              <p:blipFill>
                <a:blip r:embed="rId925"/>
                <a:stretch>
                  <a:fillRect/>
                </a:stretch>
              </p:blipFill>
              <p:spPr>
                <a:xfrm>
                  <a:off x="7672718" y="2974434"/>
                  <a:ext cx="72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921" name="Ink 920">
                  <a:extLst>
                    <a:ext uri="{FF2B5EF4-FFF2-40B4-BE49-F238E27FC236}">
                      <a16:creationId xmlns:a16="http://schemas.microsoft.com/office/drawing/2014/main" id="{8331D901-4FAA-42C5-A7AD-FA7EF3171005}"/>
                    </a:ext>
                  </a:extLst>
                </p14:cNvPr>
                <p14:cNvContentPartPr/>
                <p14:nvPr/>
              </p14:nvContentPartPr>
              <p14:xfrm>
                <a:off x="7509998" y="3248394"/>
                <a:ext cx="82080" cy="45360"/>
              </p14:xfrm>
            </p:contentPart>
          </mc:Choice>
          <mc:Fallback xmlns="">
            <p:pic>
              <p:nvPicPr>
                <p:cNvPr id="921" name="Ink 920">
                  <a:extLst>
                    <a:ext uri="{FF2B5EF4-FFF2-40B4-BE49-F238E27FC236}">
                      <a16:creationId xmlns:a16="http://schemas.microsoft.com/office/drawing/2014/main" id="{8331D901-4FAA-42C5-A7AD-FA7EF3171005}"/>
                    </a:ext>
                  </a:extLst>
                </p:cNvPr>
                <p:cNvPicPr/>
                <p:nvPr/>
              </p:nvPicPr>
              <p:blipFill>
                <a:blip r:embed="rId927"/>
                <a:stretch>
                  <a:fillRect/>
                </a:stretch>
              </p:blipFill>
              <p:spPr>
                <a:xfrm>
                  <a:off x="7500958" y="3239322"/>
                  <a:ext cx="99798" cy="63141"/>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922" name="Ink 921">
                  <a:extLst>
                    <a:ext uri="{FF2B5EF4-FFF2-40B4-BE49-F238E27FC236}">
                      <a16:creationId xmlns:a16="http://schemas.microsoft.com/office/drawing/2014/main" id="{AA268DC0-EB2A-4B3E-8BF1-5DC2295F0947}"/>
                    </a:ext>
                  </a:extLst>
                </p14:cNvPr>
                <p14:cNvContentPartPr/>
                <p14:nvPr/>
              </p14:nvContentPartPr>
              <p14:xfrm>
                <a:off x="7423598" y="3296274"/>
                <a:ext cx="360" cy="360"/>
              </p14:xfrm>
            </p:contentPart>
          </mc:Choice>
          <mc:Fallback xmlns="">
            <p:pic>
              <p:nvPicPr>
                <p:cNvPr id="922" name="Ink 921">
                  <a:extLst>
                    <a:ext uri="{FF2B5EF4-FFF2-40B4-BE49-F238E27FC236}">
                      <a16:creationId xmlns:a16="http://schemas.microsoft.com/office/drawing/2014/main" id="{AA268DC0-EB2A-4B3E-8BF1-5DC2295F0947}"/>
                    </a:ext>
                  </a:extLst>
                </p:cNvPr>
                <p:cNvPicPr/>
                <p:nvPr/>
              </p:nvPicPr>
              <p:blipFill>
                <a:blip r:embed="rId929"/>
                <a:stretch>
                  <a:fillRect/>
                </a:stretch>
              </p:blipFill>
              <p:spPr>
                <a:xfrm>
                  <a:off x="7414598" y="3287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923" name="Ink 922">
                  <a:extLst>
                    <a:ext uri="{FF2B5EF4-FFF2-40B4-BE49-F238E27FC236}">
                      <a16:creationId xmlns:a16="http://schemas.microsoft.com/office/drawing/2014/main" id="{01689FEF-72F6-4C4C-86D5-D7C383521595}"/>
                    </a:ext>
                  </a:extLst>
                </p14:cNvPr>
                <p14:cNvContentPartPr/>
                <p14:nvPr/>
              </p14:nvContentPartPr>
              <p14:xfrm>
                <a:off x="7206518" y="3127794"/>
                <a:ext cx="360" cy="360"/>
              </p14:xfrm>
            </p:contentPart>
          </mc:Choice>
          <mc:Fallback xmlns="">
            <p:pic>
              <p:nvPicPr>
                <p:cNvPr id="923" name="Ink 922">
                  <a:extLst>
                    <a:ext uri="{FF2B5EF4-FFF2-40B4-BE49-F238E27FC236}">
                      <a16:creationId xmlns:a16="http://schemas.microsoft.com/office/drawing/2014/main" id="{01689FEF-72F6-4C4C-86D5-D7C383521595}"/>
                    </a:ext>
                  </a:extLst>
                </p:cNvPr>
                <p:cNvPicPr/>
                <p:nvPr/>
              </p:nvPicPr>
              <p:blipFill>
                <a:blip r:embed="rId929"/>
                <a:stretch>
                  <a:fillRect/>
                </a:stretch>
              </p:blipFill>
              <p:spPr>
                <a:xfrm>
                  <a:off x="7197518" y="3118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924" name="Ink 923">
                  <a:extLst>
                    <a:ext uri="{FF2B5EF4-FFF2-40B4-BE49-F238E27FC236}">
                      <a16:creationId xmlns:a16="http://schemas.microsoft.com/office/drawing/2014/main" id="{B1CA497F-AA67-4DBE-8546-43B81CB327F8}"/>
                    </a:ext>
                  </a:extLst>
                </p14:cNvPr>
                <p14:cNvContentPartPr/>
                <p14:nvPr/>
              </p14:nvContentPartPr>
              <p14:xfrm>
                <a:off x="6869918" y="3308514"/>
                <a:ext cx="360" cy="360"/>
              </p14:xfrm>
            </p:contentPart>
          </mc:Choice>
          <mc:Fallback xmlns="">
            <p:pic>
              <p:nvPicPr>
                <p:cNvPr id="924" name="Ink 923">
                  <a:extLst>
                    <a:ext uri="{FF2B5EF4-FFF2-40B4-BE49-F238E27FC236}">
                      <a16:creationId xmlns:a16="http://schemas.microsoft.com/office/drawing/2014/main" id="{B1CA497F-AA67-4DBE-8546-43B81CB327F8}"/>
                    </a:ext>
                  </a:extLst>
                </p:cNvPr>
                <p:cNvPicPr/>
                <p:nvPr/>
              </p:nvPicPr>
              <p:blipFill>
                <a:blip r:embed="rId929"/>
                <a:stretch>
                  <a:fillRect/>
                </a:stretch>
              </p:blipFill>
              <p:spPr>
                <a:xfrm>
                  <a:off x="6860918" y="32995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925" name="Ink 924">
                  <a:extLst>
                    <a:ext uri="{FF2B5EF4-FFF2-40B4-BE49-F238E27FC236}">
                      <a16:creationId xmlns:a16="http://schemas.microsoft.com/office/drawing/2014/main" id="{ECE80A36-8C01-49B2-A5CD-B25419FC7C49}"/>
                    </a:ext>
                  </a:extLst>
                </p14:cNvPr>
                <p14:cNvContentPartPr/>
                <p14:nvPr/>
              </p14:nvContentPartPr>
              <p14:xfrm>
                <a:off x="6689558" y="3055794"/>
                <a:ext cx="360" cy="360"/>
              </p14:xfrm>
            </p:contentPart>
          </mc:Choice>
          <mc:Fallback xmlns="">
            <p:pic>
              <p:nvPicPr>
                <p:cNvPr id="925" name="Ink 924">
                  <a:extLst>
                    <a:ext uri="{FF2B5EF4-FFF2-40B4-BE49-F238E27FC236}">
                      <a16:creationId xmlns:a16="http://schemas.microsoft.com/office/drawing/2014/main" id="{ECE80A36-8C01-49B2-A5CD-B25419FC7C49}"/>
                    </a:ext>
                  </a:extLst>
                </p:cNvPr>
                <p:cNvPicPr/>
                <p:nvPr/>
              </p:nvPicPr>
              <p:blipFill>
                <a:blip r:embed="rId929"/>
                <a:stretch>
                  <a:fillRect/>
                </a:stretch>
              </p:blipFill>
              <p:spPr>
                <a:xfrm>
                  <a:off x="6680558" y="3046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927" name="Ink 926">
                  <a:extLst>
                    <a:ext uri="{FF2B5EF4-FFF2-40B4-BE49-F238E27FC236}">
                      <a16:creationId xmlns:a16="http://schemas.microsoft.com/office/drawing/2014/main" id="{27C9C103-F413-496E-A9AD-46F3D31E6468}"/>
                    </a:ext>
                  </a:extLst>
                </p14:cNvPr>
                <p14:cNvContentPartPr/>
                <p14:nvPr/>
              </p14:nvContentPartPr>
              <p14:xfrm>
                <a:off x="7291478" y="3392754"/>
                <a:ext cx="24120" cy="111960"/>
              </p14:xfrm>
            </p:contentPart>
          </mc:Choice>
          <mc:Fallback xmlns="">
            <p:pic>
              <p:nvPicPr>
                <p:cNvPr id="927" name="Ink 926">
                  <a:extLst>
                    <a:ext uri="{FF2B5EF4-FFF2-40B4-BE49-F238E27FC236}">
                      <a16:creationId xmlns:a16="http://schemas.microsoft.com/office/drawing/2014/main" id="{27C9C103-F413-496E-A9AD-46F3D31E6468}"/>
                    </a:ext>
                  </a:extLst>
                </p:cNvPr>
                <p:cNvPicPr/>
                <p:nvPr/>
              </p:nvPicPr>
              <p:blipFill>
                <a:blip r:embed="rId934"/>
                <a:stretch>
                  <a:fillRect/>
                </a:stretch>
              </p:blipFill>
              <p:spPr>
                <a:xfrm>
                  <a:off x="7282478" y="3383754"/>
                  <a:ext cx="41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928" name="Ink 927">
                  <a:extLst>
                    <a:ext uri="{FF2B5EF4-FFF2-40B4-BE49-F238E27FC236}">
                      <a16:creationId xmlns:a16="http://schemas.microsoft.com/office/drawing/2014/main" id="{90B32B09-EF89-44BD-B55F-06EA618EF7EB}"/>
                    </a:ext>
                  </a:extLst>
                </p14:cNvPr>
                <p14:cNvContentPartPr/>
                <p14:nvPr/>
              </p14:nvContentPartPr>
              <p14:xfrm>
                <a:off x="7206518" y="3741234"/>
                <a:ext cx="360" cy="181080"/>
              </p14:xfrm>
            </p:contentPart>
          </mc:Choice>
          <mc:Fallback xmlns="">
            <p:pic>
              <p:nvPicPr>
                <p:cNvPr id="928" name="Ink 927">
                  <a:extLst>
                    <a:ext uri="{FF2B5EF4-FFF2-40B4-BE49-F238E27FC236}">
                      <a16:creationId xmlns:a16="http://schemas.microsoft.com/office/drawing/2014/main" id="{90B32B09-EF89-44BD-B55F-06EA618EF7EB}"/>
                    </a:ext>
                  </a:extLst>
                </p:cNvPr>
                <p:cNvPicPr/>
                <p:nvPr/>
              </p:nvPicPr>
              <p:blipFill>
                <a:blip r:embed="rId936"/>
                <a:stretch>
                  <a:fillRect/>
                </a:stretch>
              </p:blipFill>
              <p:spPr>
                <a:xfrm>
                  <a:off x="7197518" y="3732234"/>
                  <a:ext cx="18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929" name="Ink 928">
                  <a:extLst>
                    <a:ext uri="{FF2B5EF4-FFF2-40B4-BE49-F238E27FC236}">
                      <a16:creationId xmlns:a16="http://schemas.microsoft.com/office/drawing/2014/main" id="{0947B5DA-E864-4BC7-BF64-3B83A97826BB}"/>
                    </a:ext>
                  </a:extLst>
                </p14:cNvPr>
                <p14:cNvContentPartPr/>
                <p14:nvPr/>
              </p14:nvContentPartPr>
              <p14:xfrm>
                <a:off x="7483358" y="3537114"/>
                <a:ext cx="128160" cy="130320"/>
              </p14:xfrm>
            </p:contentPart>
          </mc:Choice>
          <mc:Fallback xmlns="">
            <p:pic>
              <p:nvPicPr>
                <p:cNvPr id="929" name="Ink 928">
                  <a:extLst>
                    <a:ext uri="{FF2B5EF4-FFF2-40B4-BE49-F238E27FC236}">
                      <a16:creationId xmlns:a16="http://schemas.microsoft.com/office/drawing/2014/main" id="{0947B5DA-E864-4BC7-BF64-3B83A97826BB}"/>
                    </a:ext>
                  </a:extLst>
                </p:cNvPr>
                <p:cNvPicPr/>
                <p:nvPr/>
              </p:nvPicPr>
              <p:blipFill>
                <a:blip r:embed="rId938"/>
                <a:stretch>
                  <a:fillRect/>
                </a:stretch>
              </p:blipFill>
              <p:spPr>
                <a:xfrm>
                  <a:off x="7474358" y="3528089"/>
                  <a:ext cx="145800" cy="148009"/>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930" name="Ink 929">
                  <a:extLst>
                    <a:ext uri="{FF2B5EF4-FFF2-40B4-BE49-F238E27FC236}">
                      <a16:creationId xmlns:a16="http://schemas.microsoft.com/office/drawing/2014/main" id="{968049E3-CA26-46C3-9FAB-348A85BA20EB}"/>
                    </a:ext>
                  </a:extLst>
                </p14:cNvPr>
                <p14:cNvContentPartPr/>
                <p14:nvPr/>
              </p14:nvContentPartPr>
              <p14:xfrm>
                <a:off x="7519358" y="3970194"/>
                <a:ext cx="77760" cy="155520"/>
              </p14:xfrm>
            </p:contentPart>
          </mc:Choice>
          <mc:Fallback xmlns="">
            <p:pic>
              <p:nvPicPr>
                <p:cNvPr id="930" name="Ink 929">
                  <a:extLst>
                    <a:ext uri="{FF2B5EF4-FFF2-40B4-BE49-F238E27FC236}">
                      <a16:creationId xmlns:a16="http://schemas.microsoft.com/office/drawing/2014/main" id="{968049E3-CA26-46C3-9FAB-348A85BA20EB}"/>
                    </a:ext>
                  </a:extLst>
                </p:cNvPr>
                <p:cNvPicPr/>
                <p:nvPr/>
              </p:nvPicPr>
              <p:blipFill>
                <a:blip r:embed="rId940"/>
                <a:stretch>
                  <a:fillRect/>
                </a:stretch>
              </p:blipFill>
              <p:spPr>
                <a:xfrm>
                  <a:off x="7510316" y="3961215"/>
                  <a:ext cx="95482" cy="173119"/>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931" name="Ink 930">
                  <a:extLst>
                    <a:ext uri="{FF2B5EF4-FFF2-40B4-BE49-F238E27FC236}">
                      <a16:creationId xmlns:a16="http://schemas.microsoft.com/office/drawing/2014/main" id="{840569E5-209D-4B29-8FC9-B994EB27A2E2}"/>
                    </a:ext>
                  </a:extLst>
                </p14:cNvPr>
                <p14:cNvContentPartPr/>
                <p14:nvPr/>
              </p14:nvContentPartPr>
              <p14:xfrm>
                <a:off x="7688198" y="4150554"/>
                <a:ext cx="249480" cy="360"/>
              </p14:xfrm>
            </p:contentPart>
          </mc:Choice>
          <mc:Fallback xmlns="">
            <p:pic>
              <p:nvPicPr>
                <p:cNvPr id="931" name="Ink 930">
                  <a:extLst>
                    <a:ext uri="{FF2B5EF4-FFF2-40B4-BE49-F238E27FC236}">
                      <a16:creationId xmlns:a16="http://schemas.microsoft.com/office/drawing/2014/main" id="{840569E5-209D-4B29-8FC9-B994EB27A2E2}"/>
                    </a:ext>
                  </a:extLst>
                </p:cNvPr>
                <p:cNvPicPr/>
                <p:nvPr/>
              </p:nvPicPr>
              <p:blipFill>
                <a:blip r:embed="rId942"/>
                <a:stretch>
                  <a:fillRect/>
                </a:stretch>
              </p:blipFill>
              <p:spPr>
                <a:xfrm>
                  <a:off x="7679211" y="4141554"/>
                  <a:ext cx="267095"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60" name="Ink 259">
                  <a:extLst>
                    <a:ext uri="{FF2B5EF4-FFF2-40B4-BE49-F238E27FC236}">
                      <a16:creationId xmlns:a16="http://schemas.microsoft.com/office/drawing/2014/main" id="{70BDBE32-A1F9-434E-BA52-B4B3D764856F}"/>
                    </a:ext>
                  </a:extLst>
                </p14:cNvPr>
                <p14:cNvContentPartPr/>
                <p14:nvPr/>
              </p14:nvContentPartPr>
              <p14:xfrm>
                <a:off x="9456518" y="3847585"/>
                <a:ext cx="452880" cy="205200"/>
              </p14:xfrm>
            </p:contentPart>
          </mc:Choice>
          <mc:Fallback xmlns="">
            <p:pic>
              <p:nvPicPr>
                <p:cNvPr id="260" name="Ink 259">
                  <a:extLst>
                    <a:ext uri="{FF2B5EF4-FFF2-40B4-BE49-F238E27FC236}">
                      <a16:creationId xmlns:a16="http://schemas.microsoft.com/office/drawing/2014/main" id="{70BDBE32-A1F9-434E-BA52-B4B3D764856F}"/>
                    </a:ext>
                  </a:extLst>
                </p:cNvPr>
                <p:cNvPicPr/>
                <p:nvPr/>
              </p:nvPicPr>
              <p:blipFill>
                <a:blip r:embed="rId944"/>
                <a:stretch>
                  <a:fillRect/>
                </a:stretch>
              </p:blipFill>
              <p:spPr>
                <a:xfrm>
                  <a:off x="9447518" y="3838585"/>
                  <a:ext cx="470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61" name="Ink 260">
                  <a:extLst>
                    <a:ext uri="{FF2B5EF4-FFF2-40B4-BE49-F238E27FC236}">
                      <a16:creationId xmlns:a16="http://schemas.microsoft.com/office/drawing/2014/main" id="{293139F6-7340-4535-B317-B5CDEF5394D3}"/>
                    </a:ext>
                  </a:extLst>
                </p14:cNvPr>
                <p14:cNvContentPartPr/>
                <p14:nvPr/>
              </p14:nvContentPartPr>
              <p14:xfrm>
                <a:off x="9456518" y="3897985"/>
                <a:ext cx="387720" cy="290520"/>
              </p14:xfrm>
            </p:contentPart>
          </mc:Choice>
          <mc:Fallback xmlns="">
            <p:pic>
              <p:nvPicPr>
                <p:cNvPr id="261" name="Ink 260">
                  <a:extLst>
                    <a:ext uri="{FF2B5EF4-FFF2-40B4-BE49-F238E27FC236}">
                      <a16:creationId xmlns:a16="http://schemas.microsoft.com/office/drawing/2014/main" id="{293139F6-7340-4535-B317-B5CDEF5394D3}"/>
                    </a:ext>
                  </a:extLst>
                </p:cNvPr>
                <p:cNvPicPr/>
                <p:nvPr/>
              </p:nvPicPr>
              <p:blipFill>
                <a:blip r:embed="rId946"/>
                <a:stretch>
                  <a:fillRect/>
                </a:stretch>
              </p:blipFill>
              <p:spPr>
                <a:xfrm>
                  <a:off x="9447518" y="3888985"/>
                  <a:ext cx="4053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62" name="Ink 261">
                  <a:extLst>
                    <a:ext uri="{FF2B5EF4-FFF2-40B4-BE49-F238E27FC236}">
                      <a16:creationId xmlns:a16="http://schemas.microsoft.com/office/drawing/2014/main" id="{DC4D9AFA-09C3-4C14-9396-AB50FF22B12E}"/>
                    </a:ext>
                  </a:extLst>
                </p14:cNvPr>
                <p14:cNvContentPartPr/>
                <p14:nvPr/>
              </p14:nvContentPartPr>
              <p14:xfrm>
                <a:off x="9419798" y="3933985"/>
                <a:ext cx="63720" cy="391680"/>
              </p14:xfrm>
            </p:contentPart>
          </mc:Choice>
          <mc:Fallback xmlns="">
            <p:pic>
              <p:nvPicPr>
                <p:cNvPr id="262" name="Ink 261">
                  <a:extLst>
                    <a:ext uri="{FF2B5EF4-FFF2-40B4-BE49-F238E27FC236}">
                      <a16:creationId xmlns:a16="http://schemas.microsoft.com/office/drawing/2014/main" id="{DC4D9AFA-09C3-4C14-9396-AB50FF22B12E}"/>
                    </a:ext>
                  </a:extLst>
                </p:cNvPr>
                <p:cNvPicPr/>
                <p:nvPr/>
              </p:nvPicPr>
              <p:blipFill>
                <a:blip r:embed="rId948"/>
                <a:stretch>
                  <a:fillRect/>
                </a:stretch>
              </p:blipFill>
              <p:spPr>
                <a:xfrm>
                  <a:off x="9410798" y="3924993"/>
                  <a:ext cx="81360" cy="409304"/>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63" name="Ink 262">
                  <a:extLst>
                    <a:ext uri="{FF2B5EF4-FFF2-40B4-BE49-F238E27FC236}">
                      <a16:creationId xmlns:a16="http://schemas.microsoft.com/office/drawing/2014/main" id="{3AC583ED-066D-4D1E-8B25-8588D396ED00}"/>
                    </a:ext>
                  </a:extLst>
                </p14:cNvPr>
                <p14:cNvContentPartPr/>
                <p14:nvPr/>
              </p14:nvContentPartPr>
              <p14:xfrm>
                <a:off x="9047918" y="3933985"/>
                <a:ext cx="138240" cy="298800"/>
              </p14:xfrm>
            </p:contentPart>
          </mc:Choice>
          <mc:Fallback xmlns="">
            <p:pic>
              <p:nvPicPr>
                <p:cNvPr id="263" name="Ink 262">
                  <a:extLst>
                    <a:ext uri="{FF2B5EF4-FFF2-40B4-BE49-F238E27FC236}">
                      <a16:creationId xmlns:a16="http://schemas.microsoft.com/office/drawing/2014/main" id="{3AC583ED-066D-4D1E-8B25-8588D396ED00}"/>
                    </a:ext>
                  </a:extLst>
                </p:cNvPr>
                <p:cNvPicPr/>
                <p:nvPr/>
              </p:nvPicPr>
              <p:blipFill>
                <a:blip r:embed="rId950"/>
                <a:stretch>
                  <a:fillRect/>
                </a:stretch>
              </p:blipFill>
              <p:spPr>
                <a:xfrm>
                  <a:off x="9038918" y="3924985"/>
                  <a:ext cx="1558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64" name="Ink 263">
                  <a:extLst>
                    <a:ext uri="{FF2B5EF4-FFF2-40B4-BE49-F238E27FC236}">
                      <a16:creationId xmlns:a16="http://schemas.microsoft.com/office/drawing/2014/main" id="{E6FEF3CC-C949-420E-8E13-541098C574FE}"/>
                    </a:ext>
                  </a:extLst>
                </p14:cNvPr>
                <p14:cNvContentPartPr/>
                <p14:nvPr/>
              </p14:nvContentPartPr>
              <p14:xfrm>
                <a:off x="9023078" y="3958105"/>
                <a:ext cx="41400" cy="258120"/>
              </p14:xfrm>
            </p:contentPart>
          </mc:Choice>
          <mc:Fallback xmlns="">
            <p:pic>
              <p:nvPicPr>
                <p:cNvPr id="264" name="Ink 263">
                  <a:extLst>
                    <a:ext uri="{FF2B5EF4-FFF2-40B4-BE49-F238E27FC236}">
                      <a16:creationId xmlns:a16="http://schemas.microsoft.com/office/drawing/2014/main" id="{E6FEF3CC-C949-420E-8E13-541098C574FE}"/>
                    </a:ext>
                  </a:extLst>
                </p:cNvPr>
                <p:cNvPicPr/>
                <p:nvPr/>
              </p:nvPicPr>
              <p:blipFill>
                <a:blip r:embed="rId952"/>
                <a:stretch>
                  <a:fillRect/>
                </a:stretch>
              </p:blipFill>
              <p:spPr>
                <a:xfrm>
                  <a:off x="9014078" y="3949118"/>
                  <a:ext cx="59040" cy="275735"/>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65" name="Ink 264">
                  <a:extLst>
                    <a:ext uri="{FF2B5EF4-FFF2-40B4-BE49-F238E27FC236}">
                      <a16:creationId xmlns:a16="http://schemas.microsoft.com/office/drawing/2014/main" id="{E00CF9E2-FE0C-4688-B857-0853B4AB32AC}"/>
                    </a:ext>
                  </a:extLst>
                </p14:cNvPr>
                <p14:cNvContentPartPr/>
                <p14:nvPr/>
              </p14:nvContentPartPr>
              <p14:xfrm>
                <a:off x="9023798" y="3922105"/>
                <a:ext cx="283320" cy="319320"/>
              </p14:xfrm>
            </p:contentPart>
          </mc:Choice>
          <mc:Fallback xmlns="">
            <p:pic>
              <p:nvPicPr>
                <p:cNvPr id="265" name="Ink 264">
                  <a:extLst>
                    <a:ext uri="{FF2B5EF4-FFF2-40B4-BE49-F238E27FC236}">
                      <a16:creationId xmlns:a16="http://schemas.microsoft.com/office/drawing/2014/main" id="{E00CF9E2-FE0C-4688-B857-0853B4AB32AC}"/>
                    </a:ext>
                  </a:extLst>
                </p:cNvPr>
                <p:cNvPicPr/>
                <p:nvPr/>
              </p:nvPicPr>
              <p:blipFill>
                <a:blip r:embed="rId954"/>
                <a:stretch>
                  <a:fillRect/>
                </a:stretch>
              </p:blipFill>
              <p:spPr>
                <a:xfrm>
                  <a:off x="9014798" y="3913105"/>
                  <a:ext cx="300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67" name="Ink 266">
                  <a:extLst>
                    <a:ext uri="{FF2B5EF4-FFF2-40B4-BE49-F238E27FC236}">
                      <a16:creationId xmlns:a16="http://schemas.microsoft.com/office/drawing/2014/main" id="{965859DB-9440-4A46-BA1C-99CD9EA6D2A8}"/>
                    </a:ext>
                  </a:extLst>
                </p14:cNvPr>
                <p14:cNvContentPartPr/>
                <p14:nvPr/>
              </p14:nvContentPartPr>
              <p14:xfrm>
                <a:off x="8735078" y="4244305"/>
                <a:ext cx="453960" cy="123480"/>
              </p14:xfrm>
            </p:contentPart>
          </mc:Choice>
          <mc:Fallback xmlns="">
            <p:pic>
              <p:nvPicPr>
                <p:cNvPr id="267" name="Ink 266">
                  <a:extLst>
                    <a:ext uri="{FF2B5EF4-FFF2-40B4-BE49-F238E27FC236}">
                      <a16:creationId xmlns:a16="http://schemas.microsoft.com/office/drawing/2014/main" id="{965859DB-9440-4A46-BA1C-99CD9EA6D2A8}"/>
                    </a:ext>
                  </a:extLst>
                </p:cNvPr>
                <p:cNvPicPr/>
                <p:nvPr/>
              </p:nvPicPr>
              <p:blipFill>
                <a:blip r:embed="rId956"/>
                <a:stretch>
                  <a:fillRect/>
                </a:stretch>
              </p:blipFill>
              <p:spPr>
                <a:xfrm>
                  <a:off x="8726078" y="4235305"/>
                  <a:ext cx="471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68" name="Ink 267">
                  <a:extLst>
                    <a:ext uri="{FF2B5EF4-FFF2-40B4-BE49-F238E27FC236}">
                      <a16:creationId xmlns:a16="http://schemas.microsoft.com/office/drawing/2014/main" id="{1D4C69DC-98D2-455B-BE37-6A6F5CF9B6AC}"/>
                    </a:ext>
                  </a:extLst>
                </p14:cNvPr>
                <p14:cNvContentPartPr/>
                <p14:nvPr/>
              </p14:nvContentPartPr>
              <p14:xfrm>
                <a:off x="8731838" y="4343305"/>
                <a:ext cx="421560" cy="119160"/>
              </p14:xfrm>
            </p:contentPart>
          </mc:Choice>
          <mc:Fallback xmlns="">
            <p:pic>
              <p:nvPicPr>
                <p:cNvPr id="268" name="Ink 267">
                  <a:extLst>
                    <a:ext uri="{FF2B5EF4-FFF2-40B4-BE49-F238E27FC236}">
                      <a16:creationId xmlns:a16="http://schemas.microsoft.com/office/drawing/2014/main" id="{1D4C69DC-98D2-455B-BE37-6A6F5CF9B6AC}"/>
                    </a:ext>
                  </a:extLst>
                </p:cNvPr>
                <p:cNvPicPr/>
                <p:nvPr/>
              </p:nvPicPr>
              <p:blipFill>
                <a:blip r:embed="rId958"/>
                <a:stretch>
                  <a:fillRect/>
                </a:stretch>
              </p:blipFill>
              <p:spPr>
                <a:xfrm>
                  <a:off x="8722838" y="4334332"/>
                  <a:ext cx="439200" cy="136747"/>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69" name="Ink 268">
                  <a:extLst>
                    <a:ext uri="{FF2B5EF4-FFF2-40B4-BE49-F238E27FC236}">
                      <a16:creationId xmlns:a16="http://schemas.microsoft.com/office/drawing/2014/main" id="{48617F71-B1D0-4CDE-B57A-F658D670FAE8}"/>
                    </a:ext>
                  </a:extLst>
                </p14:cNvPr>
                <p14:cNvContentPartPr/>
                <p14:nvPr/>
              </p14:nvContentPartPr>
              <p14:xfrm>
                <a:off x="8698718" y="4295065"/>
                <a:ext cx="425520" cy="329760"/>
              </p14:xfrm>
            </p:contentPart>
          </mc:Choice>
          <mc:Fallback xmlns="">
            <p:pic>
              <p:nvPicPr>
                <p:cNvPr id="269" name="Ink 268">
                  <a:extLst>
                    <a:ext uri="{FF2B5EF4-FFF2-40B4-BE49-F238E27FC236}">
                      <a16:creationId xmlns:a16="http://schemas.microsoft.com/office/drawing/2014/main" id="{48617F71-B1D0-4CDE-B57A-F658D670FAE8}"/>
                    </a:ext>
                  </a:extLst>
                </p:cNvPr>
                <p:cNvPicPr/>
                <p:nvPr/>
              </p:nvPicPr>
              <p:blipFill>
                <a:blip r:embed="rId960"/>
                <a:stretch>
                  <a:fillRect/>
                </a:stretch>
              </p:blipFill>
              <p:spPr>
                <a:xfrm>
                  <a:off x="8689718" y="4286075"/>
                  <a:ext cx="443160" cy="347381"/>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74" name="Ink 273">
                  <a:extLst>
                    <a:ext uri="{FF2B5EF4-FFF2-40B4-BE49-F238E27FC236}">
                      <a16:creationId xmlns:a16="http://schemas.microsoft.com/office/drawing/2014/main" id="{7AF5A24B-808A-4695-B056-CF3546FA702D}"/>
                    </a:ext>
                  </a:extLst>
                </p14:cNvPr>
                <p14:cNvContentPartPr/>
                <p14:nvPr/>
              </p14:nvContentPartPr>
              <p14:xfrm>
                <a:off x="8373998" y="4559665"/>
                <a:ext cx="180000" cy="311040"/>
              </p14:xfrm>
            </p:contentPart>
          </mc:Choice>
          <mc:Fallback xmlns="">
            <p:pic>
              <p:nvPicPr>
                <p:cNvPr id="274" name="Ink 273">
                  <a:extLst>
                    <a:ext uri="{FF2B5EF4-FFF2-40B4-BE49-F238E27FC236}">
                      <a16:creationId xmlns:a16="http://schemas.microsoft.com/office/drawing/2014/main" id="{7AF5A24B-808A-4695-B056-CF3546FA702D}"/>
                    </a:ext>
                  </a:extLst>
                </p:cNvPr>
                <p:cNvPicPr/>
                <p:nvPr/>
              </p:nvPicPr>
              <p:blipFill>
                <a:blip r:embed="rId962"/>
                <a:stretch>
                  <a:fillRect/>
                </a:stretch>
              </p:blipFill>
              <p:spPr>
                <a:xfrm>
                  <a:off x="8364998" y="4550675"/>
                  <a:ext cx="197640" cy="3286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75" name="Ink 274">
                  <a:extLst>
                    <a:ext uri="{FF2B5EF4-FFF2-40B4-BE49-F238E27FC236}">
                      <a16:creationId xmlns:a16="http://schemas.microsoft.com/office/drawing/2014/main" id="{C1E5A929-EF80-45AC-8A71-44553F9353B1}"/>
                    </a:ext>
                  </a:extLst>
                </p14:cNvPr>
                <p14:cNvContentPartPr/>
                <p14:nvPr/>
              </p14:nvContentPartPr>
              <p14:xfrm>
                <a:off x="8385518" y="4547785"/>
                <a:ext cx="338040" cy="344880"/>
              </p14:xfrm>
            </p:contentPart>
          </mc:Choice>
          <mc:Fallback xmlns="">
            <p:pic>
              <p:nvPicPr>
                <p:cNvPr id="275" name="Ink 274">
                  <a:extLst>
                    <a:ext uri="{FF2B5EF4-FFF2-40B4-BE49-F238E27FC236}">
                      <a16:creationId xmlns:a16="http://schemas.microsoft.com/office/drawing/2014/main" id="{C1E5A929-EF80-45AC-8A71-44553F9353B1}"/>
                    </a:ext>
                  </a:extLst>
                </p:cNvPr>
                <p:cNvPicPr/>
                <p:nvPr/>
              </p:nvPicPr>
              <p:blipFill>
                <a:blip r:embed="rId964"/>
                <a:stretch>
                  <a:fillRect/>
                </a:stretch>
              </p:blipFill>
              <p:spPr>
                <a:xfrm>
                  <a:off x="8376518" y="4538785"/>
                  <a:ext cx="3556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932" name="Ink 931">
                  <a:extLst>
                    <a:ext uri="{FF2B5EF4-FFF2-40B4-BE49-F238E27FC236}">
                      <a16:creationId xmlns:a16="http://schemas.microsoft.com/office/drawing/2014/main" id="{4B7FCFAC-4F6F-4983-A314-19D02BDE9D04}"/>
                    </a:ext>
                  </a:extLst>
                </p14:cNvPr>
                <p14:cNvContentPartPr/>
                <p14:nvPr/>
              </p14:nvContentPartPr>
              <p14:xfrm>
                <a:off x="8253398" y="4439274"/>
                <a:ext cx="360" cy="360"/>
              </p14:xfrm>
            </p:contentPart>
          </mc:Choice>
          <mc:Fallback xmlns="">
            <p:pic>
              <p:nvPicPr>
                <p:cNvPr id="932" name="Ink 931">
                  <a:extLst>
                    <a:ext uri="{FF2B5EF4-FFF2-40B4-BE49-F238E27FC236}">
                      <a16:creationId xmlns:a16="http://schemas.microsoft.com/office/drawing/2014/main" id="{4B7FCFAC-4F6F-4983-A314-19D02BDE9D04}"/>
                    </a:ext>
                  </a:extLst>
                </p:cNvPr>
                <p:cNvPicPr/>
                <p:nvPr/>
              </p:nvPicPr>
              <p:blipFill>
                <a:blip r:embed="rId929"/>
                <a:stretch>
                  <a:fillRect/>
                </a:stretch>
              </p:blipFill>
              <p:spPr>
                <a:xfrm>
                  <a:off x="8244398" y="4430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936" name="Ink 935">
                  <a:extLst>
                    <a:ext uri="{FF2B5EF4-FFF2-40B4-BE49-F238E27FC236}">
                      <a16:creationId xmlns:a16="http://schemas.microsoft.com/office/drawing/2014/main" id="{8330AE76-7F18-4BD7-A940-2ED7F26939EB}"/>
                    </a:ext>
                  </a:extLst>
                </p14:cNvPr>
                <p14:cNvContentPartPr/>
                <p14:nvPr/>
              </p14:nvContentPartPr>
              <p14:xfrm>
                <a:off x="8277518" y="3837714"/>
                <a:ext cx="111600" cy="12600"/>
              </p14:xfrm>
            </p:contentPart>
          </mc:Choice>
          <mc:Fallback xmlns="">
            <p:pic>
              <p:nvPicPr>
                <p:cNvPr id="936" name="Ink 935">
                  <a:extLst>
                    <a:ext uri="{FF2B5EF4-FFF2-40B4-BE49-F238E27FC236}">
                      <a16:creationId xmlns:a16="http://schemas.microsoft.com/office/drawing/2014/main" id="{8330AE76-7F18-4BD7-A940-2ED7F26939EB}"/>
                    </a:ext>
                  </a:extLst>
                </p:cNvPr>
                <p:cNvPicPr/>
                <p:nvPr/>
              </p:nvPicPr>
              <p:blipFill>
                <a:blip r:embed="rId967"/>
                <a:stretch>
                  <a:fillRect/>
                </a:stretch>
              </p:blipFill>
              <p:spPr>
                <a:xfrm>
                  <a:off x="8268547" y="3828714"/>
                  <a:ext cx="129183"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937" name="Ink 936">
                  <a:extLst>
                    <a:ext uri="{FF2B5EF4-FFF2-40B4-BE49-F238E27FC236}">
                      <a16:creationId xmlns:a16="http://schemas.microsoft.com/office/drawing/2014/main" id="{D9CFEECF-EE6F-4080-95E0-5130EC546212}"/>
                    </a:ext>
                  </a:extLst>
                </p14:cNvPr>
                <p14:cNvContentPartPr/>
                <p14:nvPr/>
              </p14:nvContentPartPr>
              <p14:xfrm>
                <a:off x="8638598" y="3949674"/>
                <a:ext cx="266400" cy="21240"/>
              </p14:xfrm>
            </p:contentPart>
          </mc:Choice>
          <mc:Fallback xmlns="">
            <p:pic>
              <p:nvPicPr>
                <p:cNvPr id="937" name="Ink 936">
                  <a:extLst>
                    <a:ext uri="{FF2B5EF4-FFF2-40B4-BE49-F238E27FC236}">
                      <a16:creationId xmlns:a16="http://schemas.microsoft.com/office/drawing/2014/main" id="{D9CFEECF-EE6F-4080-95E0-5130EC546212}"/>
                    </a:ext>
                  </a:extLst>
                </p:cNvPr>
                <p:cNvPicPr/>
                <p:nvPr/>
              </p:nvPicPr>
              <p:blipFill>
                <a:blip r:embed="rId969"/>
                <a:stretch>
                  <a:fillRect/>
                </a:stretch>
              </p:blipFill>
              <p:spPr>
                <a:xfrm>
                  <a:off x="8629598" y="3940674"/>
                  <a:ext cx="284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938" name="Ink 937">
                  <a:extLst>
                    <a:ext uri="{FF2B5EF4-FFF2-40B4-BE49-F238E27FC236}">
                      <a16:creationId xmlns:a16="http://schemas.microsoft.com/office/drawing/2014/main" id="{5DF7E308-28EE-441D-912F-810052C34EC4}"/>
                    </a:ext>
                  </a:extLst>
                </p14:cNvPr>
                <p14:cNvContentPartPr/>
                <p14:nvPr/>
              </p14:nvContentPartPr>
              <p14:xfrm>
                <a:off x="7883318" y="3248394"/>
                <a:ext cx="177840" cy="63720"/>
              </p14:xfrm>
            </p:contentPart>
          </mc:Choice>
          <mc:Fallback xmlns="">
            <p:pic>
              <p:nvPicPr>
                <p:cNvPr id="938" name="Ink 937">
                  <a:extLst>
                    <a:ext uri="{FF2B5EF4-FFF2-40B4-BE49-F238E27FC236}">
                      <a16:creationId xmlns:a16="http://schemas.microsoft.com/office/drawing/2014/main" id="{5DF7E308-28EE-441D-912F-810052C34EC4}"/>
                    </a:ext>
                  </a:extLst>
                </p:cNvPr>
                <p:cNvPicPr/>
                <p:nvPr/>
              </p:nvPicPr>
              <p:blipFill>
                <a:blip r:embed="rId971"/>
                <a:stretch>
                  <a:fillRect/>
                </a:stretch>
              </p:blipFill>
              <p:spPr>
                <a:xfrm>
                  <a:off x="7874318" y="3239343"/>
                  <a:ext cx="195480" cy="814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939" name="Ink 938">
                  <a:extLst>
                    <a:ext uri="{FF2B5EF4-FFF2-40B4-BE49-F238E27FC236}">
                      <a16:creationId xmlns:a16="http://schemas.microsoft.com/office/drawing/2014/main" id="{6106D34C-AAF8-4175-81D6-0226C3978740}"/>
                    </a:ext>
                  </a:extLst>
                </p14:cNvPr>
                <p14:cNvContentPartPr/>
                <p14:nvPr/>
              </p14:nvContentPartPr>
              <p14:xfrm>
                <a:off x="8103638" y="3404274"/>
                <a:ext cx="246240" cy="103320"/>
              </p14:xfrm>
            </p:contentPart>
          </mc:Choice>
          <mc:Fallback xmlns="">
            <p:pic>
              <p:nvPicPr>
                <p:cNvPr id="939" name="Ink 938">
                  <a:extLst>
                    <a:ext uri="{FF2B5EF4-FFF2-40B4-BE49-F238E27FC236}">
                      <a16:creationId xmlns:a16="http://schemas.microsoft.com/office/drawing/2014/main" id="{6106D34C-AAF8-4175-81D6-0226C3978740}"/>
                    </a:ext>
                  </a:extLst>
                </p:cNvPr>
                <p:cNvPicPr/>
                <p:nvPr/>
              </p:nvPicPr>
              <p:blipFill>
                <a:blip r:embed="rId973"/>
                <a:stretch>
                  <a:fillRect/>
                </a:stretch>
              </p:blipFill>
              <p:spPr>
                <a:xfrm>
                  <a:off x="8094638" y="3395274"/>
                  <a:ext cx="263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940" name="Ink 939">
                  <a:extLst>
                    <a:ext uri="{FF2B5EF4-FFF2-40B4-BE49-F238E27FC236}">
                      <a16:creationId xmlns:a16="http://schemas.microsoft.com/office/drawing/2014/main" id="{495F4798-227A-4D2E-B4DA-059F2D39EAAA}"/>
                    </a:ext>
                  </a:extLst>
                </p14:cNvPr>
                <p14:cNvContentPartPr/>
                <p14:nvPr/>
              </p14:nvContentPartPr>
              <p14:xfrm>
                <a:off x="7979798" y="2971554"/>
                <a:ext cx="117360" cy="248040"/>
              </p14:xfrm>
            </p:contentPart>
          </mc:Choice>
          <mc:Fallback xmlns="">
            <p:pic>
              <p:nvPicPr>
                <p:cNvPr id="940" name="Ink 939">
                  <a:extLst>
                    <a:ext uri="{FF2B5EF4-FFF2-40B4-BE49-F238E27FC236}">
                      <a16:creationId xmlns:a16="http://schemas.microsoft.com/office/drawing/2014/main" id="{495F4798-227A-4D2E-B4DA-059F2D39EAAA}"/>
                    </a:ext>
                  </a:extLst>
                </p:cNvPr>
                <p:cNvPicPr/>
                <p:nvPr/>
              </p:nvPicPr>
              <p:blipFill>
                <a:blip r:embed="rId975"/>
                <a:stretch>
                  <a:fillRect/>
                </a:stretch>
              </p:blipFill>
              <p:spPr>
                <a:xfrm>
                  <a:off x="7970798" y="2962567"/>
                  <a:ext cx="135000" cy="265654"/>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943" name="Ink 942">
                  <a:extLst>
                    <a:ext uri="{FF2B5EF4-FFF2-40B4-BE49-F238E27FC236}">
                      <a16:creationId xmlns:a16="http://schemas.microsoft.com/office/drawing/2014/main" id="{FC929AB1-B10E-4950-8928-FE8C2784AB4E}"/>
                    </a:ext>
                  </a:extLst>
                </p14:cNvPr>
                <p14:cNvContentPartPr/>
                <p14:nvPr/>
              </p14:nvContentPartPr>
              <p14:xfrm>
                <a:off x="8722838" y="3151914"/>
                <a:ext cx="251640" cy="360"/>
              </p14:xfrm>
            </p:contentPart>
          </mc:Choice>
          <mc:Fallback xmlns="">
            <p:pic>
              <p:nvPicPr>
                <p:cNvPr id="943" name="Ink 942">
                  <a:extLst>
                    <a:ext uri="{FF2B5EF4-FFF2-40B4-BE49-F238E27FC236}">
                      <a16:creationId xmlns:a16="http://schemas.microsoft.com/office/drawing/2014/main" id="{FC929AB1-B10E-4950-8928-FE8C2784AB4E}"/>
                    </a:ext>
                  </a:extLst>
                </p:cNvPr>
                <p:cNvPicPr/>
                <p:nvPr/>
              </p:nvPicPr>
              <p:blipFill>
                <a:blip r:embed="rId977"/>
                <a:stretch>
                  <a:fillRect/>
                </a:stretch>
              </p:blipFill>
              <p:spPr>
                <a:xfrm>
                  <a:off x="8713838" y="3142914"/>
                  <a:ext cx="269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254" name="Ink 253">
                  <a:extLst>
                    <a:ext uri="{FF2B5EF4-FFF2-40B4-BE49-F238E27FC236}">
                      <a16:creationId xmlns:a16="http://schemas.microsoft.com/office/drawing/2014/main" id="{388B3C12-0698-42A2-A45B-1D15FAB515FB}"/>
                    </a:ext>
                  </a:extLst>
                </p14:cNvPr>
                <p14:cNvContentPartPr/>
                <p14:nvPr/>
              </p14:nvContentPartPr>
              <p14:xfrm>
                <a:off x="9420518" y="3041185"/>
                <a:ext cx="239760" cy="123120"/>
              </p14:xfrm>
            </p:contentPart>
          </mc:Choice>
          <mc:Fallback xmlns="">
            <p:pic>
              <p:nvPicPr>
                <p:cNvPr id="254" name="Ink 253">
                  <a:extLst>
                    <a:ext uri="{FF2B5EF4-FFF2-40B4-BE49-F238E27FC236}">
                      <a16:creationId xmlns:a16="http://schemas.microsoft.com/office/drawing/2014/main" id="{388B3C12-0698-42A2-A45B-1D15FAB515FB}"/>
                    </a:ext>
                  </a:extLst>
                </p:cNvPr>
                <p:cNvPicPr/>
                <p:nvPr/>
              </p:nvPicPr>
              <p:blipFill>
                <a:blip r:embed="rId979"/>
                <a:stretch>
                  <a:fillRect/>
                </a:stretch>
              </p:blipFill>
              <p:spPr>
                <a:xfrm>
                  <a:off x="9411518" y="3032185"/>
                  <a:ext cx="257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255" name="Ink 254">
                  <a:extLst>
                    <a:ext uri="{FF2B5EF4-FFF2-40B4-BE49-F238E27FC236}">
                      <a16:creationId xmlns:a16="http://schemas.microsoft.com/office/drawing/2014/main" id="{481CA965-19F5-461B-A4BF-F462C5244A75}"/>
                    </a:ext>
                  </a:extLst>
                </p14:cNvPr>
                <p14:cNvContentPartPr/>
                <p14:nvPr/>
              </p14:nvContentPartPr>
              <p14:xfrm>
                <a:off x="9480638" y="3175825"/>
                <a:ext cx="395640" cy="70200"/>
              </p14:xfrm>
            </p:contentPart>
          </mc:Choice>
          <mc:Fallback xmlns="">
            <p:pic>
              <p:nvPicPr>
                <p:cNvPr id="255" name="Ink 254">
                  <a:extLst>
                    <a:ext uri="{FF2B5EF4-FFF2-40B4-BE49-F238E27FC236}">
                      <a16:creationId xmlns:a16="http://schemas.microsoft.com/office/drawing/2014/main" id="{481CA965-19F5-461B-A4BF-F462C5244A75}"/>
                    </a:ext>
                  </a:extLst>
                </p:cNvPr>
                <p:cNvPicPr/>
                <p:nvPr/>
              </p:nvPicPr>
              <p:blipFill>
                <a:blip r:embed="rId981"/>
                <a:stretch>
                  <a:fillRect/>
                </a:stretch>
              </p:blipFill>
              <p:spPr>
                <a:xfrm>
                  <a:off x="9471630" y="3166779"/>
                  <a:ext cx="413296" cy="87931"/>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256" name="Ink 255">
                  <a:extLst>
                    <a:ext uri="{FF2B5EF4-FFF2-40B4-BE49-F238E27FC236}">
                      <a16:creationId xmlns:a16="http://schemas.microsoft.com/office/drawing/2014/main" id="{1866C807-75A8-4CF7-B341-BA0EC86FAF28}"/>
                    </a:ext>
                  </a:extLst>
                </p14:cNvPr>
                <p14:cNvContentPartPr/>
                <p14:nvPr/>
              </p14:nvContentPartPr>
              <p14:xfrm>
                <a:off x="9456518" y="3188065"/>
                <a:ext cx="251640" cy="299520"/>
              </p14:xfrm>
            </p:contentPart>
          </mc:Choice>
          <mc:Fallback xmlns="">
            <p:pic>
              <p:nvPicPr>
                <p:cNvPr id="256" name="Ink 255">
                  <a:extLst>
                    <a:ext uri="{FF2B5EF4-FFF2-40B4-BE49-F238E27FC236}">
                      <a16:creationId xmlns:a16="http://schemas.microsoft.com/office/drawing/2014/main" id="{1866C807-75A8-4CF7-B341-BA0EC86FAF28}"/>
                    </a:ext>
                  </a:extLst>
                </p:cNvPr>
                <p:cNvPicPr/>
                <p:nvPr/>
              </p:nvPicPr>
              <p:blipFill>
                <a:blip r:embed="rId983"/>
                <a:stretch>
                  <a:fillRect/>
                </a:stretch>
              </p:blipFill>
              <p:spPr>
                <a:xfrm>
                  <a:off x="9447518" y="3179065"/>
                  <a:ext cx="2692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257" name="Ink 256">
                  <a:extLst>
                    <a:ext uri="{FF2B5EF4-FFF2-40B4-BE49-F238E27FC236}">
                      <a16:creationId xmlns:a16="http://schemas.microsoft.com/office/drawing/2014/main" id="{AC04724F-8FE7-41BA-9D13-40BC5596F954}"/>
                    </a:ext>
                  </a:extLst>
                </p14:cNvPr>
                <p14:cNvContentPartPr/>
                <p14:nvPr/>
              </p14:nvContentPartPr>
              <p14:xfrm>
                <a:off x="9455798" y="2888545"/>
                <a:ext cx="13320" cy="251640"/>
              </p14:xfrm>
            </p:contentPart>
          </mc:Choice>
          <mc:Fallback xmlns="">
            <p:pic>
              <p:nvPicPr>
                <p:cNvPr id="257" name="Ink 256">
                  <a:extLst>
                    <a:ext uri="{FF2B5EF4-FFF2-40B4-BE49-F238E27FC236}">
                      <a16:creationId xmlns:a16="http://schemas.microsoft.com/office/drawing/2014/main" id="{AC04724F-8FE7-41BA-9D13-40BC5596F954}"/>
                    </a:ext>
                  </a:extLst>
                </p:cNvPr>
                <p:cNvPicPr/>
                <p:nvPr/>
              </p:nvPicPr>
              <p:blipFill>
                <a:blip r:embed="rId985"/>
                <a:stretch>
                  <a:fillRect/>
                </a:stretch>
              </p:blipFill>
              <p:spPr>
                <a:xfrm>
                  <a:off x="9446798" y="2879545"/>
                  <a:ext cx="309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944" name="Ink 943">
                  <a:extLst>
                    <a:ext uri="{FF2B5EF4-FFF2-40B4-BE49-F238E27FC236}">
                      <a16:creationId xmlns:a16="http://schemas.microsoft.com/office/drawing/2014/main" id="{77EA8B6D-99AA-4245-B20D-1EB4253C7464}"/>
                    </a:ext>
                  </a:extLst>
                </p14:cNvPr>
                <p14:cNvContentPartPr/>
                <p14:nvPr/>
              </p14:nvContentPartPr>
              <p14:xfrm>
                <a:off x="9252038" y="3151914"/>
                <a:ext cx="42480" cy="360"/>
              </p14:xfrm>
            </p:contentPart>
          </mc:Choice>
          <mc:Fallback xmlns="">
            <p:pic>
              <p:nvPicPr>
                <p:cNvPr id="944" name="Ink 943">
                  <a:extLst>
                    <a:ext uri="{FF2B5EF4-FFF2-40B4-BE49-F238E27FC236}">
                      <a16:creationId xmlns:a16="http://schemas.microsoft.com/office/drawing/2014/main" id="{77EA8B6D-99AA-4245-B20D-1EB4253C7464}"/>
                    </a:ext>
                  </a:extLst>
                </p:cNvPr>
                <p:cNvPicPr/>
                <p:nvPr/>
              </p:nvPicPr>
              <p:blipFill>
                <a:blip r:embed="rId987"/>
                <a:stretch>
                  <a:fillRect/>
                </a:stretch>
              </p:blipFill>
              <p:spPr>
                <a:xfrm>
                  <a:off x="9243114" y="3142914"/>
                  <a:ext cx="59972"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946" name="Ink 945">
                  <a:extLst>
                    <a:ext uri="{FF2B5EF4-FFF2-40B4-BE49-F238E27FC236}">
                      <a16:creationId xmlns:a16="http://schemas.microsoft.com/office/drawing/2014/main" id="{8FEBBC20-33FF-4EF5-BA6F-C9440AAB4F59}"/>
                    </a:ext>
                  </a:extLst>
                </p14:cNvPr>
                <p14:cNvContentPartPr/>
                <p14:nvPr/>
              </p14:nvContentPartPr>
              <p14:xfrm>
                <a:off x="8284358" y="2814954"/>
                <a:ext cx="162000" cy="98280"/>
              </p14:xfrm>
            </p:contentPart>
          </mc:Choice>
          <mc:Fallback xmlns="">
            <p:pic>
              <p:nvPicPr>
                <p:cNvPr id="946" name="Ink 945">
                  <a:extLst>
                    <a:ext uri="{FF2B5EF4-FFF2-40B4-BE49-F238E27FC236}">
                      <a16:creationId xmlns:a16="http://schemas.microsoft.com/office/drawing/2014/main" id="{8FEBBC20-33FF-4EF5-BA6F-C9440AAB4F59}"/>
                    </a:ext>
                  </a:extLst>
                </p:cNvPr>
                <p:cNvPicPr/>
                <p:nvPr/>
              </p:nvPicPr>
              <p:blipFill>
                <a:blip r:embed="rId989"/>
                <a:stretch>
                  <a:fillRect/>
                </a:stretch>
              </p:blipFill>
              <p:spPr>
                <a:xfrm>
                  <a:off x="8275358" y="2805954"/>
                  <a:ext cx="179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02" name="Ink 301">
                  <a:extLst>
                    <a:ext uri="{FF2B5EF4-FFF2-40B4-BE49-F238E27FC236}">
                      <a16:creationId xmlns:a16="http://schemas.microsoft.com/office/drawing/2014/main" id="{4DDC9B7B-E666-4F54-B64D-6F1F3EB5653F}"/>
                    </a:ext>
                  </a:extLst>
                </p14:cNvPr>
                <p14:cNvContentPartPr/>
                <p14:nvPr/>
              </p14:nvContentPartPr>
              <p14:xfrm>
                <a:off x="5738798" y="885145"/>
                <a:ext cx="232560" cy="317880"/>
              </p14:xfrm>
            </p:contentPart>
          </mc:Choice>
          <mc:Fallback xmlns="">
            <p:pic>
              <p:nvPicPr>
                <p:cNvPr id="302" name="Ink 301">
                  <a:extLst>
                    <a:ext uri="{FF2B5EF4-FFF2-40B4-BE49-F238E27FC236}">
                      <a16:creationId xmlns:a16="http://schemas.microsoft.com/office/drawing/2014/main" id="{4DDC9B7B-E666-4F54-B64D-6F1F3EB5653F}"/>
                    </a:ext>
                  </a:extLst>
                </p:cNvPr>
                <p:cNvPicPr/>
                <p:nvPr/>
              </p:nvPicPr>
              <p:blipFill>
                <a:blip r:embed="rId991"/>
                <a:stretch>
                  <a:fillRect/>
                </a:stretch>
              </p:blipFill>
              <p:spPr>
                <a:xfrm>
                  <a:off x="5729798" y="876155"/>
                  <a:ext cx="250200" cy="3355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03" name="Ink 302">
                  <a:extLst>
                    <a:ext uri="{FF2B5EF4-FFF2-40B4-BE49-F238E27FC236}">
                      <a16:creationId xmlns:a16="http://schemas.microsoft.com/office/drawing/2014/main" id="{47F55AD4-7C17-4EBF-871D-5D240188D24D}"/>
                    </a:ext>
                  </a:extLst>
                </p14:cNvPr>
                <p14:cNvContentPartPr/>
                <p14:nvPr/>
              </p14:nvContentPartPr>
              <p14:xfrm>
                <a:off x="5456918" y="794065"/>
                <a:ext cx="258480" cy="384840"/>
              </p14:xfrm>
            </p:contentPart>
          </mc:Choice>
          <mc:Fallback xmlns="">
            <p:pic>
              <p:nvPicPr>
                <p:cNvPr id="303" name="Ink 302">
                  <a:extLst>
                    <a:ext uri="{FF2B5EF4-FFF2-40B4-BE49-F238E27FC236}">
                      <a16:creationId xmlns:a16="http://schemas.microsoft.com/office/drawing/2014/main" id="{47F55AD4-7C17-4EBF-871D-5D240188D24D}"/>
                    </a:ext>
                  </a:extLst>
                </p:cNvPr>
                <p:cNvPicPr/>
                <p:nvPr/>
              </p:nvPicPr>
              <p:blipFill>
                <a:blip r:embed="rId993"/>
                <a:stretch>
                  <a:fillRect/>
                </a:stretch>
              </p:blipFill>
              <p:spPr>
                <a:xfrm>
                  <a:off x="5447918" y="785073"/>
                  <a:ext cx="276120" cy="402464"/>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05" name="Ink 304">
                  <a:extLst>
                    <a:ext uri="{FF2B5EF4-FFF2-40B4-BE49-F238E27FC236}">
                      <a16:creationId xmlns:a16="http://schemas.microsoft.com/office/drawing/2014/main" id="{9A6B1037-111D-4147-89F7-816CB0CE969C}"/>
                    </a:ext>
                  </a:extLst>
                </p14:cNvPr>
                <p14:cNvContentPartPr/>
                <p14:nvPr/>
              </p14:nvContentPartPr>
              <p14:xfrm>
                <a:off x="5220038" y="897745"/>
                <a:ext cx="507240" cy="293760"/>
              </p14:xfrm>
            </p:contentPart>
          </mc:Choice>
          <mc:Fallback xmlns="">
            <p:pic>
              <p:nvPicPr>
                <p:cNvPr id="305" name="Ink 304">
                  <a:extLst>
                    <a:ext uri="{FF2B5EF4-FFF2-40B4-BE49-F238E27FC236}">
                      <a16:creationId xmlns:a16="http://schemas.microsoft.com/office/drawing/2014/main" id="{9A6B1037-111D-4147-89F7-816CB0CE969C}"/>
                    </a:ext>
                  </a:extLst>
                </p:cNvPr>
                <p:cNvPicPr/>
                <p:nvPr/>
              </p:nvPicPr>
              <p:blipFill>
                <a:blip r:embed="rId995"/>
                <a:stretch>
                  <a:fillRect/>
                </a:stretch>
              </p:blipFill>
              <p:spPr>
                <a:xfrm>
                  <a:off x="5211038" y="888745"/>
                  <a:ext cx="5248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07" name="Ink 306">
                  <a:extLst>
                    <a:ext uri="{FF2B5EF4-FFF2-40B4-BE49-F238E27FC236}">
                      <a16:creationId xmlns:a16="http://schemas.microsoft.com/office/drawing/2014/main" id="{C149A6B0-CD16-4B30-BC83-A217A018DFC6}"/>
                    </a:ext>
                  </a:extLst>
                </p14:cNvPr>
                <p14:cNvContentPartPr/>
                <p14:nvPr/>
              </p14:nvContentPartPr>
              <p14:xfrm>
                <a:off x="5470598" y="1214545"/>
                <a:ext cx="292320" cy="128520"/>
              </p14:xfrm>
            </p:contentPart>
          </mc:Choice>
          <mc:Fallback xmlns="">
            <p:pic>
              <p:nvPicPr>
                <p:cNvPr id="307" name="Ink 306">
                  <a:extLst>
                    <a:ext uri="{FF2B5EF4-FFF2-40B4-BE49-F238E27FC236}">
                      <a16:creationId xmlns:a16="http://schemas.microsoft.com/office/drawing/2014/main" id="{C149A6B0-CD16-4B30-BC83-A217A018DFC6}"/>
                    </a:ext>
                  </a:extLst>
                </p:cNvPr>
                <p:cNvPicPr/>
                <p:nvPr/>
              </p:nvPicPr>
              <p:blipFill>
                <a:blip r:embed="rId997"/>
                <a:stretch>
                  <a:fillRect/>
                </a:stretch>
              </p:blipFill>
              <p:spPr>
                <a:xfrm>
                  <a:off x="5461598" y="1205545"/>
                  <a:ext cx="309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09" name="Ink 308">
                  <a:extLst>
                    <a:ext uri="{FF2B5EF4-FFF2-40B4-BE49-F238E27FC236}">
                      <a16:creationId xmlns:a16="http://schemas.microsoft.com/office/drawing/2014/main" id="{F43E8FD2-7183-4AD0-A930-C3EE80D7FEA5}"/>
                    </a:ext>
                  </a:extLst>
                </p14:cNvPr>
                <p14:cNvContentPartPr/>
                <p14:nvPr/>
              </p14:nvContentPartPr>
              <p14:xfrm>
                <a:off x="4537118" y="906745"/>
                <a:ext cx="480240" cy="320760"/>
              </p14:xfrm>
            </p:contentPart>
          </mc:Choice>
          <mc:Fallback xmlns="">
            <p:pic>
              <p:nvPicPr>
                <p:cNvPr id="309" name="Ink 308">
                  <a:extLst>
                    <a:ext uri="{FF2B5EF4-FFF2-40B4-BE49-F238E27FC236}">
                      <a16:creationId xmlns:a16="http://schemas.microsoft.com/office/drawing/2014/main" id="{F43E8FD2-7183-4AD0-A930-C3EE80D7FEA5}"/>
                    </a:ext>
                  </a:extLst>
                </p:cNvPr>
                <p:cNvPicPr/>
                <p:nvPr/>
              </p:nvPicPr>
              <p:blipFill>
                <a:blip r:embed="rId999"/>
                <a:stretch>
                  <a:fillRect/>
                </a:stretch>
              </p:blipFill>
              <p:spPr>
                <a:xfrm>
                  <a:off x="4528118" y="897745"/>
                  <a:ext cx="4978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11" name="Ink 310">
                  <a:extLst>
                    <a:ext uri="{FF2B5EF4-FFF2-40B4-BE49-F238E27FC236}">
                      <a16:creationId xmlns:a16="http://schemas.microsoft.com/office/drawing/2014/main" id="{DA7D8AB3-900B-4BBC-B8F7-3E09C37783C6}"/>
                    </a:ext>
                  </a:extLst>
                </p14:cNvPr>
                <p14:cNvContentPartPr/>
                <p14:nvPr/>
              </p14:nvContentPartPr>
              <p14:xfrm>
                <a:off x="4968038" y="938425"/>
                <a:ext cx="18720" cy="264600"/>
              </p14:xfrm>
            </p:contentPart>
          </mc:Choice>
          <mc:Fallback xmlns="">
            <p:pic>
              <p:nvPicPr>
                <p:cNvPr id="311" name="Ink 310">
                  <a:extLst>
                    <a:ext uri="{FF2B5EF4-FFF2-40B4-BE49-F238E27FC236}">
                      <a16:creationId xmlns:a16="http://schemas.microsoft.com/office/drawing/2014/main" id="{DA7D8AB3-900B-4BBC-B8F7-3E09C37783C6}"/>
                    </a:ext>
                  </a:extLst>
                </p:cNvPr>
                <p:cNvPicPr/>
                <p:nvPr/>
              </p:nvPicPr>
              <p:blipFill>
                <a:blip r:embed="rId1001"/>
                <a:stretch>
                  <a:fillRect/>
                </a:stretch>
              </p:blipFill>
              <p:spPr>
                <a:xfrm>
                  <a:off x="4959038" y="929437"/>
                  <a:ext cx="36360" cy="282216"/>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12" name="Ink 311">
                  <a:extLst>
                    <a:ext uri="{FF2B5EF4-FFF2-40B4-BE49-F238E27FC236}">
                      <a16:creationId xmlns:a16="http://schemas.microsoft.com/office/drawing/2014/main" id="{6B8C62EF-234B-45B5-BC4F-C3ABF72881DB}"/>
                    </a:ext>
                  </a:extLst>
                </p14:cNvPr>
                <p14:cNvContentPartPr/>
                <p14:nvPr/>
              </p14:nvContentPartPr>
              <p14:xfrm>
                <a:off x="4047158" y="1220665"/>
                <a:ext cx="585000" cy="39960"/>
              </p14:xfrm>
            </p:contentPart>
          </mc:Choice>
          <mc:Fallback xmlns="">
            <p:pic>
              <p:nvPicPr>
                <p:cNvPr id="312" name="Ink 311">
                  <a:extLst>
                    <a:ext uri="{FF2B5EF4-FFF2-40B4-BE49-F238E27FC236}">
                      <a16:creationId xmlns:a16="http://schemas.microsoft.com/office/drawing/2014/main" id="{6B8C62EF-234B-45B5-BC4F-C3ABF72881DB}"/>
                    </a:ext>
                  </a:extLst>
                </p:cNvPr>
                <p:cNvPicPr/>
                <p:nvPr/>
              </p:nvPicPr>
              <p:blipFill>
                <a:blip r:embed="rId1003"/>
                <a:stretch>
                  <a:fillRect/>
                </a:stretch>
              </p:blipFill>
              <p:spPr>
                <a:xfrm>
                  <a:off x="4038158" y="1211665"/>
                  <a:ext cx="602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13" name="Ink 312">
                  <a:extLst>
                    <a:ext uri="{FF2B5EF4-FFF2-40B4-BE49-F238E27FC236}">
                      <a16:creationId xmlns:a16="http://schemas.microsoft.com/office/drawing/2014/main" id="{D66E6749-29AA-4475-B6DC-5A0C23A9D4A5}"/>
                    </a:ext>
                  </a:extLst>
                </p14:cNvPr>
                <p14:cNvContentPartPr/>
                <p14:nvPr/>
              </p14:nvContentPartPr>
              <p14:xfrm>
                <a:off x="4181798" y="1037065"/>
                <a:ext cx="438480" cy="178200"/>
              </p14:xfrm>
            </p:contentPart>
          </mc:Choice>
          <mc:Fallback xmlns="">
            <p:pic>
              <p:nvPicPr>
                <p:cNvPr id="313" name="Ink 312">
                  <a:extLst>
                    <a:ext uri="{FF2B5EF4-FFF2-40B4-BE49-F238E27FC236}">
                      <a16:creationId xmlns:a16="http://schemas.microsoft.com/office/drawing/2014/main" id="{D66E6749-29AA-4475-B6DC-5A0C23A9D4A5}"/>
                    </a:ext>
                  </a:extLst>
                </p:cNvPr>
                <p:cNvPicPr/>
                <p:nvPr/>
              </p:nvPicPr>
              <p:blipFill>
                <a:blip r:embed="rId1005"/>
                <a:stretch>
                  <a:fillRect/>
                </a:stretch>
              </p:blipFill>
              <p:spPr>
                <a:xfrm>
                  <a:off x="4172805" y="1028083"/>
                  <a:ext cx="456106" cy="195804"/>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15" name="Ink 314">
                  <a:extLst>
                    <a:ext uri="{FF2B5EF4-FFF2-40B4-BE49-F238E27FC236}">
                      <a16:creationId xmlns:a16="http://schemas.microsoft.com/office/drawing/2014/main" id="{FDD341F2-94C3-4A94-8805-063B3BAA6740}"/>
                    </a:ext>
                  </a:extLst>
                </p14:cNvPr>
                <p14:cNvContentPartPr/>
                <p14:nvPr/>
              </p14:nvContentPartPr>
              <p14:xfrm>
                <a:off x="3425078" y="1314985"/>
                <a:ext cx="485640" cy="201240"/>
              </p14:xfrm>
            </p:contentPart>
          </mc:Choice>
          <mc:Fallback xmlns="">
            <p:pic>
              <p:nvPicPr>
                <p:cNvPr id="315" name="Ink 314">
                  <a:extLst>
                    <a:ext uri="{FF2B5EF4-FFF2-40B4-BE49-F238E27FC236}">
                      <a16:creationId xmlns:a16="http://schemas.microsoft.com/office/drawing/2014/main" id="{FDD341F2-94C3-4A94-8805-063B3BAA6740}"/>
                    </a:ext>
                  </a:extLst>
                </p:cNvPr>
                <p:cNvPicPr/>
                <p:nvPr/>
              </p:nvPicPr>
              <p:blipFill>
                <a:blip r:embed="rId1007"/>
                <a:stretch>
                  <a:fillRect/>
                </a:stretch>
              </p:blipFill>
              <p:spPr>
                <a:xfrm>
                  <a:off x="3416078" y="1305985"/>
                  <a:ext cx="503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316" name="Ink 315">
                  <a:extLst>
                    <a:ext uri="{FF2B5EF4-FFF2-40B4-BE49-F238E27FC236}">
                      <a16:creationId xmlns:a16="http://schemas.microsoft.com/office/drawing/2014/main" id="{305AD737-7AA4-4AB7-902B-B99C64AC1BB3}"/>
                    </a:ext>
                  </a:extLst>
                </p14:cNvPr>
                <p14:cNvContentPartPr/>
                <p14:nvPr/>
              </p14:nvContentPartPr>
              <p14:xfrm>
                <a:off x="3658358" y="983785"/>
                <a:ext cx="312840" cy="484200"/>
              </p14:xfrm>
            </p:contentPart>
          </mc:Choice>
          <mc:Fallback xmlns="">
            <p:pic>
              <p:nvPicPr>
                <p:cNvPr id="316" name="Ink 315">
                  <a:extLst>
                    <a:ext uri="{FF2B5EF4-FFF2-40B4-BE49-F238E27FC236}">
                      <a16:creationId xmlns:a16="http://schemas.microsoft.com/office/drawing/2014/main" id="{305AD737-7AA4-4AB7-902B-B99C64AC1BB3}"/>
                    </a:ext>
                  </a:extLst>
                </p:cNvPr>
                <p:cNvPicPr/>
                <p:nvPr/>
              </p:nvPicPr>
              <p:blipFill>
                <a:blip r:embed="rId1009"/>
                <a:stretch>
                  <a:fillRect/>
                </a:stretch>
              </p:blipFill>
              <p:spPr>
                <a:xfrm>
                  <a:off x="3649358" y="974785"/>
                  <a:ext cx="3304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317" name="Ink 316">
                  <a:extLst>
                    <a:ext uri="{FF2B5EF4-FFF2-40B4-BE49-F238E27FC236}">
                      <a16:creationId xmlns:a16="http://schemas.microsoft.com/office/drawing/2014/main" id="{38900860-0B1E-43D9-99B4-DA50476E682E}"/>
                    </a:ext>
                  </a:extLst>
                </p14:cNvPr>
                <p14:cNvContentPartPr/>
                <p14:nvPr/>
              </p14:nvContentPartPr>
              <p14:xfrm>
                <a:off x="3575198" y="1028785"/>
                <a:ext cx="359640" cy="487080"/>
              </p14:xfrm>
            </p:contentPart>
          </mc:Choice>
          <mc:Fallback xmlns="">
            <p:pic>
              <p:nvPicPr>
                <p:cNvPr id="317" name="Ink 316">
                  <a:extLst>
                    <a:ext uri="{FF2B5EF4-FFF2-40B4-BE49-F238E27FC236}">
                      <a16:creationId xmlns:a16="http://schemas.microsoft.com/office/drawing/2014/main" id="{38900860-0B1E-43D9-99B4-DA50476E682E}"/>
                    </a:ext>
                  </a:extLst>
                </p:cNvPr>
                <p:cNvPicPr/>
                <p:nvPr/>
              </p:nvPicPr>
              <p:blipFill>
                <a:blip r:embed="rId1011"/>
                <a:stretch>
                  <a:fillRect/>
                </a:stretch>
              </p:blipFill>
              <p:spPr>
                <a:xfrm>
                  <a:off x="3566198" y="1019792"/>
                  <a:ext cx="377280" cy="504707"/>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18" name="Ink 317">
                  <a:extLst>
                    <a:ext uri="{FF2B5EF4-FFF2-40B4-BE49-F238E27FC236}">
                      <a16:creationId xmlns:a16="http://schemas.microsoft.com/office/drawing/2014/main" id="{E59C5247-4C0A-44F6-9D2B-B6851000B779}"/>
                    </a:ext>
                  </a:extLst>
                </p14:cNvPr>
                <p14:cNvContentPartPr/>
                <p14:nvPr/>
              </p14:nvContentPartPr>
              <p14:xfrm>
                <a:off x="3161198" y="1391305"/>
                <a:ext cx="761040" cy="158760"/>
              </p14:xfrm>
            </p:contentPart>
          </mc:Choice>
          <mc:Fallback xmlns="">
            <p:pic>
              <p:nvPicPr>
                <p:cNvPr id="318" name="Ink 317">
                  <a:extLst>
                    <a:ext uri="{FF2B5EF4-FFF2-40B4-BE49-F238E27FC236}">
                      <a16:creationId xmlns:a16="http://schemas.microsoft.com/office/drawing/2014/main" id="{E59C5247-4C0A-44F6-9D2B-B6851000B779}"/>
                    </a:ext>
                  </a:extLst>
                </p:cNvPr>
                <p:cNvPicPr/>
                <p:nvPr/>
              </p:nvPicPr>
              <p:blipFill>
                <a:blip r:embed="rId1013"/>
                <a:stretch>
                  <a:fillRect/>
                </a:stretch>
              </p:blipFill>
              <p:spPr>
                <a:xfrm>
                  <a:off x="3152202" y="1382305"/>
                  <a:ext cx="778672"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953" name="Ink 952">
                  <a:extLst>
                    <a:ext uri="{FF2B5EF4-FFF2-40B4-BE49-F238E27FC236}">
                      <a16:creationId xmlns:a16="http://schemas.microsoft.com/office/drawing/2014/main" id="{4E304D24-6654-47BF-9917-8754A8D666F5}"/>
                    </a:ext>
                  </a:extLst>
                </p14:cNvPr>
                <p14:cNvContentPartPr/>
                <p14:nvPr/>
              </p14:nvContentPartPr>
              <p14:xfrm>
                <a:off x="4162358" y="1503474"/>
                <a:ext cx="230760" cy="25200"/>
              </p14:xfrm>
            </p:contentPart>
          </mc:Choice>
          <mc:Fallback xmlns="">
            <p:pic>
              <p:nvPicPr>
                <p:cNvPr id="953" name="Ink 952">
                  <a:extLst>
                    <a:ext uri="{FF2B5EF4-FFF2-40B4-BE49-F238E27FC236}">
                      <a16:creationId xmlns:a16="http://schemas.microsoft.com/office/drawing/2014/main" id="{4E304D24-6654-47BF-9917-8754A8D666F5}"/>
                    </a:ext>
                  </a:extLst>
                </p:cNvPr>
                <p:cNvPicPr/>
                <p:nvPr/>
              </p:nvPicPr>
              <p:blipFill>
                <a:blip r:embed="rId1015"/>
                <a:stretch>
                  <a:fillRect/>
                </a:stretch>
              </p:blipFill>
              <p:spPr>
                <a:xfrm>
                  <a:off x="4153358" y="1494474"/>
                  <a:ext cx="248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948" name="Ink 947">
                  <a:extLst>
                    <a:ext uri="{FF2B5EF4-FFF2-40B4-BE49-F238E27FC236}">
                      <a16:creationId xmlns:a16="http://schemas.microsoft.com/office/drawing/2014/main" id="{5B60F3BD-F044-42EF-AAD8-245E3BE3FADE}"/>
                    </a:ext>
                  </a:extLst>
                </p14:cNvPr>
                <p14:cNvContentPartPr/>
                <p14:nvPr/>
              </p14:nvContentPartPr>
              <p14:xfrm>
                <a:off x="5594438" y="1828194"/>
                <a:ext cx="153720" cy="303840"/>
              </p14:xfrm>
            </p:contentPart>
          </mc:Choice>
          <mc:Fallback xmlns="">
            <p:pic>
              <p:nvPicPr>
                <p:cNvPr id="948" name="Ink 947">
                  <a:extLst>
                    <a:ext uri="{FF2B5EF4-FFF2-40B4-BE49-F238E27FC236}">
                      <a16:creationId xmlns:a16="http://schemas.microsoft.com/office/drawing/2014/main" id="{5B60F3BD-F044-42EF-AAD8-245E3BE3FADE}"/>
                    </a:ext>
                  </a:extLst>
                </p:cNvPr>
                <p:cNvPicPr/>
                <p:nvPr/>
              </p:nvPicPr>
              <p:blipFill>
                <a:blip r:embed="rId1017"/>
                <a:stretch>
                  <a:fillRect/>
                </a:stretch>
              </p:blipFill>
              <p:spPr>
                <a:xfrm>
                  <a:off x="5585438" y="1819194"/>
                  <a:ext cx="1713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949" name="Ink 948">
                  <a:extLst>
                    <a:ext uri="{FF2B5EF4-FFF2-40B4-BE49-F238E27FC236}">
                      <a16:creationId xmlns:a16="http://schemas.microsoft.com/office/drawing/2014/main" id="{A7D23F19-9712-4617-95D2-86CE17AA655D}"/>
                    </a:ext>
                  </a:extLst>
                </p14:cNvPr>
                <p14:cNvContentPartPr/>
                <p14:nvPr/>
              </p14:nvContentPartPr>
              <p14:xfrm>
                <a:off x="5209238" y="2020074"/>
                <a:ext cx="281160" cy="73440"/>
              </p14:xfrm>
            </p:contentPart>
          </mc:Choice>
          <mc:Fallback xmlns="">
            <p:pic>
              <p:nvPicPr>
                <p:cNvPr id="949" name="Ink 948">
                  <a:extLst>
                    <a:ext uri="{FF2B5EF4-FFF2-40B4-BE49-F238E27FC236}">
                      <a16:creationId xmlns:a16="http://schemas.microsoft.com/office/drawing/2014/main" id="{A7D23F19-9712-4617-95D2-86CE17AA655D}"/>
                    </a:ext>
                  </a:extLst>
                </p:cNvPr>
                <p:cNvPicPr/>
                <p:nvPr/>
              </p:nvPicPr>
              <p:blipFill>
                <a:blip r:embed="rId1019"/>
                <a:stretch>
                  <a:fillRect/>
                </a:stretch>
              </p:blipFill>
              <p:spPr>
                <a:xfrm>
                  <a:off x="5200238" y="2011074"/>
                  <a:ext cx="298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950" name="Ink 949">
                  <a:extLst>
                    <a:ext uri="{FF2B5EF4-FFF2-40B4-BE49-F238E27FC236}">
                      <a16:creationId xmlns:a16="http://schemas.microsoft.com/office/drawing/2014/main" id="{39C48387-2F9A-4678-9B89-8D5AA854EDB4}"/>
                    </a:ext>
                  </a:extLst>
                </p14:cNvPr>
                <p14:cNvContentPartPr/>
                <p14:nvPr/>
              </p14:nvContentPartPr>
              <p14:xfrm>
                <a:off x="5209238" y="1732434"/>
                <a:ext cx="222840" cy="17640"/>
              </p14:xfrm>
            </p:contentPart>
          </mc:Choice>
          <mc:Fallback xmlns="">
            <p:pic>
              <p:nvPicPr>
                <p:cNvPr id="950" name="Ink 949">
                  <a:extLst>
                    <a:ext uri="{FF2B5EF4-FFF2-40B4-BE49-F238E27FC236}">
                      <a16:creationId xmlns:a16="http://schemas.microsoft.com/office/drawing/2014/main" id="{39C48387-2F9A-4678-9B89-8D5AA854EDB4}"/>
                    </a:ext>
                  </a:extLst>
                </p:cNvPr>
                <p:cNvPicPr/>
                <p:nvPr/>
              </p:nvPicPr>
              <p:blipFill>
                <a:blip r:embed="rId1021"/>
                <a:stretch>
                  <a:fillRect/>
                </a:stretch>
              </p:blipFill>
              <p:spPr>
                <a:xfrm>
                  <a:off x="5200223" y="1723434"/>
                  <a:ext cx="240509"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951" name="Ink 950">
                  <a:extLst>
                    <a:ext uri="{FF2B5EF4-FFF2-40B4-BE49-F238E27FC236}">
                      <a16:creationId xmlns:a16="http://schemas.microsoft.com/office/drawing/2014/main" id="{1D21F7F6-260F-4286-AD1F-B5B633D7C076}"/>
                    </a:ext>
                  </a:extLst>
                </p14:cNvPr>
                <p14:cNvContentPartPr/>
                <p14:nvPr/>
              </p14:nvContentPartPr>
              <p14:xfrm>
                <a:off x="4716398" y="1815594"/>
                <a:ext cx="312120" cy="22680"/>
              </p14:xfrm>
            </p:contentPart>
          </mc:Choice>
          <mc:Fallback xmlns="">
            <p:pic>
              <p:nvPicPr>
                <p:cNvPr id="951" name="Ink 950">
                  <a:extLst>
                    <a:ext uri="{FF2B5EF4-FFF2-40B4-BE49-F238E27FC236}">
                      <a16:creationId xmlns:a16="http://schemas.microsoft.com/office/drawing/2014/main" id="{1D21F7F6-260F-4286-AD1F-B5B633D7C076}"/>
                    </a:ext>
                  </a:extLst>
                </p:cNvPr>
                <p:cNvPicPr/>
                <p:nvPr/>
              </p:nvPicPr>
              <p:blipFill>
                <a:blip r:embed="rId1023"/>
                <a:stretch>
                  <a:fillRect/>
                </a:stretch>
              </p:blipFill>
              <p:spPr>
                <a:xfrm>
                  <a:off x="4707408" y="1806449"/>
                  <a:ext cx="329740" cy="40605"/>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954" name="Ink 953">
                  <a:extLst>
                    <a:ext uri="{FF2B5EF4-FFF2-40B4-BE49-F238E27FC236}">
                      <a16:creationId xmlns:a16="http://schemas.microsoft.com/office/drawing/2014/main" id="{82FB084E-8EF5-4D70-A05D-2EFE69440A3B}"/>
                    </a:ext>
                  </a:extLst>
                </p14:cNvPr>
                <p14:cNvContentPartPr/>
                <p14:nvPr/>
              </p14:nvContentPartPr>
              <p14:xfrm>
                <a:off x="4740158" y="1599954"/>
                <a:ext cx="231840" cy="135000"/>
              </p14:xfrm>
            </p:contentPart>
          </mc:Choice>
          <mc:Fallback xmlns="">
            <p:pic>
              <p:nvPicPr>
                <p:cNvPr id="954" name="Ink 953">
                  <a:extLst>
                    <a:ext uri="{FF2B5EF4-FFF2-40B4-BE49-F238E27FC236}">
                      <a16:creationId xmlns:a16="http://schemas.microsoft.com/office/drawing/2014/main" id="{82FB084E-8EF5-4D70-A05D-2EFE69440A3B}"/>
                    </a:ext>
                  </a:extLst>
                </p:cNvPr>
                <p:cNvPicPr/>
                <p:nvPr/>
              </p:nvPicPr>
              <p:blipFill>
                <a:blip r:embed="rId1025"/>
                <a:stretch>
                  <a:fillRect/>
                </a:stretch>
              </p:blipFill>
              <p:spPr>
                <a:xfrm>
                  <a:off x="4731158" y="1590930"/>
                  <a:ext cx="249480" cy="152687"/>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957" name="Ink 956">
                  <a:extLst>
                    <a:ext uri="{FF2B5EF4-FFF2-40B4-BE49-F238E27FC236}">
                      <a16:creationId xmlns:a16="http://schemas.microsoft.com/office/drawing/2014/main" id="{F7C5FD0E-54CE-4741-A425-D824E332E1C1}"/>
                    </a:ext>
                  </a:extLst>
                </p14:cNvPr>
                <p14:cNvContentPartPr/>
                <p14:nvPr/>
              </p14:nvContentPartPr>
              <p14:xfrm>
                <a:off x="4824758" y="1311234"/>
                <a:ext cx="48240" cy="198360"/>
              </p14:xfrm>
            </p:contentPart>
          </mc:Choice>
          <mc:Fallback xmlns="">
            <p:pic>
              <p:nvPicPr>
                <p:cNvPr id="957" name="Ink 956">
                  <a:extLst>
                    <a:ext uri="{FF2B5EF4-FFF2-40B4-BE49-F238E27FC236}">
                      <a16:creationId xmlns:a16="http://schemas.microsoft.com/office/drawing/2014/main" id="{F7C5FD0E-54CE-4741-A425-D824E332E1C1}"/>
                    </a:ext>
                  </a:extLst>
                </p:cNvPr>
                <p:cNvPicPr/>
                <p:nvPr/>
              </p:nvPicPr>
              <p:blipFill>
                <a:blip r:embed="rId1027"/>
                <a:stretch>
                  <a:fillRect/>
                </a:stretch>
              </p:blipFill>
              <p:spPr>
                <a:xfrm>
                  <a:off x="4815758" y="1302234"/>
                  <a:ext cx="65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958" name="Ink 957">
                  <a:extLst>
                    <a:ext uri="{FF2B5EF4-FFF2-40B4-BE49-F238E27FC236}">
                      <a16:creationId xmlns:a16="http://schemas.microsoft.com/office/drawing/2014/main" id="{AFEBAEC2-79D0-4A56-B37A-C5ACB9FBB642}"/>
                    </a:ext>
                  </a:extLst>
                </p14:cNvPr>
                <p14:cNvContentPartPr/>
                <p14:nvPr/>
              </p14:nvContentPartPr>
              <p14:xfrm>
                <a:off x="4968758" y="1311234"/>
                <a:ext cx="25200" cy="120960"/>
              </p14:xfrm>
            </p:contentPart>
          </mc:Choice>
          <mc:Fallback xmlns="">
            <p:pic>
              <p:nvPicPr>
                <p:cNvPr id="958" name="Ink 957">
                  <a:extLst>
                    <a:ext uri="{FF2B5EF4-FFF2-40B4-BE49-F238E27FC236}">
                      <a16:creationId xmlns:a16="http://schemas.microsoft.com/office/drawing/2014/main" id="{AFEBAEC2-79D0-4A56-B37A-C5ACB9FBB642}"/>
                    </a:ext>
                  </a:extLst>
                </p:cNvPr>
                <p:cNvPicPr/>
                <p:nvPr/>
              </p:nvPicPr>
              <p:blipFill>
                <a:blip r:embed="rId1029"/>
                <a:stretch>
                  <a:fillRect/>
                </a:stretch>
              </p:blipFill>
              <p:spPr>
                <a:xfrm>
                  <a:off x="4959758" y="1302234"/>
                  <a:ext cx="42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959" name="Ink 958">
                  <a:extLst>
                    <a:ext uri="{FF2B5EF4-FFF2-40B4-BE49-F238E27FC236}">
                      <a16:creationId xmlns:a16="http://schemas.microsoft.com/office/drawing/2014/main" id="{1BBB4C23-0110-4FFF-ABC5-6B40CDA90D5E}"/>
                    </a:ext>
                  </a:extLst>
                </p14:cNvPr>
                <p14:cNvContentPartPr/>
                <p14:nvPr/>
              </p14:nvContentPartPr>
              <p14:xfrm>
                <a:off x="5061638" y="1455234"/>
                <a:ext cx="47520" cy="123120"/>
              </p14:xfrm>
            </p:contentPart>
          </mc:Choice>
          <mc:Fallback xmlns="">
            <p:pic>
              <p:nvPicPr>
                <p:cNvPr id="959" name="Ink 958">
                  <a:extLst>
                    <a:ext uri="{FF2B5EF4-FFF2-40B4-BE49-F238E27FC236}">
                      <a16:creationId xmlns:a16="http://schemas.microsoft.com/office/drawing/2014/main" id="{1BBB4C23-0110-4FFF-ABC5-6B40CDA90D5E}"/>
                    </a:ext>
                  </a:extLst>
                </p:cNvPr>
                <p:cNvPicPr/>
                <p:nvPr/>
              </p:nvPicPr>
              <p:blipFill>
                <a:blip r:embed="rId1031"/>
                <a:stretch>
                  <a:fillRect/>
                </a:stretch>
              </p:blipFill>
              <p:spPr>
                <a:xfrm>
                  <a:off x="5052638" y="1446234"/>
                  <a:ext cx="65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961" name="Ink 960">
                  <a:extLst>
                    <a:ext uri="{FF2B5EF4-FFF2-40B4-BE49-F238E27FC236}">
                      <a16:creationId xmlns:a16="http://schemas.microsoft.com/office/drawing/2014/main" id="{1EA9F895-A821-4CFB-8BC6-7C28AC76B212}"/>
                    </a:ext>
                  </a:extLst>
                </p14:cNvPr>
                <p14:cNvContentPartPr/>
                <p14:nvPr/>
              </p14:nvContentPartPr>
              <p14:xfrm>
                <a:off x="2935478" y="1705434"/>
                <a:ext cx="312480" cy="87120"/>
              </p14:xfrm>
            </p:contentPart>
          </mc:Choice>
          <mc:Fallback xmlns="">
            <p:pic>
              <p:nvPicPr>
                <p:cNvPr id="961" name="Ink 960">
                  <a:extLst>
                    <a:ext uri="{FF2B5EF4-FFF2-40B4-BE49-F238E27FC236}">
                      <a16:creationId xmlns:a16="http://schemas.microsoft.com/office/drawing/2014/main" id="{1EA9F895-A821-4CFB-8BC6-7C28AC76B212}"/>
                    </a:ext>
                  </a:extLst>
                </p:cNvPr>
                <p:cNvPicPr/>
                <p:nvPr/>
              </p:nvPicPr>
              <p:blipFill>
                <a:blip r:embed="rId1033"/>
                <a:stretch>
                  <a:fillRect/>
                </a:stretch>
              </p:blipFill>
              <p:spPr>
                <a:xfrm>
                  <a:off x="2926478" y="1696434"/>
                  <a:ext cx="330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962" name="Ink 961">
                  <a:extLst>
                    <a:ext uri="{FF2B5EF4-FFF2-40B4-BE49-F238E27FC236}">
                      <a16:creationId xmlns:a16="http://schemas.microsoft.com/office/drawing/2014/main" id="{77E1D286-5B05-4590-B629-A93A214AF9F5}"/>
                    </a:ext>
                  </a:extLst>
                </p14:cNvPr>
                <p14:cNvContentPartPr/>
                <p14:nvPr/>
              </p14:nvContentPartPr>
              <p14:xfrm>
                <a:off x="3609038" y="1671954"/>
                <a:ext cx="228240" cy="139680"/>
              </p14:xfrm>
            </p:contentPart>
          </mc:Choice>
          <mc:Fallback xmlns="">
            <p:pic>
              <p:nvPicPr>
                <p:cNvPr id="962" name="Ink 961">
                  <a:extLst>
                    <a:ext uri="{FF2B5EF4-FFF2-40B4-BE49-F238E27FC236}">
                      <a16:creationId xmlns:a16="http://schemas.microsoft.com/office/drawing/2014/main" id="{77E1D286-5B05-4590-B629-A93A214AF9F5}"/>
                    </a:ext>
                  </a:extLst>
                </p:cNvPr>
                <p:cNvPicPr/>
                <p:nvPr/>
              </p:nvPicPr>
              <p:blipFill>
                <a:blip r:embed="rId1035"/>
                <a:stretch>
                  <a:fillRect/>
                </a:stretch>
              </p:blipFill>
              <p:spPr>
                <a:xfrm>
                  <a:off x="3600038" y="166295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963" name="Ink 962">
                  <a:extLst>
                    <a:ext uri="{FF2B5EF4-FFF2-40B4-BE49-F238E27FC236}">
                      <a16:creationId xmlns:a16="http://schemas.microsoft.com/office/drawing/2014/main" id="{A11B6F4D-78D9-48F2-8637-AEF2A17BCE25}"/>
                    </a:ext>
                  </a:extLst>
                </p14:cNvPr>
                <p14:cNvContentPartPr/>
                <p14:nvPr/>
              </p14:nvContentPartPr>
              <p14:xfrm>
                <a:off x="4138958" y="2033034"/>
                <a:ext cx="61200" cy="162000"/>
              </p14:xfrm>
            </p:contentPart>
          </mc:Choice>
          <mc:Fallback xmlns="">
            <p:pic>
              <p:nvPicPr>
                <p:cNvPr id="963" name="Ink 962">
                  <a:extLst>
                    <a:ext uri="{FF2B5EF4-FFF2-40B4-BE49-F238E27FC236}">
                      <a16:creationId xmlns:a16="http://schemas.microsoft.com/office/drawing/2014/main" id="{A11B6F4D-78D9-48F2-8637-AEF2A17BCE25}"/>
                    </a:ext>
                  </a:extLst>
                </p:cNvPr>
                <p:cNvPicPr/>
                <p:nvPr/>
              </p:nvPicPr>
              <p:blipFill>
                <a:blip r:embed="rId1037"/>
                <a:stretch>
                  <a:fillRect/>
                </a:stretch>
              </p:blipFill>
              <p:spPr>
                <a:xfrm>
                  <a:off x="4129958" y="2024034"/>
                  <a:ext cx="78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964" name="Ink 963">
                  <a:extLst>
                    <a:ext uri="{FF2B5EF4-FFF2-40B4-BE49-F238E27FC236}">
                      <a16:creationId xmlns:a16="http://schemas.microsoft.com/office/drawing/2014/main" id="{96FF33DB-60F7-44BA-8EE0-E3E2382F64DE}"/>
                    </a:ext>
                  </a:extLst>
                </p14:cNvPr>
                <p14:cNvContentPartPr/>
                <p14:nvPr/>
              </p14:nvContentPartPr>
              <p14:xfrm>
                <a:off x="4510118" y="2177394"/>
                <a:ext cx="50040" cy="248040"/>
              </p14:xfrm>
            </p:contentPart>
          </mc:Choice>
          <mc:Fallback xmlns="">
            <p:pic>
              <p:nvPicPr>
                <p:cNvPr id="964" name="Ink 963">
                  <a:extLst>
                    <a:ext uri="{FF2B5EF4-FFF2-40B4-BE49-F238E27FC236}">
                      <a16:creationId xmlns:a16="http://schemas.microsoft.com/office/drawing/2014/main" id="{96FF33DB-60F7-44BA-8EE0-E3E2382F64DE}"/>
                    </a:ext>
                  </a:extLst>
                </p:cNvPr>
                <p:cNvPicPr/>
                <p:nvPr/>
              </p:nvPicPr>
              <p:blipFill>
                <a:blip r:embed="rId1039"/>
                <a:stretch>
                  <a:fillRect/>
                </a:stretch>
              </p:blipFill>
              <p:spPr>
                <a:xfrm>
                  <a:off x="4501118" y="2168394"/>
                  <a:ext cx="676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965" name="Ink 964">
                  <a:extLst>
                    <a:ext uri="{FF2B5EF4-FFF2-40B4-BE49-F238E27FC236}">
                      <a16:creationId xmlns:a16="http://schemas.microsoft.com/office/drawing/2014/main" id="{220FE88A-C698-434B-8962-E7D9B40F9466}"/>
                    </a:ext>
                  </a:extLst>
                </p14:cNvPr>
                <p14:cNvContentPartPr/>
                <p14:nvPr/>
              </p14:nvContentPartPr>
              <p14:xfrm>
                <a:off x="4896398" y="2535594"/>
                <a:ext cx="458280" cy="395280"/>
              </p14:xfrm>
            </p:contentPart>
          </mc:Choice>
          <mc:Fallback xmlns="">
            <p:pic>
              <p:nvPicPr>
                <p:cNvPr id="965" name="Ink 964">
                  <a:extLst>
                    <a:ext uri="{FF2B5EF4-FFF2-40B4-BE49-F238E27FC236}">
                      <a16:creationId xmlns:a16="http://schemas.microsoft.com/office/drawing/2014/main" id="{220FE88A-C698-434B-8962-E7D9B40F9466}"/>
                    </a:ext>
                  </a:extLst>
                </p:cNvPr>
                <p:cNvPicPr/>
                <p:nvPr/>
              </p:nvPicPr>
              <p:blipFill>
                <a:blip r:embed="rId1041"/>
                <a:stretch>
                  <a:fillRect/>
                </a:stretch>
              </p:blipFill>
              <p:spPr>
                <a:xfrm>
                  <a:off x="4887398" y="2526594"/>
                  <a:ext cx="47592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966" name="Ink 965">
                  <a:extLst>
                    <a:ext uri="{FF2B5EF4-FFF2-40B4-BE49-F238E27FC236}">
                      <a16:creationId xmlns:a16="http://schemas.microsoft.com/office/drawing/2014/main" id="{D2922C39-AAB2-4F1F-B411-F9542F3AA9A0}"/>
                    </a:ext>
                  </a:extLst>
                </p14:cNvPr>
                <p14:cNvContentPartPr/>
                <p14:nvPr/>
              </p14:nvContentPartPr>
              <p14:xfrm>
                <a:off x="5702798" y="2863194"/>
                <a:ext cx="25560" cy="267120"/>
              </p14:xfrm>
            </p:contentPart>
          </mc:Choice>
          <mc:Fallback xmlns="">
            <p:pic>
              <p:nvPicPr>
                <p:cNvPr id="966" name="Ink 965">
                  <a:extLst>
                    <a:ext uri="{FF2B5EF4-FFF2-40B4-BE49-F238E27FC236}">
                      <a16:creationId xmlns:a16="http://schemas.microsoft.com/office/drawing/2014/main" id="{D2922C39-AAB2-4F1F-B411-F9542F3AA9A0}"/>
                    </a:ext>
                  </a:extLst>
                </p:cNvPr>
                <p:cNvPicPr/>
                <p:nvPr/>
              </p:nvPicPr>
              <p:blipFill>
                <a:blip r:embed="rId1043"/>
                <a:stretch>
                  <a:fillRect/>
                </a:stretch>
              </p:blipFill>
              <p:spPr>
                <a:xfrm>
                  <a:off x="5693798" y="2854194"/>
                  <a:ext cx="432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967" name="Ink 966">
                  <a:extLst>
                    <a:ext uri="{FF2B5EF4-FFF2-40B4-BE49-F238E27FC236}">
                      <a16:creationId xmlns:a16="http://schemas.microsoft.com/office/drawing/2014/main" id="{A7CA095D-5133-4615-B484-97FBE6004E26}"/>
                    </a:ext>
                  </a:extLst>
                </p14:cNvPr>
                <p14:cNvContentPartPr/>
                <p14:nvPr/>
              </p14:nvContentPartPr>
              <p14:xfrm>
                <a:off x="4896398" y="3199794"/>
                <a:ext cx="191160" cy="12600"/>
              </p14:xfrm>
            </p:contentPart>
          </mc:Choice>
          <mc:Fallback xmlns="">
            <p:pic>
              <p:nvPicPr>
                <p:cNvPr id="967" name="Ink 966">
                  <a:extLst>
                    <a:ext uri="{FF2B5EF4-FFF2-40B4-BE49-F238E27FC236}">
                      <a16:creationId xmlns:a16="http://schemas.microsoft.com/office/drawing/2014/main" id="{A7CA095D-5133-4615-B484-97FBE6004E26}"/>
                    </a:ext>
                  </a:extLst>
                </p:cNvPr>
                <p:cNvPicPr/>
                <p:nvPr/>
              </p:nvPicPr>
              <p:blipFill>
                <a:blip r:embed="rId1045"/>
                <a:stretch>
                  <a:fillRect/>
                </a:stretch>
              </p:blipFill>
              <p:spPr>
                <a:xfrm>
                  <a:off x="4887398" y="3191044"/>
                  <a:ext cx="208800" cy="2975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968" name="Ink 967">
                  <a:extLst>
                    <a:ext uri="{FF2B5EF4-FFF2-40B4-BE49-F238E27FC236}">
                      <a16:creationId xmlns:a16="http://schemas.microsoft.com/office/drawing/2014/main" id="{CE056B9B-8321-4F3E-904D-4E4DABC1C13B}"/>
                    </a:ext>
                  </a:extLst>
                </p14:cNvPr>
                <p14:cNvContentPartPr/>
                <p14:nvPr/>
              </p14:nvContentPartPr>
              <p14:xfrm>
                <a:off x="3356678" y="3019794"/>
                <a:ext cx="228960" cy="73080"/>
              </p14:xfrm>
            </p:contentPart>
          </mc:Choice>
          <mc:Fallback xmlns="">
            <p:pic>
              <p:nvPicPr>
                <p:cNvPr id="968" name="Ink 967">
                  <a:extLst>
                    <a:ext uri="{FF2B5EF4-FFF2-40B4-BE49-F238E27FC236}">
                      <a16:creationId xmlns:a16="http://schemas.microsoft.com/office/drawing/2014/main" id="{CE056B9B-8321-4F3E-904D-4E4DABC1C13B}"/>
                    </a:ext>
                  </a:extLst>
                </p:cNvPr>
                <p:cNvPicPr/>
                <p:nvPr/>
              </p:nvPicPr>
              <p:blipFill>
                <a:blip r:embed="rId1047"/>
                <a:stretch>
                  <a:fillRect/>
                </a:stretch>
              </p:blipFill>
              <p:spPr>
                <a:xfrm>
                  <a:off x="3347678" y="3010838"/>
                  <a:ext cx="246600" cy="90634"/>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969" name="Ink 968">
                  <a:extLst>
                    <a:ext uri="{FF2B5EF4-FFF2-40B4-BE49-F238E27FC236}">
                      <a16:creationId xmlns:a16="http://schemas.microsoft.com/office/drawing/2014/main" id="{34CC0EC5-65EB-4C9B-A172-E8A76E3E3939}"/>
                    </a:ext>
                  </a:extLst>
                </p14:cNvPr>
                <p14:cNvContentPartPr/>
                <p14:nvPr/>
              </p14:nvContentPartPr>
              <p14:xfrm>
                <a:off x="3248318" y="3348114"/>
                <a:ext cx="103320" cy="33120"/>
              </p14:xfrm>
            </p:contentPart>
          </mc:Choice>
          <mc:Fallback xmlns="">
            <p:pic>
              <p:nvPicPr>
                <p:cNvPr id="969" name="Ink 968">
                  <a:extLst>
                    <a:ext uri="{FF2B5EF4-FFF2-40B4-BE49-F238E27FC236}">
                      <a16:creationId xmlns:a16="http://schemas.microsoft.com/office/drawing/2014/main" id="{34CC0EC5-65EB-4C9B-A172-E8A76E3E3939}"/>
                    </a:ext>
                  </a:extLst>
                </p:cNvPr>
                <p:cNvPicPr/>
                <p:nvPr/>
              </p:nvPicPr>
              <p:blipFill>
                <a:blip r:embed="rId1049"/>
                <a:stretch>
                  <a:fillRect/>
                </a:stretch>
              </p:blipFill>
              <p:spPr>
                <a:xfrm>
                  <a:off x="3239318" y="3339114"/>
                  <a:ext cx="120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971" name="Ink 970">
                  <a:extLst>
                    <a:ext uri="{FF2B5EF4-FFF2-40B4-BE49-F238E27FC236}">
                      <a16:creationId xmlns:a16="http://schemas.microsoft.com/office/drawing/2014/main" id="{6C31D60B-82CD-4F63-803C-B27117929829}"/>
                    </a:ext>
                  </a:extLst>
                </p14:cNvPr>
                <p14:cNvContentPartPr/>
                <p14:nvPr/>
              </p14:nvContentPartPr>
              <p14:xfrm>
                <a:off x="2959598" y="3455754"/>
                <a:ext cx="151560" cy="45360"/>
              </p14:xfrm>
            </p:contentPart>
          </mc:Choice>
          <mc:Fallback xmlns="">
            <p:pic>
              <p:nvPicPr>
                <p:cNvPr id="971" name="Ink 970">
                  <a:extLst>
                    <a:ext uri="{FF2B5EF4-FFF2-40B4-BE49-F238E27FC236}">
                      <a16:creationId xmlns:a16="http://schemas.microsoft.com/office/drawing/2014/main" id="{6C31D60B-82CD-4F63-803C-B27117929829}"/>
                    </a:ext>
                  </a:extLst>
                </p:cNvPr>
                <p:cNvPicPr/>
                <p:nvPr/>
              </p:nvPicPr>
              <p:blipFill>
                <a:blip r:embed="rId1051"/>
                <a:stretch>
                  <a:fillRect/>
                </a:stretch>
              </p:blipFill>
              <p:spPr>
                <a:xfrm>
                  <a:off x="2950598" y="3446825"/>
                  <a:ext cx="169200" cy="62861"/>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972" name="Ink 971">
                  <a:extLst>
                    <a:ext uri="{FF2B5EF4-FFF2-40B4-BE49-F238E27FC236}">
                      <a16:creationId xmlns:a16="http://schemas.microsoft.com/office/drawing/2014/main" id="{78AC91DF-A8E9-4857-8A2B-6A0392436AAF}"/>
                    </a:ext>
                  </a:extLst>
                </p14:cNvPr>
                <p14:cNvContentPartPr/>
                <p14:nvPr/>
              </p14:nvContentPartPr>
              <p14:xfrm>
                <a:off x="3163718" y="3543234"/>
                <a:ext cx="280800" cy="150120"/>
              </p14:xfrm>
            </p:contentPart>
          </mc:Choice>
          <mc:Fallback xmlns="">
            <p:pic>
              <p:nvPicPr>
                <p:cNvPr id="972" name="Ink 971">
                  <a:extLst>
                    <a:ext uri="{FF2B5EF4-FFF2-40B4-BE49-F238E27FC236}">
                      <a16:creationId xmlns:a16="http://schemas.microsoft.com/office/drawing/2014/main" id="{78AC91DF-A8E9-4857-8A2B-6A0392436AAF}"/>
                    </a:ext>
                  </a:extLst>
                </p:cNvPr>
                <p:cNvPicPr/>
                <p:nvPr/>
              </p:nvPicPr>
              <p:blipFill>
                <a:blip r:embed="rId1053"/>
                <a:stretch>
                  <a:fillRect/>
                </a:stretch>
              </p:blipFill>
              <p:spPr>
                <a:xfrm>
                  <a:off x="3154718" y="3534234"/>
                  <a:ext cx="298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973" name="Ink 972">
                  <a:extLst>
                    <a:ext uri="{FF2B5EF4-FFF2-40B4-BE49-F238E27FC236}">
                      <a16:creationId xmlns:a16="http://schemas.microsoft.com/office/drawing/2014/main" id="{DFB02F3D-520F-4B19-B78C-3EF89128DC49}"/>
                    </a:ext>
                  </a:extLst>
                </p14:cNvPr>
                <p14:cNvContentPartPr/>
                <p14:nvPr/>
              </p14:nvContentPartPr>
              <p14:xfrm>
                <a:off x="3645398" y="3435954"/>
                <a:ext cx="332640" cy="53640"/>
              </p14:xfrm>
            </p:contentPart>
          </mc:Choice>
          <mc:Fallback xmlns="">
            <p:pic>
              <p:nvPicPr>
                <p:cNvPr id="973" name="Ink 972">
                  <a:extLst>
                    <a:ext uri="{FF2B5EF4-FFF2-40B4-BE49-F238E27FC236}">
                      <a16:creationId xmlns:a16="http://schemas.microsoft.com/office/drawing/2014/main" id="{DFB02F3D-520F-4B19-B78C-3EF89128DC49}"/>
                    </a:ext>
                  </a:extLst>
                </p:cNvPr>
                <p:cNvPicPr/>
                <p:nvPr/>
              </p:nvPicPr>
              <p:blipFill>
                <a:blip r:embed="rId1055"/>
                <a:stretch>
                  <a:fillRect/>
                </a:stretch>
              </p:blipFill>
              <p:spPr>
                <a:xfrm>
                  <a:off x="3636398" y="3426954"/>
                  <a:ext cx="350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974" name="Ink 973">
                  <a:extLst>
                    <a:ext uri="{FF2B5EF4-FFF2-40B4-BE49-F238E27FC236}">
                      <a16:creationId xmlns:a16="http://schemas.microsoft.com/office/drawing/2014/main" id="{A0DEE323-06F8-41CD-8296-939BAEE5A57D}"/>
                    </a:ext>
                  </a:extLst>
                </p14:cNvPr>
                <p14:cNvContentPartPr/>
                <p14:nvPr/>
              </p14:nvContentPartPr>
              <p14:xfrm>
                <a:off x="4487438" y="3115914"/>
                <a:ext cx="47160" cy="12600"/>
              </p14:xfrm>
            </p:contentPart>
          </mc:Choice>
          <mc:Fallback xmlns="">
            <p:pic>
              <p:nvPicPr>
                <p:cNvPr id="974" name="Ink 973">
                  <a:extLst>
                    <a:ext uri="{FF2B5EF4-FFF2-40B4-BE49-F238E27FC236}">
                      <a16:creationId xmlns:a16="http://schemas.microsoft.com/office/drawing/2014/main" id="{A0DEE323-06F8-41CD-8296-939BAEE5A57D}"/>
                    </a:ext>
                  </a:extLst>
                </p:cNvPr>
                <p:cNvPicPr/>
                <p:nvPr/>
              </p:nvPicPr>
              <p:blipFill>
                <a:blip r:embed="rId1057"/>
                <a:stretch>
                  <a:fillRect/>
                </a:stretch>
              </p:blipFill>
              <p:spPr>
                <a:xfrm>
                  <a:off x="4478438" y="3106914"/>
                  <a:ext cx="64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976" name="Ink 975">
                  <a:extLst>
                    <a:ext uri="{FF2B5EF4-FFF2-40B4-BE49-F238E27FC236}">
                      <a16:creationId xmlns:a16="http://schemas.microsoft.com/office/drawing/2014/main" id="{4A8AD69D-F571-486C-A03F-E9D7D4AD3E1A}"/>
                    </a:ext>
                  </a:extLst>
                </p14:cNvPr>
                <p14:cNvContentPartPr/>
                <p14:nvPr/>
              </p14:nvContentPartPr>
              <p14:xfrm>
                <a:off x="4716398" y="3272154"/>
                <a:ext cx="396000" cy="13320"/>
              </p14:xfrm>
            </p:contentPart>
          </mc:Choice>
          <mc:Fallback xmlns="">
            <p:pic>
              <p:nvPicPr>
                <p:cNvPr id="976" name="Ink 975">
                  <a:extLst>
                    <a:ext uri="{FF2B5EF4-FFF2-40B4-BE49-F238E27FC236}">
                      <a16:creationId xmlns:a16="http://schemas.microsoft.com/office/drawing/2014/main" id="{4A8AD69D-F571-486C-A03F-E9D7D4AD3E1A}"/>
                    </a:ext>
                  </a:extLst>
                </p:cNvPr>
                <p:cNvPicPr/>
                <p:nvPr/>
              </p:nvPicPr>
              <p:blipFill>
                <a:blip r:embed="rId1059"/>
                <a:stretch>
                  <a:fillRect/>
                </a:stretch>
              </p:blipFill>
              <p:spPr>
                <a:xfrm>
                  <a:off x="4707398" y="3263154"/>
                  <a:ext cx="413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977" name="Ink 976">
                  <a:extLst>
                    <a:ext uri="{FF2B5EF4-FFF2-40B4-BE49-F238E27FC236}">
                      <a16:creationId xmlns:a16="http://schemas.microsoft.com/office/drawing/2014/main" id="{2D47DE24-F422-4321-AC18-42782445632F}"/>
                    </a:ext>
                  </a:extLst>
                </p14:cNvPr>
                <p14:cNvContentPartPr/>
                <p14:nvPr/>
              </p14:nvContentPartPr>
              <p14:xfrm>
                <a:off x="4932758" y="3647994"/>
                <a:ext cx="273240" cy="21600"/>
              </p14:xfrm>
            </p:contentPart>
          </mc:Choice>
          <mc:Fallback xmlns="">
            <p:pic>
              <p:nvPicPr>
                <p:cNvPr id="977" name="Ink 976">
                  <a:extLst>
                    <a:ext uri="{FF2B5EF4-FFF2-40B4-BE49-F238E27FC236}">
                      <a16:creationId xmlns:a16="http://schemas.microsoft.com/office/drawing/2014/main" id="{2D47DE24-F422-4321-AC18-42782445632F}"/>
                    </a:ext>
                  </a:extLst>
                </p:cNvPr>
                <p:cNvPicPr/>
                <p:nvPr/>
              </p:nvPicPr>
              <p:blipFill>
                <a:blip r:embed="rId1061"/>
                <a:stretch>
                  <a:fillRect/>
                </a:stretch>
              </p:blipFill>
              <p:spPr>
                <a:xfrm>
                  <a:off x="4923758" y="3638994"/>
                  <a:ext cx="290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980" name="Ink 979">
                  <a:extLst>
                    <a:ext uri="{FF2B5EF4-FFF2-40B4-BE49-F238E27FC236}">
                      <a16:creationId xmlns:a16="http://schemas.microsoft.com/office/drawing/2014/main" id="{A7401221-8821-489A-B4E3-026C4ADCB542}"/>
                    </a:ext>
                  </a:extLst>
                </p14:cNvPr>
                <p14:cNvContentPartPr/>
                <p14:nvPr/>
              </p14:nvContentPartPr>
              <p14:xfrm>
                <a:off x="4908638" y="3826194"/>
                <a:ext cx="189360" cy="11880"/>
              </p14:xfrm>
            </p:contentPart>
          </mc:Choice>
          <mc:Fallback xmlns="">
            <p:pic>
              <p:nvPicPr>
                <p:cNvPr id="980" name="Ink 979">
                  <a:extLst>
                    <a:ext uri="{FF2B5EF4-FFF2-40B4-BE49-F238E27FC236}">
                      <a16:creationId xmlns:a16="http://schemas.microsoft.com/office/drawing/2014/main" id="{A7401221-8821-489A-B4E3-026C4ADCB542}"/>
                    </a:ext>
                  </a:extLst>
                </p:cNvPr>
                <p:cNvPicPr/>
                <p:nvPr/>
              </p:nvPicPr>
              <p:blipFill>
                <a:blip r:embed="rId1063"/>
                <a:stretch>
                  <a:fillRect/>
                </a:stretch>
              </p:blipFill>
              <p:spPr>
                <a:xfrm>
                  <a:off x="4899638" y="3817459"/>
                  <a:ext cx="207000" cy="29001"/>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978" name="Ink 977">
                  <a:extLst>
                    <a:ext uri="{FF2B5EF4-FFF2-40B4-BE49-F238E27FC236}">
                      <a16:creationId xmlns:a16="http://schemas.microsoft.com/office/drawing/2014/main" id="{33C35421-07D3-43D1-BC74-E97EBC92B231}"/>
                    </a:ext>
                  </a:extLst>
                </p14:cNvPr>
                <p14:cNvContentPartPr/>
                <p14:nvPr/>
              </p14:nvContentPartPr>
              <p14:xfrm>
                <a:off x="4006118" y="3845274"/>
                <a:ext cx="139320" cy="65160"/>
              </p14:xfrm>
            </p:contentPart>
          </mc:Choice>
          <mc:Fallback xmlns="">
            <p:pic>
              <p:nvPicPr>
                <p:cNvPr id="978" name="Ink 977">
                  <a:extLst>
                    <a:ext uri="{FF2B5EF4-FFF2-40B4-BE49-F238E27FC236}">
                      <a16:creationId xmlns:a16="http://schemas.microsoft.com/office/drawing/2014/main" id="{33C35421-07D3-43D1-BC74-E97EBC92B231}"/>
                    </a:ext>
                  </a:extLst>
                </p:cNvPr>
                <p:cNvPicPr/>
                <p:nvPr/>
              </p:nvPicPr>
              <p:blipFill>
                <a:blip r:embed="rId1065"/>
                <a:stretch>
                  <a:fillRect/>
                </a:stretch>
              </p:blipFill>
              <p:spPr>
                <a:xfrm>
                  <a:off x="3997118" y="3836274"/>
                  <a:ext cx="156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979" name="Ink 978">
                  <a:extLst>
                    <a:ext uri="{FF2B5EF4-FFF2-40B4-BE49-F238E27FC236}">
                      <a16:creationId xmlns:a16="http://schemas.microsoft.com/office/drawing/2014/main" id="{7F6BFEEB-DCED-48B7-B4F0-5F9D8E475B3A}"/>
                    </a:ext>
                  </a:extLst>
                </p14:cNvPr>
                <p14:cNvContentPartPr/>
                <p14:nvPr/>
              </p14:nvContentPartPr>
              <p14:xfrm>
                <a:off x="4126718" y="4022034"/>
                <a:ext cx="302760" cy="93240"/>
              </p14:xfrm>
            </p:contentPart>
          </mc:Choice>
          <mc:Fallback xmlns="">
            <p:pic>
              <p:nvPicPr>
                <p:cNvPr id="979" name="Ink 978">
                  <a:extLst>
                    <a:ext uri="{FF2B5EF4-FFF2-40B4-BE49-F238E27FC236}">
                      <a16:creationId xmlns:a16="http://schemas.microsoft.com/office/drawing/2014/main" id="{7F6BFEEB-DCED-48B7-B4F0-5F9D8E475B3A}"/>
                    </a:ext>
                  </a:extLst>
                </p:cNvPr>
                <p:cNvPicPr/>
                <p:nvPr/>
              </p:nvPicPr>
              <p:blipFill>
                <a:blip r:embed="rId1067"/>
                <a:stretch>
                  <a:fillRect/>
                </a:stretch>
              </p:blipFill>
              <p:spPr>
                <a:xfrm>
                  <a:off x="4117718" y="4013034"/>
                  <a:ext cx="320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981" name="Ink 980">
                  <a:extLst>
                    <a:ext uri="{FF2B5EF4-FFF2-40B4-BE49-F238E27FC236}">
                      <a16:creationId xmlns:a16="http://schemas.microsoft.com/office/drawing/2014/main" id="{80A639AF-B161-465A-8ABB-9E5D8008A633}"/>
                    </a:ext>
                  </a:extLst>
                </p14:cNvPr>
                <p14:cNvContentPartPr/>
                <p14:nvPr/>
              </p14:nvContentPartPr>
              <p14:xfrm>
                <a:off x="3994238" y="4189074"/>
                <a:ext cx="207000" cy="118440"/>
              </p14:xfrm>
            </p:contentPart>
          </mc:Choice>
          <mc:Fallback xmlns="">
            <p:pic>
              <p:nvPicPr>
                <p:cNvPr id="981" name="Ink 980">
                  <a:extLst>
                    <a:ext uri="{FF2B5EF4-FFF2-40B4-BE49-F238E27FC236}">
                      <a16:creationId xmlns:a16="http://schemas.microsoft.com/office/drawing/2014/main" id="{80A639AF-B161-465A-8ABB-9E5D8008A633}"/>
                    </a:ext>
                  </a:extLst>
                </p:cNvPr>
                <p:cNvPicPr/>
                <p:nvPr/>
              </p:nvPicPr>
              <p:blipFill>
                <a:blip r:embed="rId1069"/>
                <a:stretch>
                  <a:fillRect/>
                </a:stretch>
              </p:blipFill>
              <p:spPr>
                <a:xfrm>
                  <a:off x="3985238" y="4180074"/>
                  <a:ext cx="224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982" name="Ink 981">
                  <a:extLst>
                    <a:ext uri="{FF2B5EF4-FFF2-40B4-BE49-F238E27FC236}">
                      <a16:creationId xmlns:a16="http://schemas.microsoft.com/office/drawing/2014/main" id="{9263E0EC-F169-4F7A-B071-259C540B98EC}"/>
                    </a:ext>
                  </a:extLst>
                </p14:cNvPr>
                <p14:cNvContentPartPr/>
                <p14:nvPr/>
              </p14:nvContentPartPr>
              <p14:xfrm>
                <a:off x="4415438" y="4138314"/>
                <a:ext cx="50400" cy="59040"/>
              </p14:xfrm>
            </p:contentPart>
          </mc:Choice>
          <mc:Fallback xmlns="">
            <p:pic>
              <p:nvPicPr>
                <p:cNvPr id="982" name="Ink 981">
                  <a:extLst>
                    <a:ext uri="{FF2B5EF4-FFF2-40B4-BE49-F238E27FC236}">
                      <a16:creationId xmlns:a16="http://schemas.microsoft.com/office/drawing/2014/main" id="{9263E0EC-F169-4F7A-B071-259C540B98EC}"/>
                    </a:ext>
                  </a:extLst>
                </p:cNvPr>
                <p:cNvPicPr/>
                <p:nvPr/>
              </p:nvPicPr>
              <p:blipFill>
                <a:blip r:embed="rId1071"/>
                <a:stretch>
                  <a:fillRect/>
                </a:stretch>
              </p:blipFill>
              <p:spPr>
                <a:xfrm>
                  <a:off x="4406438" y="4129314"/>
                  <a:ext cx="68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984" name="Ink 983">
                  <a:extLst>
                    <a:ext uri="{FF2B5EF4-FFF2-40B4-BE49-F238E27FC236}">
                      <a16:creationId xmlns:a16="http://schemas.microsoft.com/office/drawing/2014/main" id="{E6ED3F44-7A49-4EEF-A13D-5A5728AE39EA}"/>
                    </a:ext>
                  </a:extLst>
                </p14:cNvPr>
                <p14:cNvContentPartPr/>
                <p14:nvPr/>
              </p14:nvContentPartPr>
              <p14:xfrm>
                <a:off x="2369918" y="2894514"/>
                <a:ext cx="181080" cy="101160"/>
              </p14:xfrm>
            </p:contentPart>
          </mc:Choice>
          <mc:Fallback xmlns="">
            <p:pic>
              <p:nvPicPr>
                <p:cNvPr id="984" name="Ink 983">
                  <a:extLst>
                    <a:ext uri="{FF2B5EF4-FFF2-40B4-BE49-F238E27FC236}">
                      <a16:creationId xmlns:a16="http://schemas.microsoft.com/office/drawing/2014/main" id="{E6ED3F44-7A49-4EEF-A13D-5A5728AE39EA}"/>
                    </a:ext>
                  </a:extLst>
                </p:cNvPr>
                <p:cNvPicPr/>
                <p:nvPr/>
              </p:nvPicPr>
              <p:blipFill>
                <a:blip r:embed="rId1073"/>
                <a:stretch>
                  <a:fillRect/>
                </a:stretch>
              </p:blipFill>
              <p:spPr>
                <a:xfrm>
                  <a:off x="2360918" y="2885514"/>
                  <a:ext cx="198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985" name="Ink 984">
                  <a:extLst>
                    <a:ext uri="{FF2B5EF4-FFF2-40B4-BE49-F238E27FC236}">
                      <a16:creationId xmlns:a16="http://schemas.microsoft.com/office/drawing/2014/main" id="{AF2C9CA2-23C5-4C5B-A635-D57B4D8D7621}"/>
                    </a:ext>
                  </a:extLst>
                </p14:cNvPr>
                <p14:cNvContentPartPr/>
                <p14:nvPr/>
              </p14:nvContentPartPr>
              <p14:xfrm>
                <a:off x="2755118" y="2665914"/>
                <a:ext cx="201600" cy="101160"/>
              </p14:xfrm>
            </p:contentPart>
          </mc:Choice>
          <mc:Fallback xmlns="">
            <p:pic>
              <p:nvPicPr>
                <p:cNvPr id="985" name="Ink 984">
                  <a:extLst>
                    <a:ext uri="{FF2B5EF4-FFF2-40B4-BE49-F238E27FC236}">
                      <a16:creationId xmlns:a16="http://schemas.microsoft.com/office/drawing/2014/main" id="{AF2C9CA2-23C5-4C5B-A635-D57B4D8D7621}"/>
                    </a:ext>
                  </a:extLst>
                </p:cNvPr>
                <p:cNvPicPr/>
                <p:nvPr/>
              </p:nvPicPr>
              <p:blipFill>
                <a:blip r:embed="rId1075"/>
                <a:stretch>
                  <a:fillRect/>
                </a:stretch>
              </p:blipFill>
              <p:spPr>
                <a:xfrm>
                  <a:off x="2746118" y="2656914"/>
                  <a:ext cx="219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86" name="Ink 985">
                  <a:extLst>
                    <a:ext uri="{FF2B5EF4-FFF2-40B4-BE49-F238E27FC236}">
                      <a16:creationId xmlns:a16="http://schemas.microsoft.com/office/drawing/2014/main" id="{D75235A1-E486-4DB2-B918-A841C50A9987}"/>
                    </a:ext>
                  </a:extLst>
                </p14:cNvPr>
                <p14:cNvContentPartPr/>
                <p14:nvPr/>
              </p14:nvContentPartPr>
              <p14:xfrm>
                <a:off x="3236078" y="2498874"/>
                <a:ext cx="5400" cy="51840"/>
              </p14:xfrm>
            </p:contentPart>
          </mc:Choice>
          <mc:Fallback xmlns="">
            <p:pic>
              <p:nvPicPr>
                <p:cNvPr id="986" name="Ink 985">
                  <a:extLst>
                    <a:ext uri="{FF2B5EF4-FFF2-40B4-BE49-F238E27FC236}">
                      <a16:creationId xmlns:a16="http://schemas.microsoft.com/office/drawing/2014/main" id="{D75235A1-E486-4DB2-B918-A841C50A9987}"/>
                    </a:ext>
                  </a:extLst>
                </p:cNvPr>
                <p:cNvPicPr/>
                <p:nvPr/>
              </p:nvPicPr>
              <p:blipFill>
                <a:blip r:embed="rId1077"/>
                <a:stretch>
                  <a:fillRect/>
                </a:stretch>
              </p:blipFill>
              <p:spPr>
                <a:xfrm>
                  <a:off x="3226435" y="2489874"/>
                  <a:ext cx="243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87" name="Ink 986">
                  <a:extLst>
                    <a:ext uri="{FF2B5EF4-FFF2-40B4-BE49-F238E27FC236}">
                      <a16:creationId xmlns:a16="http://schemas.microsoft.com/office/drawing/2014/main" id="{C0A55A8B-7E46-4623-BCBD-794841CA8081}"/>
                    </a:ext>
                  </a:extLst>
                </p14:cNvPr>
                <p14:cNvContentPartPr/>
                <p14:nvPr/>
              </p14:nvContentPartPr>
              <p14:xfrm>
                <a:off x="3282158" y="2237514"/>
                <a:ext cx="14400" cy="123120"/>
              </p14:xfrm>
            </p:contentPart>
          </mc:Choice>
          <mc:Fallback xmlns="">
            <p:pic>
              <p:nvPicPr>
                <p:cNvPr id="987" name="Ink 986">
                  <a:extLst>
                    <a:ext uri="{FF2B5EF4-FFF2-40B4-BE49-F238E27FC236}">
                      <a16:creationId xmlns:a16="http://schemas.microsoft.com/office/drawing/2014/main" id="{C0A55A8B-7E46-4623-BCBD-794841CA8081}"/>
                    </a:ext>
                  </a:extLst>
                </p:cNvPr>
                <p:cNvPicPr/>
                <p:nvPr/>
              </p:nvPicPr>
              <p:blipFill>
                <a:blip r:embed="rId1079"/>
                <a:stretch>
                  <a:fillRect/>
                </a:stretch>
              </p:blipFill>
              <p:spPr>
                <a:xfrm>
                  <a:off x="3272927" y="2228488"/>
                  <a:ext cx="32492" cy="140812"/>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88" name="Ink 987">
                  <a:extLst>
                    <a:ext uri="{FF2B5EF4-FFF2-40B4-BE49-F238E27FC236}">
                      <a16:creationId xmlns:a16="http://schemas.microsoft.com/office/drawing/2014/main" id="{74FD5E06-08D5-4DD3-8B5F-E064F725F1FF}"/>
                    </a:ext>
                  </a:extLst>
                </p14:cNvPr>
                <p14:cNvContentPartPr/>
                <p14:nvPr/>
              </p14:nvContentPartPr>
              <p14:xfrm>
                <a:off x="3041318" y="2562234"/>
                <a:ext cx="38880" cy="12600"/>
              </p14:xfrm>
            </p:contentPart>
          </mc:Choice>
          <mc:Fallback xmlns="">
            <p:pic>
              <p:nvPicPr>
                <p:cNvPr id="988" name="Ink 987">
                  <a:extLst>
                    <a:ext uri="{FF2B5EF4-FFF2-40B4-BE49-F238E27FC236}">
                      <a16:creationId xmlns:a16="http://schemas.microsoft.com/office/drawing/2014/main" id="{74FD5E06-08D5-4DD3-8B5F-E064F725F1FF}"/>
                    </a:ext>
                  </a:extLst>
                </p:cNvPr>
                <p:cNvPicPr/>
                <p:nvPr/>
              </p:nvPicPr>
              <p:blipFill>
                <a:blip r:embed="rId1081"/>
                <a:stretch>
                  <a:fillRect/>
                </a:stretch>
              </p:blipFill>
              <p:spPr>
                <a:xfrm>
                  <a:off x="3032234" y="2553234"/>
                  <a:ext cx="56685"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89" name="Ink 988">
                  <a:extLst>
                    <a:ext uri="{FF2B5EF4-FFF2-40B4-BE49-F238E27FC236}">
                      <a16:creationId xmlns:a16="http://schemas.microsoft.com/office/drawing/2014/main" id="{606EF711-F4BB-4059-BE06-5C34A29CC794}"/>
                    </a:ext>
                  </a:extLst>
                </p14:cNvPr>
                <p14:cNvContentPartPr/>
                <p14:nvPr/>
              </p14:nvContentPartPr>
              <p14:xfrm>
                <a:off x="2658638" y="2598594"/>
                <a:ext cx="360" cy="360"/>
              </p14:xfrm>
            </p:contentPart>
          </mc:Choice>
          <mc:Fallback xmlns="">
            <p:pic>
              <p:nvPicPr>
                <p:cNvPr id="989" name="Ink 988">
                  <a:extLst>
                    <a:ext uri="{FF2B5EF4-FFF2-40B4-BE49-F238E27FC236}">
                      <a16:creationId xmlns:a16="http://schemas.microsoft.com/office/drawing/2014/main" id="{606EF711-F4BB-4059-BE06-5C34A29CC794}"/>
                    </a:ext>
                  </a:extLst>
                </p:cNvPr>
                <p:cNvPicPr/>
                <p:nvPr/>
              </p:nvPicPr>
              <p:blipFill>
                <a:blip r:embed="rId929"/>
                <a:stretch>
                  <a:fillRect/>
                </a:stretch>
              </p:blipFill>
              <p:spPr>
                <a:xfrm>
                  <a:off x="2649638" y="2589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990" name="Ink 989">
                  <a:extLst>
                    <a:ext uri="{FF2B5EF4-FFF2-40B4-BE49-F238E27FC236}">
                      <a16:creationId xmlns:a16="http://schemas.microsoft.com/office/drawing/2014/main" id="{AB6EEAEB-C32F-48CA-8C18-85EB43686A1F}"/>
                    </a:ext>
                  </a:extLst>
                </p14:cNvPr>
                <p14:cNvContentPartPr/>
                <p14:nvPr/>
              </p14:nvContentPartPr>
              <p14:xfrm>
                <a:off x="2667278" y="2803074"/>
                <a:ext cx="39960" cy="5040"/>
              </p14:xfrm>
            </p:contentPart>
          </mc:Choice>
          <mc:Fallback xmlns="">
            <p:pic>
              <p:nvPicPr>
                <p:cNvPr id="990" name="Ink 989">
                  <a:extLst>
                    <a:ext uri="{FF2B5EF4-FFF2-40B4-BE49-F238E27FC236}">
                      <a16:creationId xmlns:a16="http://schemas.microsoft.com/office/drawing/2014/main" id="{AB6EEAEB-C32F-48CA-8C18-85EB43686A1F}"/>
                    </a:ext>
                  </a:extLst>
                </p:cNvPr>
                <p:cNvPicPr/>
                <p:nvPr/>
              </p:nvPicPr>
              <p:blipFill>
                <a:blip r:embed="rId1084"/>
                <a:stretch>
                  <a:fillRect/>
                </a:stretch>
              </p:blipFill>
              <p:spPr>
                <a:xfrm>
                  <a:off x="2658278" y="2794074"/>
                  <a:ext cx="57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992" name="Ink 991">
                  <a:extLst>
                    <a:ext uri="{FF2B5EF4-FFF2-40B4-BE49-F238E27FC236}">
                      <a16:creationId xmlns:a16="http://schemas.microsoft.com/office/drawing/2014/main" id="{D9B2D050-DB2F-48D6-A3C3-3B6D10C537F1}"/>
                    </a:ext>
                  </a:extLst>
                </p14:cNvPr>
                <p14:cNvContentPartPr/>
                <p14:nvPr/>
              </p14:nvContentPartPr>
              <p14:xfrm>
                <a:off x="2454158" y="2694714"/>
                <a:ext cx="360" cy="360"/>
              </p14:xfrm>
            </p:contentPart>
          </mc:Choice>
          <mc:Fallback xmlns="">
            <p:pic>
              <p:nvPicPr>
                <p:cNvPr id="992" name="Ink 991">
                  <a:extLst>
                    <a:ext uri="{FF2B5EF4-FFF2-40B4-BE49-F238E27FC236}">
                      <a16:creationId xmlns:a16="http://schemas.microsoft.com/office/drawing/2014/main" id="{D9B2D050-DB2F-48D6-A3C3-3B6D10C537F1}"/>
                    </a:ext>
                  </a:extLst>
                </p:cNvPr>
                <p:cNvPicPr/>
                <p:nvPr/>
              </p:nvPicPr>
              <p:blipFill>
                <a:blip r:embed="rId929"/>
                <a:stretch>
                  <a:fillRect/>
                </a:stretch>
              </p:blipFill>
              <p:spPr>
                <a:xfrm>
                  <a:off x="2445158" y="26857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993" name="Ink 992">
                  <a:extLst>
                    <a:ext uri="{FF2B5EF4-FFF2-40B4-BE49-F238E27FC236}">
                      <a16:creationId xmlns:a16="http://schemas.microsoft.com/office/drawing/2014/main" id="{22B6B9AE-72C6-4F97-8A74-2CBBF5AA42FE}"/>
                    </a:ext>
                  </a:extLst>
                </p14:cNvPr>
                <p14:cNvContentPartPr/>
                <p14:nvPr/>
              </p14:nvContentPartPr>
              <p14:xfrm>
                <a:off x="2768438" y="2249394"/>
                <a:ext cx="73080" cy="12600"/>
              </p14:xfrm>
            </p:contentPart>
          </mc:Choice>
          <mc:Fallback xmlns="">
            <p:pic>
              <p:nvPicPr>
                <p:cNvPr id="993" name="Ink 992">
                  <a:extLst>
                    <a:ext uri="{FF2B5EF4-FFF2-40B4-BE49-F238E27FC236}">
                      <a16:creationId xmlns:a16="http://schemas.microsoft.com/office/drawing/2014/main" id="{22B6B9AE-72C6-4F97-8A74-2CBBF5AA42FE}"/>
                    </a:ext>
                  </a:extLst>
                </p:cNvPr>
                <p:cNvPicPr/>
                <p:nvPr/>
              </p:nvPicPr>
              <p:blipFill>
                <a:blip r:embed="rId1087"/>
                <a:stretch>
                  <a:fillRect/>
                </a:stretch>
              </p:blipFill>
              <p:spPr>
                <a:xfrm>
                  <a:off x="2759438" y="2240394"/>
                  <a:ext cx="90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994" name="Ink 993">
                  <a:extLst>
                    <a:ext uri="{FF2B5EF4-FFF2-40B4-BE49-F238E27FC236}">
                      <a16:creationId xmlns:a16="http://schemas.microsoft.com/office/drawing/2014/main" id="{747A0318-D537-4A38-8453-22A20FF405D0}"/>
                    </a:ext>
                  </a:extLst>
                </p14:cNvPr>
                <p14:cNvContentPartPr/>
                <p14:nvPr/>
              </p14:nvContentPartPr>
              <p14:xfrm>
                <a:off x="2608238" y="2345874"/>
                <a:ext cx="2520" cy="360"/>
              </p14:xfrm>
            </p:contentPart>
          </mc:Choice>
          <mc:Fallback xmlns="">
            <p:pic>
              <p:nvPicPr>
                <p:cNvPr id="994" name="Ink 993">
                  <a:extLst>
                    <a:ext uri="{FF2B5EF4-FFF2-40B4-BE49-F238E27FC236}">
                      <a16:creationId xmlns:a16="http://schemas.microsoft.com/office/drawing/2014/main" id="{747A0318-D537-4A38-8453-22A20FF405D0}"/>
                    </a:ext>
                  </a:extLst>
                </p:cNvPr>
                <p:cNvPicPr/>
                <p:nvPr/>
              </p:nvPicPr>
              <p:blipFill>
                <a:blip r:embed="rId1089"/>
                <a:stretch>
                  <a:fillRect/>
                </a:stretch>
              </p:blipFill>
              <p:spPr>
                <a:xfrm>
                  <a:off x="2599238" y="2336874"/>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996" name="Ink 995">
                  <a:extLst>
                    <a:ext uri="{FF2B5EF4-FFF2-40B4-BE49-F238E27FC236}">
                      <a16:creationId xmlns:a16="http://schemas.microsoft.com/office/drawing/2014/main" id="{05FEAA50-C86E-42F7-9593-5EAFED789FA8}"/>
                    </a:ext>
                  </a:extLst>
                </p14:cNvPr>
                <p14:cNvContentPartPr/>
                <p14:nvPr/>
              </p14:nvContentPartPr>
              <p14:xfrm>
                <a:off x="2973998" y="1984794"/>
                <a:ext cx="178560" cy="70560"/>
              </p14:xfrm>
            </p:contentPart>
          </mc:Choice>
          <mc:Fallback xmlns="">
            <p:pic>
              <p:nvPicPr>
                <p:cNvPr id="996" name="Ink 995">
                  <a:extLst>
                    <a:ext uri="{FF2B5EF4-FFF2-40B4-BE49-F238E27FC236}">
                      <a16:creationId xmlns:a16="http://schemas.microsoft.com/office/drawing/2014/main" id="{05FEAA50-C86E-42F7-9593-5EAFED789FA8}"/>
                    </a:ext>
                  </a:extLst>
                </p:cNvPr>
                <p:cNvPicPr/>
                <p:nvPr/>
              </p:nvPicPr>
              <p:blipFill>
                <a:blip r:embed="rId1091"/>
                <a:stretch>
                  <a:fillRect/>
                </a:stretch>
              </p:blipFill>
              <p:spPr>
                <a:xfrm>
                  <a:off x="2964998" y="1975794"/>
                  <a:ext cx="196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997" name="Ink 996">
                  <a:extLst>
                    <a:ext uri="{FF2B5EF4-FFF2-40B4-BE49-F238E27FC236}">
                      <a16:creationId xmlns:a16="http://schemas.microsoft.com/office/drawing/2014/main" id="{DF004EFD-C3B0-4654-B550-92598157716B}"/>
                    </a:ext>
                  </a:extLst>
                </p14:cNvPr>
                <p14:cNvContentPartPr/>
                <p14:nvPr/>
              </p14:nvContentPartPr>
              <p14:xfrm>
                <a:off x="2774198" y="2081274"/>
                <a:ext cx="17280" cy="360"/>
              </p14:xfrm>
            </p:contentPart>
          </mc:Choice>
          <mc:Fallback xmlns="">
            <p:pic>
              <p:nvPicPr>
                <p:cNvPr id="997" name="Ink 996">
                  <a:extLst>
                    <a:ext uri="{FF2B5EF4-FFF2-40B4-BE49-F238E27FC236}">
                      <a16:creationId xmlns:a16="http://schemas.microsoft.com/office/drawing/2014/main" id="{DF004EFD-C3B0-4654-B550-92598157716B}"/>
                    </a:ext>
                  </a:extLst>
                </p:cNvPr>
                <p:cNvPicPr/>
                <p:nvPr/>
              </p:nvPicPr>
              <p:blipFill>
                <a:blip r:embed="rId1093"/>
                <a:stretch>
                  <a:fillRect/>
                </a:stretch>
              </p:blipFill>
              <p:spPr>
                <a:xfrm>
                  <a:off x="2765198" y="2072274"/>
                  <a:ext cx="3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998" name="Ink 997">
                  <a:extLst>
                    <a:ext uri="{FF2B5EF4-FFF2-40B4-BE49-F238E27FC236}">
                      <a16:creationId xmlns:a16="http://schemas.microsoft.com/office/drawing/2014/main" id="{BB876A05-76E2-4199-AD7A-009B40EA21DF}"/>
                    </a:ext>
                  </a:extLst>
                </p14:cNvPr>
                <p14:cNvContentPartPr/>
                <p14:nvPr/>
              </p14:nvContentPartPr>
              <p14:xfrm>
                <a:off x="3404918" y="1905234"/>
                <a:ext cx="14400" cy="7920"/>
              </p14:xfrm>
            </p:contentPart>
          </mc:Choice>
          <mc:Fallback xmlns="">
            <p:pic>
              <p:nvPicPr>
                <p:cNvPr id="998" name="Ink 997">
                  <a:extLst>
                    <a:ext uri="{FF2B5EF4-FFF2-40B4-BE49-F238E27FC236}">
                      <a16:creationId xmlns:a16="http://schemas.microsoft.com/office/drawing/2014/main" id="{BB876A05-76E2-4199-AD7A-009B40EA21DF}"/>
                    </a:ext>
                  </a:extLst>
                </p:cNvPr>
                <p:cNvPicPr/>
                <p:nvPr/>
              </p:nvPicPr>
              <p:blipFill>
                <a:blip r:embed="rId1095"/>
                <a:stretch>
                  <a:fillRect/>
                </a:stretch>
              </p:blipFill>
              <p:spPr>
                <a:xfrm>
                  <a:off x="3395918" y="1896234"/>
                  <a:ext cx="32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000" name="Ink 999">
                  <a:extLst>
                    <a:ext uri="{FF2B5EF4-FFF2-40B4-BE49-F238E27FC236}">
                      <a16:creationId xmlns:a16="http://schemas.microsoft.com/office/drawing/2014/main" id="{A2128631-91E6-496E-91E4-6FDD1E208F6A}"/>
                    </a:ext>
                  </a:extLst>
                </p14:cNvPr>
                <p14:cNvContentPartPr/>
                <p14:nvPr/>
              </p14:nvContentPartPr>
              <p14:xfrm>
                <a:off x="5473838" y="2850954"/>
                <a:ext cx="360" cy="360"/>
              </p14:xfrm>
            </p:contentPart>
          </mc:Choice>
          <mc:Fallback xmlns="">
            <p:pic>
              <p:nvPicPr>
                <p:cNvPr id="1000" name="Ink 999">
                  <a:extLst>
                    <a:ext uri="{FF2B5EF4-FFF2-40B4-BE49-F238E27FC236}">
                      <a16:creationId xmlns:a16="http://schemas.microsoft.com/office/drawing/2014/main" id="{A2128631-91E6-496E-91E4-6FDD1E208F6A}"/>
                    </a:ext>
                  </a:extLst>
                </p:cNvPr>
                <p:cNvPicPr/>
                <p:nvPr/>
              </p:nvPicPr>
              <p:blipFill>
                <a:blip r:embed="rId929"/>
                <a:stretch>
                  <a:fillRect/>
                </a:stretch>
              </p:blipFill>
              <p:spPr>
                <a:xfrm>
                  <a:off x="5464838" y="2841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1001" name="Ink 1000">
                  <a:extLst>
                    <a:ext uri="{FF2B5EF4-FFF2-40B4-BE49-F238E27FC236}">
                      <a16:creationId xmlns:a16="http://schemas.microsoft.com/office/drawing/2014/main" id="{CD0916A0-8DBB-40D3-A792-D1C12119AF6F}"/>
                    </a:ext>
                  </a:extLst>
                </p14:cNvPr>
                <p14:cNvContentPartPr/>
                <p14:nvPr/>
              </p14:nvContentPartPr>
              <p14:xfrm>
                <a:off x="5871278" y="3464754"/>
                <a:ext cx="360" cy="360"/>
              </p14:xfrm>
            </p:contentPart>
          </mc:Choice>
          <mc:Fallback xmlns="">
            <p:pic>
              <p:nvPicPr>
                <p:cNvPr id="1001" name="Ink 1000">
                  <a:extLst>
                    <a:ext uri="{FF2B5EF4-FFF2-40B4-BE49-F238E27FC236}">
                      <a16:creationId xmlns:a16="http://schemas.microsoft.com/office/drawing/2014/main" id="{CD0916A0-8DBB-40D3-A792-D1C12119AF6F}"/>
                    </a:ext>
                  </a:extLst>
                </p:cNvPr>
                <p:cNvPicPr/>
                <p:nvPr/>
              </p:nvPicPr>
              <p:blipFill>
                <a:blip r:embed="rId929"/>
                <a:stretch>
                  <a:fillRect/>
                </a:stretch>
              </p:blipFill>
              <p:spPr>
                <a:xfrm>
                  <a:off x="5862278" y="3455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003" name="Ink 1002">
                  <a:extLst>
                    <a:ext uri="{FF2B5EF4-FFF2-40B4-BE49-F238E27FC236}">
                      <a16:creationId xmlns:a16="http://schemas.microsoft.com/office/drawing/2014/main" id="{3E70293F-7B2E-4B11-963F-03E621E8C1A7}"/>
                    </a:ext>
                  </a:extLst>
                </p14:cNvPr>
                <p14:cNvContentPartPr/>
                <p14:nvPr/>
              </p14:nvContentPartPr>
              <p14:xfrm>
                <a:off x="4405718" y="2633874"/>
                <a:ext cx="358920" cy="13320"/>
              </p14:xfrm>
            </p:contentPart>
          </mc:Choice>
          <mc:Fallback xmlns="">
            <p:pic>
              <p:nvPicPr>
                <p:cNvPr id="1003" name="Ink 1002">
                  <a:extLst>
                    <a:ext uri="{FF2B5EF4-FFF2-40B4-BE49-F238E27FC236}">
                      <a16:creationId xmlns:a16="http://schemas.microsoft.com/office/drawing/2014/main" id="{3E70293F-7B2E-4B11-963F-03E621E8C1A7}"/>
                    </a:ext>
                  </a:extLst>
                </p:cNvPr>
                <p:cNvPicPr/>
                <p:nvPr/>
              </p:nvPicPr>
              <p:blipFill>
                <a:blip r:embed="rId1099"/>
                <a:stretch>
                  <a:fillRect/>
                </a:stretch>
              </p:blipFill>
              <p:spPr>
                <a:xfrm>
                  <a:off x="4396718" y="2624624"/>
                  <a:ext cx="376560" cy="3145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1004" name="Ink 1003">
                  <a:extLst>
                    <a:ext uri="{FF2B5EF4-FFF2-40B4-BE49-F238E27FC236}">
                      <a16:creationId xmlns:a16="http://schemas.microsoft.com/office/drawing/2014/main" id="{1C53A21D-B3F5-4454-89EE-A5E54EB272DF}"/>
                    </a:ext>
                  </a:extLst>
                </p14:cNvPr>
                <p14:cNvContentPartPr/>
                <p14:nvPr/>
              </p14:nvContentPartPr>
              <p14:xfrm>
                <a:off x="4126718" y="2412474"/>
                <a:ext cx="49320" cy="25920"/>
              </p14:xfrm>
            </p:contentPart>
          </mc:Choice>
          <mc:Fallback xmlns="">
            <p:pic>
              <p:nvPicPr>
                <p:cNvPr id="1004" name="Ink 1003">
                  <a:extLst>
                    <a:ext uri="{FF2B5EF4-FFF2-40B4-BE49-F238E27FC236}">
                      <a16:creationId xmlns:a16="http://schemas.microsoft.com/office/drawing/2014/main" id="{1C53A21D-B3F5-4454-89EE-A5E54EB272DF}"/>
                    </a:ext>
                  </a:extLst>
                </p:cNvPr>
                <p:cNvPicPr/>
                <p:nvPr/>
              </p:nvPicPr>
              <p:blipFill>
                <a:blip r:embed="rId1101"/>
                <a:stretch>
                  <a:fillRect/>
                </a:stretch>
              </p:blipFill>
              <p:spPr>
                <a:xfrm>
                  <a:off x="4117718" y="2403474"/>
                  <a:ext cx="66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005" name="Ink 1004">
                  <a:extLst>
                    <a:ext uri="{FF2B5EF4-FFF2-40B4-BE49-F238E27FC236}">
                      <a16:creationId xmlns:a16="http://schemas.microsoft.com/office/drawing/2014/main" id="{8499EA95-DF08-4693-ABB8-69AEFBC5BFF0}"/>
                    </a:ext>
                  </a:extLst>
                </p14:cNvPr>
                <p14:cNvContentPartPr/>
                <p14:nvPr/>
              </p14:nvContentPartPr>
              <p14:xfrm>
                <a:off x="4655918" y="2429034"/>
                <a:ext cx="291960" cy="41040"/>
              </p14:xfrm>
            </p:contentPart>
          </mc:Choice>
          <mc:Fallback xmlns="">
            <p:pic>
              <p:nvPicPr>
                <p:cNvPr id="1005" name="Ink 1004">
                  <a:extLst>
                    <a:ext uri="{FF2B5EF4-FFF2-40B4-BE49-F238E27FC236}">
                      <a16:creationId xmlns:a16="http://schemas.microsoft.com/office/drawing/2014/main" id="{8499EA95-DF08-4693-ABB8-69AEFBC5BFF0}"/>
                    </a:ext>
                  </a:extLst>
                </p:cNvPr>
                <p:cNvPicPr/>
                <p:nvPr/>
              </p:nvPicPr>
              <p:blipFill>
                <a:blip r:embed="rId1103"/>
                <a:stretch>
                  <a:fillRect/>
                </a:stretch>
              </p:blipFill>
              <p:spPr>
                <a:xfrm>
                  <a:off x="4646918" y="2419954"/>
                  <a:ext cx="309600" cy="58836"/>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006" name="Ink 1005">
                  <a:extLst>
                    <a:ext uri="{FF2B5EF4-FFF2-40B4-BE49-F238E27FC236}">
                      <a16:creationId xmlns:a16="http://schemas.microsoft.com/office/drawing/2014/main" id="{AFFE7D78-97DC-48AB-BB68-8D0AF9DB6AD3}"/>
                    </a:ext>
                  </a:extLst>
                </p14:cNvPr>
                <p14:cNvContentPartPr/>
                <p14:nvPr/>
              </p14:nvContentPartPr>
              <p14:xfrm>
                <a:off x="5810798" y="2261634"/>
                <a:ext cx="360" cy="360"/>
              </p14:xfrm>
            </p:contentPart>
          </mc:Choice>
          <mc:Fallback xmlns="">
            <p:pic>
              <p:nvPicPr>
                <p:cNvPr id="1006" name="Ink 1005">
                  <a:extLst>
                    <a:ext uri="{FF2B5EF4-FFF2-40B4-BE49-F238E27FC236}">
                      <a16:creationId xmlns:a16="http://schemas.microsoft.com/office/drawing/2014/main" id="{AFFE7D78-97DC-48AB-BB68-8D0AF9DB6AD3}"/>
                    </a:ext>
                  </a:extLst>
                </p:cNvPr>
                <p:cNvPicPr/>
                <p:nvPr/>
              </p:nvPicPr>
              <p:blipFill>
                <a:blip r:embed="rId929"/>
                <a:stretch>
                  <a:fillRect/>
                </a:stretch>
              </p:blipFill>
              <p:spPr>
                <a:xfrm>
                  <a:off x="5801798" y="2252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1008" name="Ink 1007">
                  <a:extLst>
                    <a:ext uri="{FF2B5EF4-FFF2-40B4-BE49-F238E27FC236}">
                      <a16:creationId xmlns:a16="http://schemas.microsoft.com/office/drawing/2014/main" id="{4896B93B-7C46-4BF0-B1DF-ED6C3EB61F00}"/>
                    </a:ext>
                  </a:extLst>
                </p14:cNvPr>
                <p14:cNvContentPartPr/>
                <p14:nvPr/>
              </p14:nvContentPartPr>
              <p14:xfrm>
                <a:off x="5810798" y="2839074"/>
                <a:ext cx="360" cy="360"/>
              </p14:xfrm>
            </p:contentPart>
          </mc:Choice>
          <mc:Fallback xmlns="">
            <p:pic>
              <p:nvPicPr>
                <p:cNvPr id="1008" name="Ink 1007">
                  <a:extLst>
                    <a:ext uri="{FF2B5EF4-FFF2-40B4-BE49-F238E27FC236}">
                      <a16:creationId xmlns:a16="http://schemas.microsoft.com/office/drawing/2014/main" id="{4896B93B-7C46-4BF0-B1DF-ED6C3EB61F00}"/>
                    </a:ext>
                  </a:extLst>
                </p:cNvPr>
                <p:cNvPicPr/>
                <p:nvPr/>
              </p:nvPicPr>
              <p:blipFill>
                <a:blip r:embed="rId929"/>
                <a:stretch>
                  <a:fillRect/>
                </a:stretch>
              </p:blipFill>
              <p:spPr>
                <a:xfrm>
                  <a:off x="5801798" y="28300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1009" name="Ink 1008">
                  <a:extLst>
                    <a:ext uri="{FF2B5EF4-FFF2-40B4-BE49-F238E27FC236}">
                      <a16:creationId xmlns:a16="http://schemas.microsoft.com/office/drawing/2014/main" id="{E7ECD9BD-F652-4047-8607-CA9C6371F338}"/>
                    </a:ext>
                  </a:extLst>
                </p14:cNvPr>
                <p14:cNvContentPartPr/>
                <p14:nvPr/>
              </p14:nvContentPartPr>
              <p14:xfrm>
                <a:off x="6147758" y="3717114"/>
                <a:ext cx="156960" cy="163440"/>
              </p14:xfrm>
            </p:contentPart>
          </mc:Choice>
          <mc:Fallback xmlns="">
            <p:pic>
              <p:nvPicPr>
                <p:cNvPr id="1009" name="Ink 1008">
                  <a:extLst>
                    <a:ext uri="{FF2B5EF4-FFF2-40B4-BE49-F238E27FC236}">
                      <a16:creationId xmlns:a16="http://schemas.microsoft.com/office/drawing/2014/main" id="{E7ECD9BD-F652-4047-8607-CA9C6371F338}"/>
                    </a:ext>
                  </a:extLst>
                </p:cNvPr>
                <p:cNvPicPr/>
                <p:nvPr/>
              </p:nvPicPr>
              <p:blipFill>
                <a:blip r:embed="rId1107"/>
                <a:stretch>
                  <a:fillRect/>
                </a:stretch>
              </p:blipFill>
              <p:spPr>
                <a:xfrm>
                  <a:off x="6138758" y="3708114"/>
                  <a:ext cx="174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1010" name="Ink 1009">
                  <a:extLst>
                    <a:ext uri="{FF2B5EF4-FFF2-40B4-BE49-F238E27FC236}">
                      <a16:creationId xmlns:a16="http://schemas.microsoft.com/office/drawing/2014/main" id="{C527302D-9D68-41DE-9F40-859BEDDFA7A9}"/>
                    </a:ext>
                  </a:extLst>
                </p14:cNvPr>
                <p14:cNvContentPartPr/>
                <p14:nvPr/>
              </p14:nvContentPartPr>
              <p14:xfrm>
                <a:off x="6449078" y="3681474"/>
                <a:ext cx="51840" cy="391320"/>
              </p14:xfrm>
            </p:contentPart>
          </mc:Choice>
          <mc:Fallback xmlns="">
            <p:pic>
              <p:nvPicPr>
                <p:cNvPr id="1010" name="Ink 1009">
                  <a:extLst>
                    <a:ext uri="{FF2B5EF4-FFF2-40B4-BE49-F238E27FC236}">
                      <a16:creationId xmlns:a16="http://schemas.microsoft.com/office/drawing/2014/main" id="{C527302D-9D68-41DE-9F40-859BEDDFA7A9}"/>
                    </a:ext>
                  </a:extLst>
                </p:cNvPr>
                <p:cNvPicPr/>
                <p:nvPr/>
              </p:nvPicPr>
              <p:blipFill>
                <a:blip r:embed="rId1109"/>
                <a:stretch>
                  <a:fillRect/>
                </a:stretch>
              </p:blipFill>
              <p:spPr>
                <a:xfrm>
                  <a:off x="6440140" y="3672474"/>
                  <a:ext cx="69358"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1011" name="Ink 1010">
                  <a:extLst>
                    <a:ext uri="{FF2B5EF4-FFF2-40B4-BE49-F238E27FC236}">
                      <a16:creationId xmlns:a16="http://schemas.microsoft.com/office/drawing/2014/main" id="{F5CAD16E-1548-4F2E-A559-3E38853052B6}"/>
                    </a:ext>
                  </a:extLst>
                </p14:cNvPr>
                <p14:cNvContentPartPr/>
                <p14:nvPr/>
              </p14:nvContentPartPr>
              <p14:xfrm>
                <a:off x="6544838" y="3729714"/>
                <a:ext cx="360" cy="360"/>
              </p14:xfrm>
            </p:contentPart>
          </mc:Choice>
          <mc:Fallback xmlns="">
            <p:pic>
              <p:nvPicPr>
                <p:cNvPr id="1011" name="Ink 1010">
                  <a:extLst>
                    <a:ext uri="{FF2B5EF4-FFF2-40B4-BE49-F238E27FC236}">
                      <a16:creationId xmlns:a16="http://schemas.microsoft.com/office/drawing/2014/main" id="{F5CAD16E-1548-4F2E-A559-3E38853052B6}"/>
                    </a:ext>
                  </a:extLst>
                </p:cNvPr>
                <p:cNvPicPr/>
                <p:nvPr/>
              </p:nvPicPr>
              <p:blipFill>
                <a:blip r:embed="rId929"/>
                <a:stretch>
                  <a:fillRect/>
                </a:stretch>
              </p:blipFill>
              <p:spPr>
                <a:xfrm>
                  <a:off x="6535838" y="37207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1013" name="Ink 1012">
                  <a:extLst>
                    <a:ext uri="{FF2B5EF4-FFF2-40B4-BE49-F238E27FC236}">
                      <a16:creationId xmlns:a16="http://schemas.microsoft.com/office/drawing/2014/main" id="{9A9E4FF6-2835-458D-A99A-3EFE635DD45B}"/>
                    </a:ext>
                  </a:extLst>
                </p14:cNvPr>
                <p14:cNvContentPartPr/>
                <p14:nvPr/>
              </p14:nvContentPartPr>
              <p14:xfrm>
                <a:off x="6557078" y="4289514"/>
                <a:ext cx="97200" cy="64440"/>
              </p14:xfrm>
            </p:contentPart>
          </mc:Choice>
          <mc:Fallback xmlns="">
            <p:pic>
              <p:nvPicPr>
                <p:cNvPr id="1013" name="Ink 1012">
                  <a:extLst>
                    <a:ext uri="{FF2B5EF4-FFF2-40B4-BE49-F238E27FC236}">
                      <a16:creationId xmlns:a16="http://schemas.microsoft.com/office/drawing/2014/main" id="{9A9E4FF6-2835-458D-A99A-3EFE635DD45B}"/>
                    </a:ext>
                  </a:extLst>
                </p:cNvPr>
                <p:cNvPicPr/>
                <p:nvPr/>
              </p:nvPicPr>
              <p:blipFill>
                <a:blip r:embed="rId1112"/>
                <a:stretch>
                  <a:fillRect/>
                </a:stretch>
              </p:blipFill>
              <p:spPr>
                <a:xfrm>
                  <a:off x="6548078" y="4280463"/>
                  <a:ext cx="114840" cy="82179"/>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1014" name="Ink 1013">
                  <a:extLst>
                    <a:ext uri="{FF2B5EF4-FFF2-40B4-BE49-F238E27FC236}">
                      <a16:creationId xmlns:a16="http://schemas.microsoft.com/office/drawing/2014/main" id="{74E3364F-5C30-4DDB-8172-5C3A83FE6424}"/>
                    </a:ext>
                  </a:extLst>
                </p14:cNvPr>
                <p14:cNvContentPartPr/>
                <p14:nvPr/>
              </p14:nvContentPartPr>
              <p14:xfrm>
                <a:off x="6340358" y="3560874"/>
                <a:ext cx="360" cy="360"/>
              </p14:xfrm>
            </p:contentPart>
          </mc:Choice>
          <mc:Fallback xmlns="">
            <p:pic>
              <p:nvPicPr>
                <p:cNvPr id="1014" name="Ink 1013">
                  <a:extLst>
                    <a:ext uri="{FF2B5EF4-FFF2-40B4-BE49-F238E27FC236}">
                      <a16:creationId xmlns:a16="http://schemas.microsoft.com/office/drawing/2014/main" id="{74E3364F-5C30-4DDB-8172-5C3A83FE6424}"/>
                    </a:ext>
                  </a:extLst>
                </p:cNvPr>
                <p:cNvPicPr/>
                <p:nvPr/>
              </p:nvPicPr>
              <p:blipFill>
                <a:blip r:embed="rId929"/>
                <a:stretch>
                  <a:fillRect/>
                </a:stretch>
              </p:blipFill>
              <p:spPr>
                <a:xfrm>
                  <a:off x="6331358" y="3551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016" name="Ink 1015">
                  <a:extLst>
                    <a:ext uri="{FF2B5EF4-FFF2-40B4-BE49-F238E27FC236}">
                      <a16:creationId xmlns:a16="http://schemas.microsoft.com/office/drawing/2014/main" id="{DEC8E56E-657D-4092-8924-C9D7CA833BE4}"/>
                    </a:ext>
                  </a:extLst>
                </p14:cNvPr>
                <p14:cNvContentPartPr/>
                <p14:nvPr/>
              </p14:nvContentPartPr>
              <p14:xfrm>
                <a:off x="7591718" y="3382314"/>
                <a:ext cx="333000" cy="122040"/>
              </p14:xfrm>
            </p:contentPart>
          </mc:Choice>
          <mc:Fallback xmlns="">
            <p:pic>
              <p:nvPicPr>
                <p:cNvPr id="1016" name="Ink 1015">
                  <a:extLst>
                    <a:ext uri="{FF2B5EF4-FFF2-40B4-BE49-F238E27FC236}">
                      <a16:creationId xmlns:a16="http://schemas.microsoft.com/office/drawing/2014/main" id="{DEC8E56E-657D-4092-8924-C9D7CA833BE4}"/>
                    </a:ext>
                  </a:extLst>
                </p:cNvPr>
                <p:cNvPicPr/>
                <p:nvPr/>
              </p:nvPicPr>
              <p:blipFill>
                <a:blip r:embed="rId1115"/>
                <a:stretch>
                  <a:fillRect/>
                </a:stretch>
              </p:blipFill>
              <p:spPr>
                <a:xfrm>
                  <a:off x="7582728" y="3373340"/>
                  <a:ext cx="350621" cy="139628"/>
                </a:xfrm>
                <a:prstGeom prst="rect">
                  <a:avLst/>
                </a:prstGeom>
              </p:spPr>
            </p:pic>
          </mc:Fallback>
        </mc:AlternateContent>
      </p:grpSp>
      <p:sp>
        <p:nvSpPr>
          <p:cNvPr id="1018" name="Rectangle 1017">
            <a:extLst>
              <a:ext uri="{FF2B5EF4-FFF2-40B4-BE49-F238E27FC236}">
                <a16:creationId xmlns:a16="http://schemas.microsoft.com/office/drawing/2014/main" id="{799A23E9-10DF-4F0E-AD01-07AF03F97C3D}"/>
              </a:ext>
            </a:extLst>
          </p:cNvPr>
          <p:cNvSpPr/>
          <p:nvPr/>
        </p:nvSpPr>
        <p:spPr>
          <a:xfrm>
            <a:off x="3351638" y="5346638"/>
            <a:ext cx="1729080" cy="84677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19" name="Picture 1018">
            <a:extLst>
              <a:ext uri="{FF2B5EF4-FFF2-40B4-BE49-F238E27FC236}">
                <a16:creationId xmlns:a16="http://schemas.microsoft.com/office/drawing/2014/main" id="{4B90D9E5-5E45-49F4-AED3-60A5CD70AA02}"/>
              </a:ext>
            </a:extLst>
          </p:cNvPr>
          <p:cNvPicPr>
            <a:picLocks noChangeAspect="1"/>
          </p:cNvPicPr>
          <p:nvPr/>
        </p:nvPicPr>
        <p:blipFill>
          <a:blip r:embed="rId1116"/>
          <a:stretch>
            <a:fillRect/>
          </a:stretch>
        </p:blipFill>
        <p:spPr>
          <a:xfrm>
            <a:off x="6189775" y="5474065"/>
            <a:ext cx="1871383" cy="865707"/>
          </a:xfrm>
          <a:prstGeom prst="rect">
            <a:avLst/>
          </a:prstGeom>
        </p:spPr>
      </p:pic>
      <p:pic>
        <p:nvPicPr>
          <p:cNvPr id="1020" name="Picture 1019">
            <a:extLst>
              <a:ext uri="{FF2B5EF4-FFF2-40B4-BE49-F238E27FC236}">
                <a16:creationId xmlns:a16="http://schemas.microsoft.com/office/drawing/2014/main" id="{206E78AD-E894-4ABA-8180-B9015DC93EC3}"/>
              </a:ext>
            </a:extLst>
          </p:cNvPr>
          <p:cNvPicPr>
            <a:picLocks noChangeAspect="1"/>
          </p:cNvPicPr>
          <p:nvPr/>
        </p:nvPicPr>
        <p:blipFill>
          <a:blip r:embed="rId1116"/>
          <a:stretch>
            <a:fillRect/>
          </a:stretch>
        </p:blipFill>
        <p:spPr>
          <a:xfrm>
            <a:off x="5057419" y="3506856"/>
            <a:ext cx="1292302" cy="2806009"/>
          </a:xfrm>
          <a:prstGeom prst="rect">
            <a:avLst/>
          </a:prstGeom>
        </p:spPr>
      </p:pic>
      <p:pic>
        <p:nvPicPr>
          <p:cNvPr id="1021" name="Picture 1020">
            <a:extLst>
              <a:ext uri="{FF2B5EF4-FFF2-40B4-BE49-F238E27FC236}">
                <a16:creationId xmlns:a16="http://schemas.microsoft.com/office/drawing/2014/main" id="{352E1DF3-BC7B-43CB-B6CB-1462436B8AA1}"/>
              </a:ext>
            </a:extLst>
          </p:cNvPr>
          <p:cNvPicPr>
            <a:picLocks noChangeAspect="1"/>
          </p:cNvPicPr>
          <p:nvPr/>
        </p:nvPicPr>
        <p:blipFill>
          <a:blip r:embed="rId1116"/>
          <a:stretch>
            <a:fillRect/>
          </a:stretch>
        </p:blipFill>
        <p:spPr>
          <a:xfrm>
            <a:off x="8319667" y="4765513"/>
            <a:ext cx="1255885" cy="865707"/>
          </a:xfrm>
          <a:prstGeom prst="rect">
            <a:avLst/>
          </a:prstGeom>
        </p:spPr>
      </p:pic>
      <p:pic>
        <p:nvPicPr>
          <p:cNvPr id="1022" name="Picture 1021">
            <a:extLst>
              <a:ext uri="{FF2B5EF4-FFF2-40B4-BE49-F238E27FC236}">
                <a16:creationId xmlns:a16="http://schemas.microsoft.com/office/drawing/2014/main" id="{EC1CCB22-5DD6-44A6-B961-9738E66F2FCA}"/>
              </a:ext>
            </a:extLst>
          </p:cNvPr>
          <p:cNvPicPr>
            <a:picLocks noChangeAspect="1"/>
          </p:cNvPicPr>
          <p:nvPr/>
        </p:nvPicPr>
        <p:blipFill>
          <a:blip r:embed="rId1116"/>
          <a:stretch>
            <a:fillRect/>
          </a:stretch>
        </p:blipFill>
        <p:spPr>
          <a:xfrm>
            <a:off x="9855504" y="4013600"/>
            <a:ext cx="1255885" cy="1336522"/>
          </a:xfrm>
          <a:prstGeom prst="rect">
            <a:avLst/>
          </a:prstGeom>
        </p:spPr>
      </p:pic>
      <p:pic>
        <p:nvPicPr>
          <p:cNvPr id="1023" name="Picture 1022">
            <a:extLst>
              <a:ext uri="{FF2B5EF4-FFF2-40B4-BE49-F238E27FC236}">
                <a16:creationId xmlns:a16="http://schemas.microsoft.com/office/drawing/2014/main" id="{086037CC-2C45-42D3-97B1-E09B39426C3A}"/>
              </a:ext>
            </a:extLst>
          </p:cNvPr>
          <p:cNvPicPr>
            <a:picLocks noChangeAspect="1"/>
          </p:cNvPicPr>
          <p:nvPr/>
        </p:nvPicPr>
        <p:blipFill>
          <a:blip r:embed="rId1116"/>
          <a:stretch>
            <a:fillRect/>
          </a:stretch>
        </p:blipFill>
        <p:spPr>
          <a:xfrm>
            <a:off x="9754556" y="2624320"/>
            <a:ext cx="1507621" cy="1039234"/>
          </a:xfrm>
          <a:prstGeom prst="rect">
            <a:avLst/>
          </a:prstGeom>
        </p:spPr>
      </p:pic>
      <p:pic>
        <p:nvPicPr>
          <p:cNvPr id="1024" name="Picture 1023">
            <a:extLst>
              <a:ext uri="{FF2B5EF4-FFF2-40B4-BE49-F238E27FC236}">
                <a16:creationId xmlns:a16="http://schemas.microsoft.com/office/drawing/2014/main" id="{1392FB3A-0F9B-4E7B-B030-B9FEC71D3B0A}"/>
              </a:ext>
            </a:extLst>
          </p:cNvPr>
          <p:cNvPicPr>
            <a:picLocks noChangeAspect="1"/>
          </p:cNvPicPr>
          <p:nvPr/>
        </p:nvPicPr>
        <p:blipFill>
          <a:blip r:embed="rId1116"/>
          <a:stretch>
            <a:fillRect/>
          </a:stretch>
        </p:blipFill>
        <p:spPr>
          <a:xfrm>
            <a:off x="9122107" y="1212137"/>
            <a:ext cx="1970901" cy="1052919"/>
          </a:xfrm>
          <a:prstGeom prst="rect">
            <a:avLst/>
          </a:prstGeom>
        </p:spPr>
      </p:pic>
      <p:pic>
        <p:nvPicPr>
          <p:cNvPr id="1025" name="Picture 1024">
            <a:extLst>
              <a:ext uri="{FF2B5EF4-FFF2-40B4-BE49-F238E27FC236}">
                <a16:creationId xmlns:a16="http://schemas.microsoft.com/office/drawing/2014/main" id="{A96E641C-CF5F-4D81-AFDF-45723247577F}"/>
              </a:ext>
            </a:extLst>
          </p:cNvPr>
          <p:cNvPicPr>
            <a:picLocks noChangeAspect="1"/>
          </p:cNvPicPr>
          <p:nvPr/>
        </p:nvPicPr>
        <p:blipFill>
          <a:blip r:embed="rId1116"/>
          <a:stretch>
            <a:fillRect/>
          </a:stretch>
        </p:blipFill>
        <p:spPr>
          <a:xfrm>
            <a:off x="972075" y="1547083"/>
            <a:ext cx="1255885" cy="965545"/>
          </a:xfrm>
          <a:prstGeom prst="rect">
            <a:avLst/>
          </a:prstGeom>
        </p:spPr>
      </p:pic>
      <p:pic>
        <p:nvPicPr>
          <p:cNvPr id="1026" name="Picture 1025">
            <a:extLst>
              <a:ext uri="{FF2B5EF4-FFF2-40B4-BE49-F238E27FC236}">
                <a16:creationId xmlns:a16="http://schemas.microsoft.com/office/drawing/2014/main" id="{F30C9214-CD3B-404C-B8B4-BA359FB1CEA1}"/>
              </a:ext>
            </a:extLst>
          </p:cNvPr>
          <p:cNvPicPr>
            <a:picLocks noChangeAspect="1"/>
          </p:cNvPicPr>
          <p:nvPr/>
        </p:nvPicPr>
        <p:blipFill>
          <a:blip r:embed="rId1116"/>
          <a:stretch>
            <a:fillRect/>
          </a:stretch>
        </p:blipFill>
        <p:spPr>
          <a:xfrm>
            <a:off x="2001815" y="612927"/>
            <a:ext cx="1255885" cy="865707"/>
          </a:xfrm>
          <a:prstGeom prst="rect">
            <a:avLst/>
          </a:prstGeom>
        </p:spPr>
      </p:pic>
      <p:pic>
        <p:nvPicPr>
          <p:cNvPr id="1027" name="Picture 1026">
            <a:extLst>
              <a:ext uri="{FF2B5EF4-FFF2-40B4-BE49-F238E27FC236}">
                <a16:creationId xmlns:a16="http://schemas.microsoft.com/office/drawing/2014/main" id="{38CE2146-5524-4226-A5FA-9990163D2CB4}"/>
              </a:ext>
            </a:extLst>
          </p:cNvPr>
          <p:cNvPicPr>
            <a:picLocks noChangeAspect="1"/>
          </p:cNvPicPr>
          <p:nvPr/>
        </p:nvPicPr>
        <p:blipFill>
          <a:blip r:embed="rId1116"/>
          <a:stretch>
            <a:fillRect/>
          </a:stretch>
        </p:blipFill>
        <p:spPr>
          <a:xfrm>
            <a:off x="3446549" y="96693"/>
            <a:ext cx="1255885" cy="1021193"/>
          </a:xfrm>
          <a:prstGeom prst="rect">
            <a:avLst/>
          </a:prstGeom>
        </p:spPr>
      </p:pic>
      <p:pic>
        <p:nvPicPr>
          <p:cNvPr id="1028" name="Picture 1027">
            <a:extLst>
              <a:ext uri="{FF2B5EF4-FFF2-40B4-BE49-F238E27FC236}">
                <a16:creationId xmlns:a16="http://schemas.microsoft.com/office/drawing/2014/main" id="{3495A62F-EBAE-49CE-B417-A955B59C74F7}"/>
              </a:ext>
            </a:extLst>
          </p:cNvPr>
          <p:cNvPicPr>
            <a:picLocks noChangeAspect="1"/>
          </p:cNvPicPr>
          <p:nvPr/>
        </p:nvPicPr>
        <p:blipFill>
          <a:blip r:embed="rId1116"/>
          <a:stretch>
            <a:fillRect/>
          </a:stretch>
        </p:blipFill>
        <p:spPr>
          <a:xfrm>
            <a:off x="5568910" y="166667"/>
            <a:ext cx="1488173" cy="865707"/>
          </a:xfrm>
          <a:prstGeom prst="rect">
            <a:avLst/>
          </a:prstGeom>
        </p:spPr>
      </p:pic>
      <p:pic>
        <p:nvPicPr>
          <p:cNvPr id="1029" name="Picture 1028">
            <a:extLst>
              <a:ext uri="{FF2B5EF4-FFF2-40B4-BE49-F238E27FC236}">
                <a16:creationId xmlns:a16="http://schemas.microsoft.com/office/drawing/2014/main" id="{D7D701C2-27CA-415E-A3B2-2C3AF864CED9}"/>
              </a:ext>
            </a:extLst>
          </p:cNvPr>
          <p:cNvPicPr>
            <a:picLocks noChangeAspect="1"/>
          </p:cNvPicPr>
          <p:nvPr/>
        </p:nvPicPr>
        <p:blipFill>
          <a:blip r:embed="rId1116"/>
          <a:stretch>
            <a:fillRect/>
          </a:stretch>
        </p:blipFill>
        <p:spPr>
          <a:xfrm>
            <a:off x="538179" y="3696174"/>
            <a:ext cx="2218074" cy="865707"/>
          </a:xfrm>
          <a:prstGeom prst="rect">
            <a:avLst/>
          </a:prstGeom>
        </p:spPr>
      </p:pic>
      <p:pic>
        <p:nvPicPr>
          <p:cNvPr id="1030" name="Picture 1029">
            <a:extLst>
              <a:ext uri="{FF2B5EF4-FFF2-40B4-BE49-F238E27FC236}">
                <a16:creationId xmlns:a16="http://schemas.microsoft.com/office/drawing/2014/main" id="{3D2484EA-D205-480F-9E1D-BC65CA0DF4B1}"/>
              </a:ext>
            </a:extLst>
          </p:cNvPr>
          <p:cNvPicPr>
            <a:picLocks noChangeAspect="1"/>
          </p:cNvPicPr>
          <p:nvPr/>
        </p:nvPicPr>
        <p:blipFill>
          <a:blip r:embed="rId1116"/>
          <a:stretch>
            <a:fillRect/>
          </a:stretch>
        </p:blipFill>
        <p:spPr>
          <a:xfrm>
            <a:off x="2026321" y="4644582"/>
            <a:ext cx="1255885" cy="1049321"/>
          </a:xfrm>
          <a:prstGeom prst="rect">
            <a:avLst/>
          </a:prstGeom>
        </p:spPr>
      </p:pic>
      <p:pic>
        <p:nvPicPr>
          <p:cNvPr id="1031" name="Picture 1030">
            <a:extLst>
              <a:ext uri="{FF2B5EF4-FFF2-40B4-BE49-F238E27FC236}">
                <a16:creationId xmlns:a16="http://schemas.microsoft.com/office/drawing/2014/main" id="{864156B9-D196-4973-935F-4DD02FE19A7C}"/>
              </a:ext>
            </a:extLst>
          </p:cNvPr>
          <p:cNvPicPr>
            <a:picLocks noChangeAspect="1"/>
          </p:cNvPicPr>
          <p:nvPr/>
        </p:nvPicPr>
        <p:blipFill>
          <a:blip r:embed="rId1116"/>
          <a:stretch>
            <a:fillRect/>
          </a:stretch>
        </p:blipFill>
        <p:spPr>
          <a:xfrm>
            <a:off x="7667770" y="276506"/>
            <a:ext cx="1255885" cy="1115069"/>
          </a:xfrm>
          <a:prstGeom prst="rect">
            <a:avLst/>
          </a:prstGeom>
        </p:spPr>
      </p:pic>
      <p:pic>
        <p:nvPicPr>
          <p:cNvPr id="1032" name="Picture 1031">
            <a:extLst>
              <a:ext uri="{FF2B5EF4-FFF2-40B4-BE49-F238E27FC236}">
                <a16:creationId xmlns:a16="http://schemas.microsoft.com/office/drawing/2014/main" id="{958F2A9E-EEA4-486B-85F9-5907F9EF0C02}"/>
              </a:ext>
            </a:extLst>
          </p:cNvPr>
          <p:cNvPicPr>
            <a:picLocks noChangeAspect="1"/>
          </p:cNvPicPr>
          <p:nvPr/>
        </p:nvPicPr>
        <p:blipFill>
          <a:blip r:embed="rId1116"/>
          <a:stretch>
            <a:fillRect/>
          </a:stretch>
        </p:blipFill>
        <p:spPr>
          <a:xfrm>
            <a:off x="7657395" y="2298745"/>
            <a:ext cx="1255885" cy="1094705"/>
          </a:xfrm>
          <a:prstGeom prst="rect">
            <a:avLst/>
          </a:prstGeom>
        </p:spPr>
      </p:pic>
      <p:pic>
        <p:nvPicPr>
          <p:cNvPr id="1033" name="Picture 1032">
            <a:extLst>
              <a:ext uri="{FF2B5EF4-FFF2-40B4-BE49-F238E27FC236}">
                <a16:creationId xmlns:a16="http://schemas.microsoft.com/office/drawing/2014/main" id="{37E679C1-036D-4C4A-BCEA-0AC081418F43}"/>
              </a:ext>
            </a:extLst>
          </p:cNvPr>
          <p:cNvPicPr>
            <a:picLocks noChangeAspect="1"/>
          </p:cNvPicPr>
          <p:nvPr/>
        </p:nvPicPr>
        <p:blipFill>
          <a:blip r:embed="rId1116"/>
          <a:stretch>
            <a:fillRect/>
          </a:stretch>
        </p:blipFill>
        <p:spPr>
          <a:xfrm>
            <a:off x="7341446" y="3702721"/>
            <a:ext cx="1551766" cy="865707"/>
          </a:xfrm>
          <a:prstGeom prst="rect">
            <a:avLst/>
          </a:prstGeom>
        </p:spPr>
      </p:pic>
      <p:pic>
        <p:nvPicPr>
          <p:cNvPr id="1034" name="Picture 1033">
            <a:extLst>
              <a:ext uri="{FF2B5EF4-FFF2-40B4-BE49-F238E27FC236}">
                <a16:creationId xmlns:a16="http://schemas.microsoft.com/office/drawing/2014/main" id="{3FA804DF-9210-464D-9670-82A06A22C883}"/>
              </a:ext>
            </a:extLst>
          </p:cNvPr>
          <p:cNvPicPr>
            <a:picLocks noChangeAspect="1"/>
          </p:cNvPicPr>
          <p:nvPr/>
        </p:nvPicPr>
        <p:blipFill>
          <a:blip r:embed="rId1116"/>
          <a:stretch>
            <a:fillRect/>
          </a:stretch>
        </p:blipFill>
        <p:spPr>
          <a:xfrm rot="5400000">
            <a:off x="3110313" y="3669752"/>
            <a:ext cx="1576037" cy="1086394"/>
          </a:xfrm>
          <a:prstGeom prst="rect">
            <a:avLst/>
          </a:prstGeom>
        </p:spPr>
      </p:pic>
      <p:pic>
        <p:nvPicPr>
          <p:cNvPr id="1035" name="Picture 1034">
            <a:extLst>
              <a:ext uri="{FF2B5EF4-FFF2-40B4-BE49-F238E27FC236}">
                <a16:creationId xmlns:a16="http://schemas.microsoft.com/office/drawing/2014/main" id="{352F46B7-2B8B-4DA4-B538-3CDC4346E9A6}"/>
              </a:ext>
            </a:extLst>
          </p:cNvPr>
          <p:cNvPicPr>
            <a:picLocks noChangeAspect="1"/>
          </p:cNvPicPr>
          <p:nvPr/>
        </p:nvPicPr>
        <p:blipFill>
          <a:blip r:embed="rId1116"/>
          <a:stretch>
            <a:fillRect/>
          </a:stretch>
        </p:blipFill>
        <p:spPr>
          <a:xfrm>
            <a:off x="2591909" y="2144181"/>
            <a:ext cx="1716991" cy="1007531"/>
          </a:xfrm>
          <a:prstGeom prst="rect">
            <a:avLst/>
          </a:prstGeom>
        </p:spPr>
      </p:pic>
      <p:pic>
        <p:nvPicPr>
          <p:cNvPr id="1036" name="Picture 1035">
            <a:extLst>
              <a:ext uri="{FF2B5EF4-FFF2-40B4-BE49-F238E27FC236}">
                <a16:creationId xmlns:a16="http://schemas.microsoft.com/office/drawing/2014/main" id="{0BC08187-09B3-42C1-BAA5-74AB892522C1}"/>
              </a:ext>
            </a:extLst>
          </p:cNvPr>
          <p:cNvPicPr>
            <a:picLocks noChangeAspect="1"/>
          </p:cNvPicPr>
          <p:nvPr/>
        </p:nvPicPr>
        <p:blipFill>
          <a:blip r:embed="rId1116"/>
          <a:stretch>
            <a:fillRect/>
          </a:stretch>
        </p:blipFill>
        <p:spPr>
          <a:xfrm>
            <a:off x="5908437" y="1102397"/>
            <a:ext cx="1255885" cy="1313250"/>
          </a:xfrm>
          <a:prstGeom prst="rect">
            <a:avLst/>
          </a:prstGeom>
        </p:spPr>
      </p:pic>
      <p:sp>
        <p:nvSpPr>
          <p:cNvPr id="1037" name="TextBox 1036">
            <a:extLst>
              <a:ext uri="{FF2B5EF4-FFF2-40B4-BE49-F238E27FC236}">
                <a16:creationId xmlns:a16="http://schemas.microsoft.com/office/drawing/2014/main" id="{2E456B20-81E8-42B6-B0A5-404327655A2B}"/>
              </a:ext>
            </a:extLst>
          </p:cNvPr>
          <p:cNvSpPr txBox="1"/>
          <p:nvPr/>
        </p:nvSpPr>
        <p:spPr>
          <a:xfrm>
            <a:off x="565412" y="3682579"/>
            <a:ext cx="2082662" cy="830997"/>
          </a:xfrm>
          <a:prstGeom prst="rect">
            <a:avLst/>
          </a:prstGeom>
          <a:noFill/>
        </p:spPr>
        <p:txBody>
          <a:bodyPr wrap="square" rtlCol="0">
            <a:spAutoFit/>
          </a:bodyPr>
          <a:lstStyle/>
          <a:p>
            <a:r>
              <a:rPr lang="en-US" sz="1200" dirty="0"/>
              <a:t>Sales</a:t>
            </a:r>
          </a:p>
          <a:p>
            <a:r>
              <a:rPr lang="en-US" sz="1200" dirty="0"/>
              <a:t>Cashiers</a:t>
            </a:r>
          </a:p>
          <a:p>
            <a:r>
              <a:rPr lang="en-US" sz="1200" dirty="0"/>
              <a:t>Stock People</a:t>
            </a:r>
          </a:p>
          <a:p>
            <a:r>
              <a:rPr lang="en-US" sz="1200" dirty="0"/>
              <a:t>Inventory</a:t>
            </a:r>
          </a:p>
        </p:txBody>
      </p:sp>
      <p:sp>
        <p:nvSpPr>
          <p:cNvPr id="1040" name="TextBox 1039">
            <a:extLst>
              <a:ext uri="{FF2B5EF4-FFF2-40B4-BE49-F238E27FC236}">
                <a16:creationId xmlns:a16="http://schemas.microsoft.com/office/drawing/2014/main" id="{BEA47B35-0AA9-4209-BEC5-235587B8F6F5}"/>
              </a:ext>
            </a:extLst>
          </p:cNvPr>
          <p:cNvSpPr txBox="1"/>
          <p:nvPr/>
        </p:nvSpPr>
        <p:spPr>
          <a:xfrm>
            <a:off x="3383678" y="3477535"/>
            <a:ext cx="993321" cy="1015663"/>
          </a:xfrm>
          <a:prstGeom prst="rect">
            <a:avLst/>
          </a:prstGeom>
          <a:noFill/>
        </p:spPr>
        <p:txBody>
          <a:bodyPr wrap="square" rtlCol="0">
            <a:spAutoFit/>
          </a:bodyPr>
          <a:lstStyle/>
          <a:p>
            <a:r>
              <a:rPr lang="en-US" sz="1200" dirty="0"/>
              <a:t>Arts</a:t>
            </a:r>
          </a:p>
          <a:p>
            <a:r>
              <a:rPr lang="en-US" sz="1200" dirty="0"/>
              <a:t>Music</a:t>
            </a:r>
          </a:p>
          <a:p>
            <a:r>
              <a:rPr lang="en-US" sz="1200" dirty="0"/>
              <a:t>Drama</a:t>
            </a:r>
          </a:p>
          <a:p>
            <a:r>
              <a:rPr lang="en-US" sz="1200" dirty="0"/>
              <a:t>Band</a:t>
            </a:r>
          </a:p>
          <a:p>
            <a:endParaRPr lang="en-US" sz="1200" dirty="0">
              <a:solidFill>
                <a:schemeClr val="bg1"/>
              </a:solidFill>
            </a:endParaRPr>
          </a:p>
        </p:txBody>
      </p:sp>
      <p:sp>
        <p:nvSpPr>
          <p:cNvPr id="1041" name="TextBox 1040">
            <a:extLst>
              <a:ext uri="{FF2B5EF4-FFF2-40B4-BE49-F238E27FC236}">
                <a16:creationId xmlns:a16="http://schemas.microsoft.com/office/drawing/2014/main" id="{BCCDF6BC-6994-477F-BA73-A5941FC3D457}"/>
              </a:ext>
            </a:extLst>
          </p:cNvPr>
          <p:cNvSpPr txBox="1"/>
          <p:nvPr/>
        </p:nvSpPr>
        <p:spPr>
          <a:xfrm>
            <a:off x="2600593" y="2192860"/>
            <a:ext cx="1635688" cy="830997"/>
          </a:xfrm>
          <a:prstGeom prst="rect">
            <a:avLst/>
          </a:prstGeom>
          <a:noFill/>
        </p:spPr>
        <p:txBody>
          <a:bodyPr wrap="square" rtlCol="0">
            <a:spAutoFit/>
          </a:bodyPr>
          <a:lstStyle/>
          <a:p>
            <a:r>
              <a:rPr lang="en-US" sz="1200" dirty="0"/>
              <a:t>Fishing</a:t>
            </a:r>
          </a:p>
          <a:p>
            <a:r>
              <a:rPr lang="en-US" sz="1200" dirty="0"/>
              <a:t>Hunting</a:t>
            </a:r>
          </a:p>
          <a:p>
            <a:r>
              <a:rPr lang="en-US" sz="1200" dirty="0"/>
              <a:t>Sailing</a:t>
            </a:r>
          </a:p>
          <a:p>
            <a:endParaRPr lang="en-US" sz="1200" dirty="0">
              <a:solidFill>
                <a:schemeClr val="bg1"/>
              </a:solidFill>
            </a:endParaRPr>
          </a:p>
        </p:txBody>
      </p:sp>
      <p:sp>
        <p:nvSpPr>
          <p:cNvPr id="1042" name="TextBox 1041">
            <a:extLst>
              <a:ext uri="{FF2B5EF4-FFF2-40B4-BE49-F238E27FC236}">
                <a16:creationId xmlns:a16="http://schemas.microsoft.com/office/drawing/2014/main" id="{420A41BE-3351-4F3C-BAAA-1A0575F80452}"/>
              </a:ext>
            </a:extLst>
          </p:cNvPr>
          <p:cNvSpPr txBox="1"/>
          <p:nvPr/>
        </p:nvSpPr>
        <p:spPr>
          <a:xfrm>
            <a:off x="2044746" y="4737850"/>
            <a:ext cx="1201931" cy="830997"/>
          </a:xfrm>
          <a:prstGeom prst="rect">
            <a:avLst/>
          </a:prstGeom>
          <a:noFill/>
        </p:spPr>
        <p:txBody>
          <a:bodyPr wrap="square" rtlCol="0">
            <a:spAutoFit/>
          </a:bodyPr>
          <a:lstStyle/>
          <a:p>
            <a:r>
              <a:rPr lang="en-US" sz="1200" dirty="0"/>
              <a:t>Athletics</a:t>
            </a:r>
          </a:p>
          <a:p>
            <a:r>
              <a:rPr lang="en-US" sz="1200" dirty="0"/>
              <a:t>Sports</a:t>
            </a:r>
          </a:p>
          <a:p>
            <a:r>
              <a:rPr lang="en-US" sz="1200" dirty="0"/>
              <a:t>Gymnastics</a:t>
            </a:r>
          </a:p>
          <a:p>
            <a:r>
              <a:rPr lang="en-US" sz="1200" dirty="0"/>
              <a:t>Tennis</a:t>
            </a:r>
          </a:p>
        </p:txBody>
      </p:sp>
      <p:sp>
        <p:nvSpPr>
          <p:cNvPr id="1043" name="TextBox 1042">
            <a:extLst>
              <a:ext uri="{FF2B5EF4-FFF2-40B4-BE49-F238E27FC236}">
                <a16:creationId xmlns:a16="http://schemas.microsoft.com/office/drawing/2014/main" id="{A5A7B76E-4061-4BAE-B5AB-EF0A654A9D05}"/>
              </a:ext>
            </a:extLst>
          </p:cNvPr>
          <p:cNvSpPr txBox="1"/>
          <p:nvPr/>
        </p:nvSpPr>
        <p:spPr>
          <a:xfrm>
            <a:off x="1043525" y="1595847"/>
            <a:ext cx="1239532" cy="938719"/>
          </a:xfrm>
          <a:prstGeom prst="rect">
            <a:avLst/>
          </a:prstGeom>
          <a:noFill/>
        </p:spPr>
        <p:txBody>
          <a:bodyPr wrap="square" rtlCol="0">
            <a:spAutoFit/>
          </a:bodyPr>
          <a:lstStyle/>
          <a:p>
            <a:r>
              <a:rPr lang="en-US" sz="1100" dirty="0"/>
              <a:t>Education</a:t>
            </a:r>
          </a:p>
          <a:p>
            <a:r>
              <a:rPr lang="en-US" sz="1100" dirty="0"/>
              <a:t>Elementary</a:t>
            </a:r>
          </a:p>
          <a:p>
            <a:r>
              <a:rPr lang="en-US" sz="1100" dirty="0"/>
              <a:t>Middle</a:t>
            </a:r>
          </a:p>
          <a:p>
            <a:r>
              <a:rPr lang="en-US" sz="1100" dirty="0"/>
              <a:t>High School</a:t>
            </a:r>
          </a:p>
          <a:p>
            <a:r>
              <a:rPr lang="en-US" sz="1100" dirty="0"/>
              <a:t>Graduate</a:t>
            </a:r>
          </a:p>
        </p:txBody>
      </p:sp>
      <p:sp>
        <p:nvSpPr>
          <p:cNvPr id="1044" name="TextBox 1043">
            <a:extLst>
              <a:ext uri="{FF2B5EF4-FFF2-40B4-BE49-F238E27FC236}">
                <a16:creationId xmlns:a16="http://schemas.microsoft.com/office/drawing/2014/main" id="{D3FD16B9-C247-402F-9C04-86EEB0CBAD04}"/>
              </a:ext>
            </a:extLst>
          </p:cNvPr>
          <p:cNvSpPr txBox="1"/>
          <p:nvPr/>
        </p:nvSpPr>
        <p:spPr>
          <a:xfrm>
            <a:off x="2031641" y="654415"/>
            <a:ext cx="1242828" cy="830997"/>
          </a:xfrm>
          <a:prstGeom prst="rect">
            <a:avLst/>
          </a:prstGeom>
          <a:noFill/>
        </p:spPr>
        <p:txBody>
          <a:bodyPr wrap="square" rtlCol="0">
            <a:spAutoFit/>
          </a:bodyPr>
          <a:lstStyle/>
          <a:p>
            <a:r>
              <a:rPr lang="en-US" sz="1200" dirty="0"/>
              <a:t>Law</a:t>
            </a:r>
          </a:p>
          <a:p>
            <a:r>
              <a:rPr lang="en-US" sz="1200" dirty="0"/>
              <a:t>Attorneys</a:t>
            </a:r>
          </a:p>
          <a:p>
            <a:r>
              <a:rPr lang="en-US" sz="1200" dirty="0"/>
              <a:t>Offices</a:t>
            </a:r>
          </a:p>
          <a:p>
            <a:r>
              <a:rPr lang="en-US" sz="1200" dirty="0"/>
              <a:t>Judges</a:t>
            </a:r>
          </a:p>
        </p:txBody>
      </p:sp>
      <p:sp>
        <p:nvSpPr>
          <p:cNvPr id="1045" name="TextBox 1044">
            <a:extLst>
              <a:ext uri="{FF2B5EF4-FFF2-40B4-BE49-F238E27FC236}">
                <a16:creationId xmlns:a16="http://schemas.microsoft.com/office/drawing/2014/main" id="{50590F09-6BD2-4BD8-9EA9-AEF255A8A519}"/>
              </a:ext>
            </a:extLst>
          </p:cNvPr>
          <p:cNvSpPr txBox="1"/>
          <p:nvPr/>
        </p:nvSpPr>
        <p:spPr>
          <a:xfrm>
            <a:off x="3404918" y="5368585"/>
            <a:ext cx="1647742" cy="646331"/>
          </a:xfrm>
          <a:prstGeom prst="rect">
            <a:avLst/>
          </a:prstGeom>
          <a:noFill/>
        </p:spPr>
        <p:txBody>
          <a:bodyPr wrap="square" rtlCol="0">
            <a:spAutoFit/>
          </a:bodyPr>
          <a:lstStyle/>
          <a:p>
            <a:r>
              <a:rPr lang="en-US" sz="1200" dirty="0"/>
              <a:t>Environmental</a:t>
            </a:r>
          </a:p>
          <a:p>
            <a:r>
              <a:rPr lang="en-US" sz="1200" dirty="0"/>
              <a:t>Climate</a:t>
            </a:r>
          </a:p>
          <a:p>
            <a:r>
              <a:rPr lang="en-US" sz="1200" dirty="0"/>
              <a:t>Weather People</a:t>
            </a:r>
          </a:p>
        </p:txBody>
      </p:sp>
      <p:sp>
        <p:nvSpPr>
          <p:cNvPr id="1047" name="TextBox 1046">
            <a:extLst>
              <a:ext uri="{FF2B5EF4-FFF2-40B4-BE49-F238E27FC236}">
                <a16:creationId xmlns:a16="http://schemas.microsoft.com/office/drawing/2014/main" id="{5B946CE0-4A63-4DD8-87F9-AE8C7A1B1CC2}"/>
              </a:ext>
            </a:extLst>
          </p:cNvPr>
          <p:cNvSpPr txBox="1"/>
          <p:nvPr/>
        </p:nvSpPr>
        <p:spPr>
          <a:xfrm>
            <a:off x="3465398" y="133049"/>
            <a:ext cx="1248556" cy="1015663"/>
          </a:xfrm>
          <a:prstGeom prst="rect">
            <a:avLst/>
          </a:prstGeom>
          <a:noFill/>
        </p:spPr>
        <p:txBody>
          <a:bodyPr wrap="square" rtlCol="0">
            <a:spAutoFit/>
          </a:bodyPr>
          <a:lstStyle/>
          <a:p>
            <a:r>
              <a:rPr lang="en-US" sz="1200" dirty="0"/>
              <a:t>Military</a:t>
            </a:r>
          </a:p>
          <a:p>
            <a:r>
              <a:rPr lang="en-US" sz="1200" dirty="0"/>
              <a:t>Army</a:t>
            </a:r>
          </a:p>
          <a:p>
            <a:r>
              <a:rPr lang="en-US" sz="1200" dirty="0"/>
              <a:t>Navy</a:t>
            </a:r>
          </a:p>
          <a:p>
            <a:r>
              <a:rPr lang="en-US" sz="1200" dirty="0"/>
              <a:t>Air Force</a:t>
            </a:r>
          </a:p>
          <a:p>
            <a:r>
              <a:rPr lang="en-US" sz="1200" dirty="0"/>
              <a:t>Marines</a:t>
            </a:r>
          </a:p>
        </p:txBody>
      </p:sp>
      <p:sp>
        <p:nvSpPr>
          <p:cNvPr id="1049" name="TextBox 1048">
            <a:extLst>
              <a:ext uri="{FF2B5EF4-FFF2-40B4-BE49-F238E27FC236}">
                <a16:creationId xmlns:a16="http://schemas.microsoft.com/office/drawing/2014/main" id="{15E94B29-C674-410A-B007-59DFCAE14D3D}"/>
              </a:ext>
            </a:extLst>
          </p:cNvPr>
          <p:cNvSpPr txBox="1"/>
          <p:nvPr/>
        </p:nvSpPr>
        <p:spPr>
          <a:xfrm>
            <a:off x="5916638" y="1144511"/>
            <a:ext cx="1207122" cy="830997"/>
          </a:xfrm>
          <a:prstGeom prst="rect">
            <a:avLst/>
          </a:prstGeom>
          <a:noFill/>
        </p:spPr>
        <p:txBody>
          <a:bodyPr wrap="square" rtlCol="0">
            <a:spAutoFit/>
          </a:bodyPr>
          <a:lstStyle/>
          <a:p>
            <a:r>
              <a:rPr lang="en-US" sz="1200" dirty="0"/>
              <a:t>Social Sciences</a:t>
            </a:r>
          </a:p>
          <a:p>
            <a:r>
              <a:rPr lang="en-US" sz="1200" dirty="0"/>
              <a:t>Psychology</a:t>
            </a:r>
          </a:p>
          <a:p>
            <a:r>
              <a:rPr lang="en-US" sz="1200" dirty="0"/>
              <a:t>Sociology</a:t>
            </a:r>
          </a:p>
          <a:p>
            <a:endParaRPr lang="en-US" sz="1200" dirty="0">
              <a:solidFill>
                <a:schemeClr val="bg1"/>
              </a:solidFill>
            </a:endParaRPr>
          </a:p>
        </p:txBody>
      </p:sp>
      <p:sp>
        <p:nvSpPr>
          <p:cNvPr id="1050" name="TextBox 1049">
            <a:extLst>
              <a:ext uri="{FF2B5EF4-FFF2-40B4-BE49-F238E27FC236}">
                <a16:creationId xmlns:a16="http://schemas.microsoft.com/office/drawing/2014/main" id="{367C8B46-2095-43CC-95CC-D59775539AD9}"/>
              </a:ext>
            </a:extLst>
          </p:cNvPr>
          <p:cNvSpPr txBox="1"/>
          <p:nvPr/>
        </p:nvSpPr>
        <p:spPr>
          <a:xfrm>
            <a:off x="6402194" y="5518361"/>
            <a:ext cx="1624793" cy="830997"/>
          </a:xfrm>
          <a:prstGeom prst="rect">
            <a:avLst/>
          </a:prstGeom>
          <a:noFill/>
        </p:spPr>
        <p:txBody>
          <a:bodyPr wrap="square" rtlCol="0">
            <a:spAutoFit/>
          </a:bodyPr>
          <a:lstStyle/>
          <a:p>
            <a:r>
              <a:rPr lang="en-US" sz="1200" dirty="0"/>
              <a:t>Science</a:t>
            </a:r>
          </a:p>
          <a:p>
            <a:r>
              <a:rPr lang="en-US" sz="1200" dirty="0"/>
              <a:t>Math</a:t>
            </a:r>
          </a:p>
          <a:p>
            <a:r>
              <a:rPr lang="en-US" sz="1200" dirty="0"/>
              <a:t>Biology</a:t>
            </a:r>
          </a:p>
          <a:p>
            <a:r>
              <a:rPr lang="en-US" sz="1200" dirty="0"/>
              <a:t>Chemistry</a:t>
            </a:r>
          </a:p>
        </p:txBody>
      </p:sp>
      <p:sp>
        <p:nvSpPr>
          <p:cNvPr id="1051" name="TextBox 1050">
            <a:extLst>
              <a:ext uri="{FF2B5EF4-FFF2-40B4-BE49-F238E27FC236}">
                <a16:creationId xmlns:a16="http://schemas.microsoft.com/office/drawing/2014/main" id="{569F521C-E1E4-439F-9D91-F5161650F5BC}"/>
              </a:ext>
            </a:extLst>
          </p:cNvPr>
          <p:cNvSpPr txBox="1"/>
          <p:nvPr/>
        </p:nvSpPr>
        <p:spPr>
          <a:xfrm>
            <a:off x="7375358" y="3756336"/>
            <a:ext cx="1471298" cy="830997"/>
          </a:xfrm>
          <a:prstGeom prst="rect">
            <a:avLst/>
          </a:prstGeom>
          <a:noFill/>
        </p:spPr>
        <p:txBody>
          <a:bodyPr wrap="square" rtlCol="0">
            <a:spAutoFit/>
          </a:bodyPr>
          <a:lstStyle/>
          <a:p>
            <a:r>
              <a:rPr lang="en-US" sz="1200" dirty="0"/>
              <a:t>Numerous</a:t>
            </a:r>
          </a:p>
          <a:p>
            <a:r>
              <a:rPr lang="en-US" sz="1200" dirty="0"/>
              <a:t>Other </a:t>
            </a:r>
          </a:p>
          <a:p>
            <a:r>
              <a:rPr lang="en-US" sz="1200" dirty="0"/>
              <a:t>Fields </a:t>
            </a:r>
          </a:p>
          <a:p>
            <a:r>
              <a:rPr lang="en-US" sz="1200" dirty="0"/>
              <a:t>Of Interest</a:t>
            </a:r>
          </a:p>
        </p:txBody>
      </p:sp>
      <p:sp>
        <p:nvSpPr>
          <p:cNvPr id="1052" name="TextBox 1051">
            <a:extLst>
              <a:ext uri="{FF2B5EF4-FFF2-40B4-BE49-F238E27FC236}">
                <a16:creationId xmlns:a16="http://schemas.microsoft.com/office/drawing/2014/main" id="{234FE72F-21B8-4D6F-AA9C-6CB67B39A455}"/>
              </a:ext>
            </a:extLst>
          </p:cNvPr>
          <p:cNvSpPr txBox="1"/>
          <p:nvPr/>
        </p:nvSpPr>
        <p:spPr>
          <a:xfrm>
            <a:off x="7615281" y="2347778"/>
            <a:ext cx="1194098" cy="1015663"/>
          </a:xfrm>
          <a:prstGeom prst="rect">
            <a:avLst/>
          </a:prstGeom>
          <a:noFill/>
        </p:spPr>
        <p:txBody>
          <a:bodyPr wrap="square" rtlCol="0">
            <a:spAutoFit/>
          </a:bodyPr>
          <a:lstStyle/>
          <a:p>
            <a:r>
              <a:rPr lang="en-US" sz="1200" dirty="0"/>
              <a:t>Business</a:t>
            </a:r>
          </a:p>
          <a:p>
            <a:r>
              <a:rPr lang="en-US" sz="1200" dirty="0"/>
              <a:t>Economics</a:t>
            </a:r>
          </a:p>
          <a:p>
            <a:r>
              <a:rPr lang="en-US" sz="1200" dirty="0"/>
              <a:t>Banking</a:t>
            </a:r>
          </a:p>
          <a:p>
            <a:r>
              <a:rPr lang="en-US" sz="1200" dirty="0"/>
              <a:t>Corporate</a:t>
            </a:r>
          </a:p>
          <a:p>
            <a:endParaRPr lang="en-US" sz="1200" dirty="0">
              <a:solidFill>
                <a:schemeClr val="bg1"/>
              </a:solidFill>
            </a:endParaRPr>
          </a:p>
        </p:txBody>
      </p:sp>
      <p:sp>
        <p:nvSpPr>
          <p:cNvPr id="1053" name="TextBox 1052">
            <a:extLst>
              <a:ext uri="{FF2B5EF4-FFF2-40B4-BE49-F238E27FC236}">
                <a16:creationId xmlns:a16="http://schemas.microsoft.com/office/drawing/2014/main" id="{CB4A0F9A-E8F1-475D-8610-5CCD32CD0783}"/>
              </a:ext>
            </a:extLst>
          </p:cNvPr>
          <p:cNvSpPr txBox="1"/>
          <p:nvPr/>
        </p:nvSpPr>
        <p:spPr>
          <a:xfrm>
            <a:off x="7688870" y="348341"/>
            <a:ext cx="1223836" cy="1015663"/>
          </a:xfrm>
          <a:prstGeom prst="rect">
            <a:avLst/>
          </a:prstGeom>
          <a:noFill/>
        </p:spPr>
        <p:txBody>
          <a:bodyPr wrap="square" rtlCol="0">
            <a:spAutoFit/>
          </a:bodyPr>
          <a:lstStyle/>
          <a:p>
            <a:r>
              <a:rPr lang="en-US" sz="1200" dirty="0"/>
              <a:t>Technology</a:t>
            </a:r>
          </a:p>
          <a:p>
            <a:r>
              <a:rPr lang="en-US" sz="1200" dirty="0"/>
              <a:t>Cyber</a:t>
            </a:r>
          </a:p>
          <a:p>
            <a:r>
              <a:rPr lang="en-US" sz="1200" dirty="0"/>
              <a:t>Engineering</a:t>
            </a:r>
          </a:p>
          <a:p>
            <a:r>
              <a:rPr lang="en-US" sz="1200" dirty="0"/>
              <a:t>IT</a:t>
            </a:r>
          </a:p>
          <a:p>
            <a:endParaRPr lang="en-US" sz="1200" dirty="0">
              <a:solidFill>
                <a:schemeClr val="bg1"/>
              </a:solidFill>
            </a:endParaRPr>
          </a:p>
        </p:txBody>
      </p:sp>
      <p:sp>
        <p:nvSpPr>
          <p:cNvPr id="1054" name="TextBox 1053">
            <a:extLst>
              <a:ext uri="{FF2B5EF4-FFF2-40B4-BE49-F238E27FC236}">
                <a16:creationId xmlns:a16="http://schemas.microsoft.com/office/drawing/2014/main" id="{D946FEC4-9DAD-4C72-8F8C-856CA42BD476}"/>
              </a:ext>
            </a:extLst>
          </p:cNvPr>
          <p:cNvSpPr txBox="1"/>
          <p:nvPr/>
        </p:nvSpPr>
        <p:spPr>
          <a:xfrm>
            <a:off x="9186158" y="1272682"/>
            <a:ext cx="1917044" cy="830997"/>
          </a:xfrm>
          <a:prstGeom prst="rect">
            <a:avLst/>
          </a:prstGeom>
          <a:noFill/>
        </p:spPr>
        <p:txBody>
          <a:bodyPr wrap="square" rtlCol="0">
            <a:spAutoFit/>
          </a:bodyPr>
          <a:lstStyle/>
          <a:p>
            <a:r>
              <a:rPr lang="en-US" sz="1200" dirty="0"/>
              <a:t>Philosophy</a:t>
            </a:r>
          </a:p>
          <a:p>
            <a:r>
              <a:rPr lang="en-US" sz="1200" dirty="0"/>
              <a:t>Secular</a:t>
            </a:r>
          </a:p>
          <a:p>
            <a:r>
              <a:rPr lang="en-US" sz="1200" dirty="0"/>
              <a:t>Religious</a:t>
            </a:r>
          </a:p>
          <a:p>
            <a:endParaRPr lang="en-US" sz="1200" dirty="0">
              <a:solidFill>
                <a:schemeClr val="bg1"/>
              </a:solidFill>
            </a:endParaRPr>
          </a:p>
        </p:txBody>
      </p:sp>
      <p:sp>
        <p:nvSpPr>
          <p:cNvPr id="1055" name="TextBox 1054">
            <a:extLst>
              <a:ext uri="{FF2B5EF4-FFF2-40B4-BE49-F238E27FC236}">
                <a16:creationId xmlns:a16="http://schemas.microsoft.com/office/drawing/2014/main" id="{0B7DD05A-DB46-4026-8248-F7AED630C688}"/>
              </a:ext>
            </a:extLst>
          </p:cNvPr>
          <p:cNvSpPr txBox="1"/>
          <p:nvPr/>
        </p:nvSpPr>
        <p:spPr>
          <a:xfrm>
            <a:off x="9793399" y="2660874"/>
            <a:ext cx="1417083" cy="830997"/>
          </a:xfrm>
          <a:prstGeom prst="rect">
            <a:avLst/>
          </a:prstGeom>
          <a:noFill/>
        </p:spPr>
        <p:txBody>
          <a:bodyPr wrap="square" rtlCol="0">
            <a:spAutoFit/>
          </a:bodyPr>
          <a:lstStyle/>
          <a:p>
            <a:r>
              <a:rPr lang="en-US" sz="1200" dirty="0"/>
              <a:t>Medicine</a:t>
            </a:r>
          </a:p>
          <a:p>
            <a:r>
              <a:rPr lang="en-US" sz="1200" dirty="0"/>
              <a:t>Doctors</a:t>
            </a:r>
          </a:p>
          <a:p>
            <a:r>
              <a:rPr lang="en-US" sz="1200" dirty="0"/>
              <a:t>Cardiologists</a:t>
            </a:r>
          </a:p>
          <a:p>
            <a:r>
              <a:rPr lang="en-US" sz="1200" dirty="0"/>
              <a:t>Neurologists</a:t>
            </a:r>
          </a:p>
        </p:txBody>
      </p:sp>
      <p:sp>
        <p:nvSpPr>
          <p:cNvPr id="1056" name="TextBox 1055">
            <a:extLst>
              <a:ext uri="{FF2B5EF4-FFF2-40B4-BE49-F238E27FC236}">
                <a16:creationId xmlns:a16="http://schemas.microsoft.com/office/drawing/2014/main" id="{F4385434-39A9-42E2-807C-3CCF0623722D}"/>
              </a:ext>
            </a:extLst>
          </p:cNvPr>
          <p:cNvSpPr txBox="1"/>
          <p:nvPr/>
        </p:nvSpPr>
        <p:spPr>
          <a:xfrm>
            <a:off x="9904949" y="4052785"/>
            <a:ext cx="1150978" cy="1015663"/>
          </a:xfrm>
          <a:prstGeom prst="rect">
            <a:avLst/>
          </a:prstGeom>
          <a:noFill/>
        </p:spPr>
        <p:txBody>
          <a:bodyPr wrap="square" rtlCol="0">
            <a:spAutoFit/>
          </a:bodyPr>
          <a:lstStyle/>
          <a:p>
            <a:r>
              <a:rPr lang="en-US" sz="1200" dirty="0"/>
              <a:t>Manufacturing</a:t>
            </a:r>
          </a:p>
          <a:p>
            <a:r>
              <a:rPr lang="en-US" sz="1200" dirty="0"/>
              <a:t>Plants</a:t>
            </a:r>
          </a:p>
          <a:p>
            <a:r>
              <a:rPr lang="en-US" sz="1200" dirty="0"/>
              <a:t>Industry</a:t>
            </a:r>
          </a:p>
          <a:p>
            <a:endParaRPr lang="en-US" sz="1200" dirty="0"/>
          </a:p>
          <a:p>
            <a:endParaRPr lang="en-US" sz="1200" dirty="0">
              <a:solidFill>
                <a:schemeClr val="bg1"/>
              </a:solidFill>
            </a:endParaRPr>
          </a:p>
        </p:txBody>
      </p:sp>
      <p:sp>
        <p:nvSpPr>
          <p:cNvPr id="1057" name="TextBox 1056">
            <a:extLst>
              <a:ext uri="{FF2B5EF4-FFF2-40B4-BE49-F238E27FC236}">
                <a16:creationId xmlns:a16="http://schemas.microsoft.com/office/drawing/2014/main" id="{4AB583B6-9518-4536-A6BD-CCDE339ACBDC}"/>
              </a:ext>
            </a:extLst>
          </p:cNvPr>
          <p:cNvSpPr txBox="1"/>
          <p:nvPr/>
        </p:nvSpPr>
        <p:spPr>
          <a:xfrm>
            <a:off x="8348798" y="4790563"/>
            <a:ext cx="1213507" cy="830997"/>
          </a:xfrm>
          <a:prstGeom prst="rect">
            <a:avLst/>
          </a:prstGeom>
          <a:noFill/>
        </p:spPr>
        <p:txBody>
          <a:bodyPr wrap="square" rtlCol="0">
            <a:spAutoFit/>
          </a:bodyPr>
          <a:lstStyle/>
          <a:p>
            <a:r>
              <a:rPr lang="en-US" sz="1200" dirty="0"/>
              <a:t>Vocational</a:t>
            </a:r>
          </a:p>
          <a:p>
            <a:r>
              <a:rPr lang="en-US" sz="1200" dirty="0"/>
              <a:t>Farming</a:t>
            </a:r>
          </a:p>
          <a:p>
            <a:r>
              <a:rPr lang="en-US" sz="1200" dirty="0"/>
              <a:t>Mechanics</a:t>
            </a:r>
          </a:p>
          <a:p>
            <a:r>
              <a:rPr lang="en-US" sz="1200" dirty="0"/>
              <a:t>Welding</a:t>
            </a:r>
          </a:p>
        </p:txBody>
      </p:sp>
      <p:sp>
        <p:nvSpPr>
          <p:cNvPr id="2" name="TextBox 1">
            <a:extLst>
              <a:ext uri="{FF2B5EF4-FFF2-40B4-BE49-F238E27FC236}">
                <a16:creationId xmlns:a16="http://schemas.microsoft.com/office/drawing/2014/main" id="{14011E55-542C-45EB-A3F3-4D929CE223F2}"/>
              </a:ext>
            </a:extLst>
          </p:cNvPr>
          <p:cNvSpPr txBox="1"/>
          <p:nvPr/>
        </p:nvSpPr>
        <p:spPr>
          <a:xfrm flipH="1">
            <a:off x="5160884" y="3670403"/>
            <a:ext cx="353273" cy="2585323"/>
          </a:xfrm>
          <a:prstGeom prst="rect">
            <a:avLst/>
          </a:prstGeom>
          <a:noFill/>
        </p:spPr>
        <p:txBody>
          <a:bodyPr wrap="square" rtlCol="0">
            <a:spAutoFit/>
          </a:bodyPr>
          <a:lstStyle/>
          <a:p>
            <a:r>
              <a:rPr lang="en-US" b="1" dirty="0"/>
              <a:t>S</a:t>
            </a:r>
          </a:p>
          <a:p>
            <a:r>
              <a:rPr lang="en-US" b="1" dirty="0"/>
              <a:t>P</a:t>
            </a:r>
          </a:p>
          <a:p>
            <a:r>
              <a:rPr lang="en-US" b="1" dirty="0"/>
              <a:t>I</a:t>
            </a:r>
          </a:p>
          <a:p>
            <a:r>
              <a:rPr lang="en-US" b="1" dirty="0"/>
              <a:t>R</a:t>
            </a:r>
          </a:p>
          <a:p>
            <a:r>
              <a:rPr lang="en-US" b="1" dirty="0"/>
              <a:t>I</a:t>
            </a:r>
          </a:p>
          <a:p>
            <a:r>
              <a:rPr lang="en-US" b="1" dirty="0"/>
              <a:t>T</a:t>
            </a:r>
          </a:p>
          <a:p>
            <a:r>
              <a:rPr lang="en-US" b="1" dirty="0"/>
              <a:t>U</a:t>
            </a:r>
          </a:p>
          <a:p>
            <a:r>
              <a:rPr lang="en-US" b="1" dirty="0"/>
              <a:t>A</a:t>
            </a:r>
          </a:p>
          <a:p>
            <a:r>
              <a:rPr lang="en-US" b="1" dirty="0"/>
              <a:t>L</a:t>
            </a:r>
          </a:p>
        </p:txBody>
      </p:sp>
      <p:sp>
        <p:nvSpPr>
          <p:cNvPr id="4" name="TextBox 3">
            <a:extLst>
              <a:ext uri="{FF2B5EF4-FFF2-40B4-BE49-F238E27FC236}">
                <a16:creationId xmlns:a16="http://schemas.microsoft.com/office/drawing/2014/main" id="{8CFA663E-97FC-49DA-8606-EE9D8BDECDC2}"/>
              </a:ext>
            </a:extLst>
          </p:cNvPr>
          <p:cNvSpPr txBox="1"/>
          <p:nvPr/>
        </p:nvSpPr>
        <p:spPr>
          <a:xfrm>
            <a:off x="5673997" y="3662662"/>
            <a:ext cx="665559" cy="2862322"/>
          </a:xfrm>
          <a:prstGeom prst="rect">
            <a:avLst/>
          </a:prstGeom>
          <a:noFill/>
        </p:spPr>
        <p:txBody>
          <a:bodyPr wrap="square" rtlCol="0">
            <a:spAutoFit/>
          </a:bodyPr>
          <a:lstStyle/>
          <a:p>
            <a:r>
              <a:rPr lang="en-US" b="1" dirty="0"/>
              <a:t>K</a:t>
            </a:r>
          </a:p>
          <a:p>
            <a:r>
              <a:rPr lang="en-US" b="1" dirty="0"/>
              <a:t>N</a:t>
            </a:r>
          </a:p>
          <a:p>
            <a:r>
              <a:rPr lang="en-US" b="1" dirty="0"/>
              <a:t>O</a:t>
            </a:r>
          </a:p>
          <a:p>
            <a:r>
              <a:rPr lang="en-US" b="1" dirty="0"/>
              <a:t>W</a:t>
            </a:r>
          </a:p>
          <a:p>
            <a:r>
              <a:rPr lang="en-US" b="1" dirty="0"/>
              <a:t>L</a:t>
            </a:r>
          </a:p>
          <a:p>
            <a:r>
              <a:rPr lang="en-US" b="1" dirty="0"/>
              <a:t>E</a:t>
            </a:r>
          </a:p>
          <a:p>
            <a:r>
              <a:rPr lang="en-US" b="1" dirty="0"/>
              <a:t>D</a:t>
            </a:r>
          </a:p>
          <a:p>
            <a:r>
              <a:rPr lang="en-US" b="1" dirty="0"/>
              <a:t>G</a:t>
            </a:r>
          </a:p>
          <a:p>
            <a:r>
              <a:rPr lang="en-US" b="1" dirty="0"/>
              <a:t>E</a:t>
            </a:r>
          </a:p>
          <a:p>
            <a:endParaRPr lang="en-US" dirty="0"/>
          </a:p>
        </p:txBody>
      </p:sp>
      <p:sp>
        <p:nvSpPr>
          <p:cNvPr id="5" name="TextBox 4">
            <a:extLst>
              <a:ext uri="{FF2B5EF4-FFF2-40B4-BE49-F238E27FC236}">
                <a16:creationId xmlns:a16="http://schemas.microsoft.com/office/drawing/2014/main" id="{0CB1E4BC-D83F-4452-91F5-8D2AE9A98E5D}"/>
              </a:ext>
            </a:extLst>
          </p:cNvPr>
          <p:cNvSpPr txBox="1"/>
          <p:nvPr/>
        </p:nvSpPr>
        <p:spPr>
          <a:xfrm flipH="1">
            <a:off x="5604473" y="222069"/>
            <a:ext cx="1508114" cy="830997"/>
          </a:xfrm>
          <a:prstGeom prst="rect">
            <a:avLst/>
          </a:prstGeom>
          <a:noFill/>
        </p:spPr>
        <p:txBody>
          <a:bodyPr wrap="square" rtlCol="0">
            <a:spAutoFit/>
          </a:bodyPr>
          <a:lstStyle/>
          <a:p>
            <a:r>
              <a:rPr lang="en-US" sz="1200" dirty="0"/>
              <a:t>Government</a:t>
            </a:r>
          </a:p>
          <a:p>
            <a:r>
              <a:rPr lang="en-US" sz="1200" dirty="0"/>
              <a:t>Local</a:t>
            </a:r>
          </a:p>
          <a:p>
            <a:r>
              <a:rPr lang="en-US" sz="1200" dirty="0"/>
              <a:t>State</a:t>
            </a:r>
          </a:p>
          <a:p>
            <a:r>
              <a:rPr lang="en-US" sz="1200" dirty="0"/>
              <a:t>National</a:t>
            </a:r>
          </a:p>
        </p:txBody>
      </p:sp>
    </p:spTree>
    <p:extLst>
      <p:ext uri="{BB962C8B-B14F-4D97-AF65-F5344CB8AC3E}">
        <p14:creationId xmlns:p14="http://schemas.microsoft.com/office/powerpoint/2010/main" val="3585243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930625"/>
          </a:xfrm>
        </p:spPr>
        <p:txBody>
          <a:bodyPr>
            <a:normAutofit/>
          </a:bodyPr>
          <a:lstStyle/>
          <a:p>
            <a:pPr algn="ctr"/>
            <a:r>
              <a:rPr lang="en-US" b="1" cap="small" dirty="0">
                <a:solidFill>
                  <a:srgbClr val="7030A0"/>
                </a:solidFill>
              </a:rPr>
              <a:t>Message to the Church in Ephesus</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338476" y="1217983"/>
            <a:ext cx="11432496" cy="5016758"/>
          </a:xfrm>
          <a:prstGeom prst="rect">
            <a:avLst/>
          </a:prstGeom>
          <a:noFill/>
        </p:spPr>
        <p:txBody>
          <a:bodyPr wrap="square" rtlCol="0">
            <a:spAutoFit/>
          </a:bodyPr>
          <a:lstStyle/>
          <a:p>
            <a:pPr algn="ctr"/>
            <a:r>
              <a:rPr lang="en-US" sz="4400" b="1" i="0" dirty="0">
                <a:solidFill>
                  <a:schemeClr val="accent4">
                    <a:lumMod val="50000"/>
                  </a:schemeClr>
                </a:solidFill>
                <a:effectLst/>
                <a:latin typeface="system-ui"/>
              </a:rPr>
              <a:t>Rev. 2:2-3 (AMP)</a:t>
            </a:r>
            <a:endParaRPr lang="en-US" sz="4400" dirty="0">
              <a:solidFill>
                <a:srgbClr val="0070C0"/>
              </a:solidFill>
              <a:latin typeface="system-ui"/>
            </a:endParaRPr>
          </a:p>
          <a:p>
            <a:pPr algn="l"/>
            <a:r>
              <a:rPr lang="en-US" sz="3200" b="1" i="0" baseline="30000" dirty="0">
                <a:solidFill>
                  <a:srgbClr val="0070C0"/>
                </a:solidFill>
                <a:effectLst/>
                <a:latin typeface="system-ui"/>
              </a:rPr>
              <a:t>2 </a:t>
            </a:r>
            <a:r>
              <a:rPr lang="en-US" sz="3200" b="0" i="0" dirty="0">
                <a:solidFill>
                  <a:srgbClr val="0070C0"/>
                </a:solidFill>
                <a:effectLst/>
                <a:latin typeface="system-ui"/>
              </a:rPr>
              <a:t>‘I know </a:t>
            </a:r>
            <a:r>
              <a:rPr lang="en-US" sz="3200" b="0" i="0" baseline="30000" dirty="0">
                <a:solidFill>
                  <a:srgbClr val="0070C0"/>
                </a:solidFill>
                <a:effectLst/>
                <a:latin typeface="system-ui"/>
              </a:rPr>
              <a:t>[</a:t>
            </a:r>
            <a:r>
              <a:rPr lang="en-US" sz="3200" b="0" i="0" baseline="30000" dirty="0">
                <a:solidFill>
                  <a:srgbClr val="0070C0"/>
                </a:solidFill>
                <a:effectLst/>
                <a:latin typeface="system-ui"/>
                <a:hlinkClick r:id="rId2" tooltip="See footnote a">
                  <a:extLst>
                    <a:ext uri="{A12FA001-AC4F-418D-AE19-62706E023703}">
                      <ahyp:hlinkClr xmlns:ahyp="http://schemas.microsoft.com/office/drawing/2018/hyperlinkcolor" val="tx"/>
                    </a:ext>
                  </a:extLst>
                </a:hlinkClick>
              </a:rPr>
              <a:t>a</a:t>
            </a:r>
            <a:r>
              <a:rPr lang="en-US" sz="3200" b="0" i="0" baseline="30000" dirty="0">
                <a:solidFill>
                  <a:srgbClr val="0070C0"/>
                </a:solidFill>
                <a:effectLst/>
                <a:latin typeface="system-ui"/>
              </a:rPr>
              <a:t>]</a:t>
            </a:r>
            <a:r>
              <a:rPr lang="en-US" sz="3200" b="0" i="0" dirty="0">
                <a:solidFill>
                  <a:srgbClr val="0070C0"/>
                </a:solidFill>
                <a:effectLst/>
                <a:latin typeface="system-ui"/>
              </a:rPr>
              <a:t>your deeds and your toil, and your patient endurance, and that you cannot tolerate those who are evil, and have tested </a:t>
            </a:r>
            <a:r>
              <a:rPr lang="en-US" sz="3200" b="0" i="1" dirty="0">
                <a:solidFill>
                  <a:srgbClr val="0070C0"/>
                </a:solidFill>
                <a:effectLst/>
                <a:latin typeface="system-ui"/>
              </a:rPr>
              <a:t>and</a:t>
            </a:r>
            <a:r>
              <a:rPr lang="en-US" sz="3200" b="0" i="0" dirty="0">
                <a:solidFill>
                  <a:srgbClr val="0070C0"/>
                </a:solidFill>
                <a:effectLst/>
                <a:latin typeface="system-ui"/>
              </a:rPr>
              <a:t> critically appraised those who call themselves apostles (special messengers, personally chosen representatives, of Christ), and [in fact] are not, and have found them to be liars </a:t>
            </a:r>
            <a:r>
              <a:rPr lang="en-US" sz="3200" b="0" i="1" dirty="0">
                <a:solidFill>
                  <a:srgbClr val="0070C0"/>
                </a:solidFill>
                <a:effectLst/>
                <a:latin typeface="system-ui"/>
              </a:rPr>
              <a:t>and</a:t>
            </a:r>
            <a:r>
              <a:rPr lang="en-US" sz="3200" b="0" i="0" dirty="0">
                <a:solidFill>
                  <a:srgbClr val="0070C0"/>
                </a:solidFill>
                <a:effectLst/>
                <a:latin typeface="system-ui"/>
              </a:rPr>
              <a:t> impostors; </a:t>
            </a:r>
            <a:r>
              <a:rPr lang="en-US" sz="3200" b="1" i="0" baseline="30000" dirty="0">
                <a:solidFill>
                  <a:srgbClr val="0070C0"/>
                </a:solidFill>
                <a:effectLst/>
                <a:latin typeface="system-ui"/>
              </a:rPr>
              <a:t>3 </a:t>
            </a:r>
            <a:r>
              <a:rPr lang="en-US" sz="3200" b="0" i="0" dirty="0">
                <a:solidFill>
                  <a:srgbClr val="0070C0"/>
                </a:solidFill>
                <a:effectLst/>
                <a:latin typeface="system-ui"/>
              </a:rPr>
              <a:t>and [I know that] you [who believe] are enduring patiently and are bearing up for My name’s sake, and that you have not grown weary [of being faithful to the truth].</a:t>
            </a:r>
          </a:p>
          <a:p>
            <a:pPr algn="l"/>
            <a:endParaRPr lang="en-US" sz="2000" dirty="0">
              <a:solidFill>
                <a:srgbClr val="000000"/>
              </a:solidFill>
              <a:latin typeface="system-ui"/>
            </a:endParaRPr>
          </a:p>
        </p:txBody>
      </p:sp>
    </p:spTree>
    <p:extLst>
      <p:ext uri="{BB962C8B-B14F-4D97-AF65-F5344CB8AC3E}">
        <p14:creationId xmlns:p14="http://schemas.microsoft.com/office/powerpoint/2010/main" val="1718408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3B9E0-2E76-4465-905A-322D192FD89D}"/>
              </a:ext>
            </a:extLst>
          </p:cNvPr>
          <p:cNvSpPr txBox="1"/>
          <p:nvPr/>
        </p:nvSpPr>
        <p:spPr>
          <a:xfrm>
            <a:off x="3094110" y="391930"/>
            <a:ext cx="6095028" cy="369332"/>
          </a:xfrm>
          <a:prstGeom prst="rect">
            <a:avLst/>
          </a:prstGeom>
          <a:noFill/>
        </p:spPr>
        <p:txBody>
          <a:bodyPr wrap="square">
            <a:spAutoFit/>
          </a:bodyPr>
          <a:lstStyle/>
          <a:p>
            <a:pPr algn="ctr"/>
            <a:r>
              <a:rPr lang="en-US" altLang="en-US" b="1" dirty="0">
                <a:solidFill>
                  <a:srgbClr val="7030A0"/>
                </a:solidFill>
                <a:latin typeface="+mn-lt"/>
                <a:ea typeface="+mn-ea"/>
                <a:cs typeface="+mn-cs"/>
              </a:rPr>
              <a:t>The Alive Church – Looking Dead – Macon, GA</a:t>
            </a:r>
            <a:endParaRPr lang="en-US" dirty="0"/>
          </a:p>
        </p:txBody>
      </p:sp>
      <p:sp>
        <p:nvSpPr>
          <p:cNvPr id="4" name="AutoShape 2">
            <a:extLst>
              <a:ext uri="{FF2B5EF4-FFF2-40B4-BE49-F238E27FC236}">
                <a16:creationId xmlns:a16="http://schemas.microsoft.com/office/drawing/2014/main" id="{F34DC939-5C91-4B70-9D77-D17DC4DC12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4DF3E19A-0913-48E0-ABF0-8D85F9DE8567}"/>
              </a:ext>
            </a:extLst>
          </p:cNvPr>
          <p:cNvPicPr>
            <a:picLocks noChangeAspect="1"/>
          </p:cNvPicPr>
          <p:nvPr/>
        </p:nvPicPr>
        <p:blipFill>
          <a:blip r:embed="rId2"/>
          <a:stretch>
            <a:fillRect/>
          </a:stretch>
        </p:blipFill>
        <p:spPr>
          <a:xfrm>
            <a:off x="6151233" y="1372724"/>
            <a:ext cx="5908994" cy="4431746"/>
          </a:xfrm>
          <a:prstGeom prst="rect">
            <a:avLst/>
          </a:prstGeom>
        </p:spPr>
      </p:pic>
      <p:pic>
        <p:nvPicPr>
          <p:cNvPr id="19" name="Picture 18" descr="A sign in a field&#10;&#10;Description automatically generated with medium confidence">
            <a:extLst>
              <a:ext uri="{FF2B5EF4-FFF2-40B4-BE49-F238E27FC236}">
                <a16:creationId xmlns:a16="http://schemas.microsoft.com/office/drawing/2014/main" id="{8D0BA31A-9386-4A1C-8572-6DBD8D3D7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0" y="1372724"/>
            <a:ext cx="5908993" cy="4381590"/>
          </a:xfrm>
          <a:prstGeom prst="rect">
            <a:avLst/>
          </a:prstGeom>
        </p:spPr>
      </p:pic>
      <p:sp>
        <p:nvSpPr>
          <p:cNvPr id="20" name="AutoShape 6">
            <a:extLst>
              <a:ext uri="{FF2B5EF4-FFF2-40B4-BE49-F238E27FC236}">
                <a16:creationId xmlns:a16="http://schemas.microsoft.com/office/drawing/2014/main" id="{F58B44CA-AD57-4832-8CD1-2BFA92B0B10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95964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907329"/>
          </a:xfrm>
        </p:spPr>
        <p:txBody>
          <a:bodyPr>
            <a:normAutofit/>
          </a:bodyPr>
          <a:lstStyle/>
          <a:p>
            <a:pPr algn="ctr"/>
            <a:r>
              <a:rPr lang="en-US" b="1" cap="small" dirty="0">
                <a:solidFill>
                  <a:srgbClr val="7030A0"/>
                </a:solidFill>
              </a:rPr>
              <a:t>Message to the Church in Laodicea</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62055" y="889843"/>
            <a:ext cx="11814667" cy="5078313"/>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Rev. 3:14-22 (AMP)</a:t>
            </a:r>
            <a:endParaRPr lang="en-US" sz="4800" b="0" i="0" dirty="0">
              <a:solidFill>
                <a:srgbClr val="000000"/>
              </a:solidFill>
              <a:effectLst/>
              <a:latin typeface="system-ui"/>
            </a:endParaRPr>
          </a:p>
          <a:p>
            <a:pPr algn="just"/>
            <a:r>
              <a:rPr lang="en-US" dirty="0">
                <a:latin typeface="system-ui"/>
              </a:rPr>
              <a:t>14</a:t>
            </a:r>
            <a:r>
              <a:rPr lang="en-US" dirty="0">
                <a:solidFill>
                  <a:srgbClr val="0070C0"/>
                </a:solidFill>
                <a:latin typeface="system-ui"/>
              </a:rPr>
              <a:t> “To the angel (divine messenger) of the church in  Laodicea write:</a:t>
            </a:r>
          </a:p>
          <a:p>
            <a:pPr algn="l"/>
            <a:r>
              <a:rPr lang="en-US" dirty="0">
                <a:solidFill>
                  <a:srgbClr val="0070C0"/>
                </a:solidFill>
                <a:latin typeface="system-ui"/>
              </a:rPr>
              <a:t>These are the words of the Amen, the trusted and faithful and true Witness, the Beginning and Origin of God’s creation:</a:t>
            </a:r>
          </a:p>
          <a:p>
            <a:pPr algn="l"/>
            <a:r>
              <a:rPr lang="en-US" dirty="0">
                <a:latin typeface="system-ui"/>
              </a:rPr>
              <a:t>15</a:t>
            </a:r>
            <a:r>
              <a:rPr lang="en-US" dirty="0">
                <a:solidFill>
                  <a:srgbClr val="0070C0"/>
                </a:solidFill>
                <a:latin typeface="system-ui"/>
              </a:rPr>
              <a:t> ‘I know your deeds, that you are neither cold (invigorating, refreshing) nor hot (healing, therapeutic); I wish that you were cold or hot. </a:t>
            </a:r>
            <a:r>
              <a:rPr lang="en-US" dirty="0">
                <a:latin typeface="system-ui"/>
              </a:rPr>
              <a:t>16</a:t>
            </a:r>
            <a:r>
              <a:rPr lang="en-US" dirty="0">
                <a:solidFill>
                  <a:srgbClr val="0070C0"/>
                </a:solidFill>
                <a:latin typeface="system-ui"/>
              </a:rPr>
              <a:t> So because you are lukewarm (spiritually useless), and neither hot nor cold, I will vomit you out of My mouth [rejecting you with disgust]. </a:t>
            </a:r>
            <a:r>
              <a:rPr lang="en-US" dirty="0">
                <a:latin typeface="system-ui"/>
              </a:rPr>
              <a:t>17</a:t>
            </a:r>
            <a:r>
              <a:rPr lang="en-US" dirty="0">
                <a:solidFill>
                  <a:srgbClr val="0070C0"/>
                </a:solidFill>
                <a:latin typeface="system-ui"/>
              </a:rPr>
              <a:t> Because you say, “I am rich, and have prospered and grown wealthy, and have need of nothing,” and you do not know that you are wretched and miserable and poor and blind and naked [without hope and in great need], </a:t>
            </a:r>
            <a:r>
              <a:rPr lang="en-US" dirty="0">
                <a:latin typeface="system-ui"/>
              </a:rPr>
              <a:t>18</a:t>
            </a:r>
            <a:r>
              <a:rPr lang="en-US" dirty="0">
                <a:solidFill>
                  <a:srgbClr val="0070C0"/>
                </a:solidFill>
                <a:latin typeface="system-ui"/>
              </a:rPr>
              <a:t> I counsel you to buy from Me gold that has been heated red hot and refined by fire so that you may become truly rich; and white clothes [representing righteousness] to clothe yourself so that the shame of your nakedness will not be seen; and healing salve to put on your eyes so that you may see. </a:t>
            </a:r>
            <a:r>
              <a:rPr lang="en-US" dirty="0">
                <a:latin typeface="system-ui"/>
              </a:rPr>
              <a:t>19</a:t>
            </a:r>
            <a:r>
              <a:rPr lang="en-US" dirty="0">
                <a:solidFill>
                  <a:srgbClr val="0070C0"/>
                </a:solidFill>
                <a:latin typeface="system-ui"/>
              </a:rPr>
              <a:t> Those whom I [dearly and tenderly] love, I rebuke and discipline [showing them their faults and instructing them]; so be enthusiastic and repent [change your inner self—your old way of thinking, your sinful behavior—seek God’s will]. </a:t>
            </a:r>
            <a:r>
              <a:rPr lang="en-US" dirty="0">
                <a:latin typeface="system-ui"/>
              </a:rPr>
              <a:t>20</a:t>
            </a:r>
            <a:r>
              <a:rPr lang="en-US" dirty="0">
                <a:solidFill>
                  <a:srgbClr val="0070C0"/>
                </a:solidFill>
                <a:latin typeface="system-ui"/>
              </a:rPr>
              <a:t> Behold, I stand at the door [of the church] and continually knock. If anyone hears My voice and opens the door, I will come in and eat with him (restore him), and he with Me. </a:t>
            </a:r>
            <a:r>
              <a:rPr lang="en-US" dirty="0">
                <a:latin typeface="system-ui"/>
              </a:rPr>
              <a:t>21</a:t>
            </a:r>
            <a:r>
              <a:rPr lang="en-US" dirty="0">
                <a:solidFill>
                  <a:srgbClr val="0070C0"/>
                </a:solidFill>
                <a:latin typeface="system-ui"/>
              </a:rPr>
              <a:t> He who overcomes [the world through believing that Jesus is the Son of God], I will grant to him [the privilege] to sit beside Me on My throne, as I also overcame and sat down beside My Father on His throne. </a:t>
            </a:r>
            <a:r>
              <a:rPr lang="en-US" dirty="0">
                <a:latin typeface="system-ui"/>
              </a:rPr>
              <a:t>22</a:t>
            </a:r>
            <a:r>
              <a:rPr lang="en-US" dirty="0">
                <a:solidFill>
                  <a:srgbClr val="0070C0"/>
                </a:solidFill>
                <a:latin typeface="system-ui"/>
              </a:rPr>
              <a:t> He who has an ear, let him hear and heed what the Spirit says to the churches.’ ”</a:t>
            </a:r>
            <a:endParaRPr lang="en-US" b="0" i="0" dirty="0">
              <a:solidFill>
                <a:srgbClr val="0070C0"/>
              </a:solidFill>
              <a:effectLst/>
              <a:latin typeface="system-ui"/>
            </a:endParaRPr>
          </a:p>
        </p:txBody>
      </p:sp>
    </p:spTree>
    <p:extLst>
      <p:ext uri="{BB962C8B-B14F-4D97-AF65-F5344CB8AC3E}">
        <p14:creationId xmlns:p14="http://schemas.microsoft.com/office/powerpoint/2010/main" val="167205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2862322"/>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John 4:24 (AMP)</a:t>
            </a:r>
          </a:p>
          <a:p>
            <a:pPr algn="ctr"/>
            <a:endParaRPr lang="en-US" b="0" i="0" dirty="0">
              <a:solidFill>
                <a:srgbClr val="000000"/>
              </a:solidFill>
              <a:effectLst/>
              <a:latin typeface="system-ui"/>
            </a:endParaRPr>
          </a:p>
          <a:p>
            <a:pPr algn="l"/>
            <a:r>
              <a:rPr lang="en-US" sz="3600" b="1" i="0" baseline="30000" dirty="0">
                <a:solidFill>
                  <a:srgbClr val="0070C0"/>
                </a:solidFill>
                <a:effectLst/>
                <a:latin typeface="system-ui"/>
              </a:rPr>
              <a:t>24 </a:t>
            </a:r>
            <a:r>
              <a:rPr lang="en-US" sz="3600" b="0" i="0" dirty="0">
                <a:solidFill>
                  <a:srgbClr val="0070C0"/>
                </a:solidFill>
                <a:effectLst/>
                <a:latin typeface="system-ui"/>
              </a:rPr>
              <a:t>God is spirit [the Source of life, yet invisible to mankind], and those who worship Him must worship in spirit and truth.”</a:t>
            </a:r>
          </a:p>
        </p:txBody>
      </p:sp>
      <p:pic>
        <p:nvPicPr>
          <p:cNvPr id="4" name="Picture 3" descr="A picture containing text, nature, water, waterfall&#10;&#10;Description automatically generated">
            <a:extLst>
              <a:ext uri="{FF2B5EF4-FFF2-40B4-BE49-F238E27FC236}">
                <a16:creationId xmlns:a16="http://schemas.microsoft.com/office/drawing/2014/main" id="{F2AD712F-A2A8-4132-AB65-E15B3B8BA8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8114" y="3429000"/>
            <a:ext cx="5562398" cy="3187621"/>
          </a:xfrm>
          <a:prstGeom prst="rect">
            <a:avLst/>
          </a:prstGeom>
        </p:spPr>
      </p:pic>
    </p:spTree>
    <p:extLst>
      <p:ext uri="{BB962C8B-B14F-4D97-AF65-F5344CB8AC3E}">
        <p14:creationId xmlns:p14="http://schemas.microsoft.com/office/powerpoint/2010/main" val="2292736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825790"/>
          </a:xfrm>
        </p:spPr>
        <p:txBody>
          <a:bodyPr>
            <a:normAutofit/>
          </a:bodyPr>
          <a:lstStyle/>
          <a:p>
            <a:pPr algn="ctr"/>
            <a:r>
              <a:rPr lang="en-US" b="1" cap="small" dirty="0">
                <a:solidFill>
                  <a:srgbClr val="7030A0"/>
                </a:solidFill>
              </a:rPr>
              <a:t>Message to the Church in Philadelphia</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62055" y="908576"/>
            <a:ext cx="11794302" cy="5139869"/>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Rev. 3:7-13 (AMP)</a:t>
            </a:r>
            <a:endParaRPr lang="en-US" sz="4800" b="0" i="0" dirty="0">
              <a:solidFill>
                <a:srgbClr val="000000"/>
              </a:solidFill>
              <a:effectLst/>
              <a:latin typeface="system-ui"/>
            </a:endParaRPr>
          </a:p>
          <a:p>
            <a:pPr algn="just"/>
            <a:r>
              <a:rPr lang="en-US" sz="2000" dirty="0">
                <a:latin typeface="system-ui"/>
              </a:rPr>
              <a:t>7</a:t>
            </a:r>
            <a:r>
              <a:rPr lang="en-US" sz="2000" dirty="0">
                <a:solidFill>
                  <a:srgbClr val="0070C0"/>
                </a:solidFill>
                <a:latin typeface="system-ui"/>
              </a:rPr>
              <a:t> “And to the angel (divine messenger) of the church in  Philadelphia write:</a:t>
            </a:r>
          </a:p>
          <a:p>
            <a:pPr algn="just"/>
            <a:r>
              <a:rPr lang="en-US" sz="2000" dirty="0">
                <a:solidFill>
                  <a:srgbClr val="0070C0"/>
                </a:solidFill>
                <a:latin typeface="system-ui"/>
              </a:rPr>
              <a:t>These are the words of the Holy One, the True One, He who has the key [to the house] of David, He who opens and no one will [be able to] shut, and He who shuts and no one opens:</a:t>
            </a:r>
          </a:p>
          <a:p>
            <a:pPr algn="just"/>
            <a:r>
              <a:rPr lang="en-US" sz="2000" dirty="0">
                <a:latin typeface="system-ui"/>
              </a:rPr>
              <a:t>8</a:t>
            </a:r>
            <a:r>
              <a:rPr lang="en-US" sz="2000" dirty="0">
                <a:solidFill>
                  <a:srgbClr val="0070C0"/>
                </a:solidFill>
                <a:latin typeface="system-ui"/>
              </a:rPr>
              <a:t> ‘I know your deeds. See, I have set before you an open door which no one is able to shut, for you have a little power, and have kept My word, and have not renounced or denied My name. </a:t>
            </a:r>
            <a:r>
              <a:rPr lang="en-US" sz="2000" dirty="0">
                <a:latin typeface="system-ui"/>
              </a:rPr>
              <a:t>9 </a:t>
            </a:r>
            <a:r>
              <a:rPr lang="en-US" sz="2000" dirty="0">
                <a:solidFill>
                  <a:srgbClr val="0070C0"/>
                </a:solidFill>
                <a:latin typeface="system-ui"/>
              </a:rPr>
              <a:t>Take note, I will make those of the synagogue of Satan, who say that they are Jews and are not, but lie—I will make them come and bow down at your feet and make them know [without any doubt] that I have loved you. </a:t>
            </a:r>
            <a:r>
              <a:rPr lang="en-US" sz="2000" dirty="0">
                <a:latin typeface="system-ui"/>
              </a:rPr>
              <a:t>10 </a:t>
            </a:r>
            <a:r>
              <a:rPr lang="en-US" sz="2000" dirty="0">
                <a:solidFill>
                  <a:srgbClr val="0070C0"/>
                </a:solidFill>
                <a:latin typeface="system-ui"/>
              </a:rPr>
              <a:t>Because you have kept the word of My endurance [My command to persevere], I will keep you [safe] from the hour of trial, that hour which is about to come on the whole [inhabited] world, to test those who live on the earth. </a:t>
            </a:r>
            <a:r>
              <a:rPr lang="en-US" sz="2000" dirty="0">
                <a:latin typeface="system-ui"/>
              </a:rPr>
              <a:t>11 </a:t>
            </a:r>
            <a:r>
              <a:rPr lang="en-US" sz="2000" dirty="0">
                <a:solidFill>
                  <a:srgbClr val="0070C0"/>
                </a:solidFill>
                <a:latin typeface="system-ui"/>
              </a:rPr>
              <a:t>I am coming quickly. Hold tight what you have, so that no one will take your crown [by leading you to renounce the faith]. </a:t>
            </a:r>
            <a:r>
              <a:rPr lang="en-US" sz="2000" dirty="0">
                <a:latin typeface="system-ui"/>
              </a:rPr>
              <a:t>12</a:t>
            </a:r>
            <a:r>
              <a:rPr lang="en-US" sz="2000" dirty="0">
                <a:solidFill>
                  <a:srgbClr val="0070C0"/>
                </a:solidFill>
                <a:latin typeface="system-ui"/>
              </a:rPr>
              <a:t> He who overcomes [the world through believing that Jesus is the Son of God], I will make him a pillar in the temple of My God; he will most certainly never be put out of it, and I will write on him the name of My God, and the name of the city of My God, the new Jerusalem, which descends out of heaven from My God, and My [own] new name. </a:t>
            </a:r>
            <a:r>
              <a:rPr lang="en-US" sz="2000" dirty="0">
                <a:latin typeface="system-ui"/>
              </a:rPr>
              <a:t>13</a:t>
            </a:r>
            <a:r>
              <a:rPr lang="en-US" sz="2000" dirty="0">
                <a:solidFill>
                  <a:srgbClr val="0070C0"/>
                </a:solidFill>
                <a:latin typeface="system-ui"/>
              </a:rPr>
              <a:t> He who has an ear, let him hear and heed what the Spirit says to the churches.’</a:t>
            </a:r>
            <a:endParaRPr lang="en-US" sz="2000" b="0" i="0" dirty="0">
              <a:solidFill>
                <a:srgbClr val="0070C0"/>
              </a:solidFill>
              <a:effectLst/>
              <a:latin typeface="system-ui"/>
            </a:endParaRPr>
          </a:p>
        </p:txBody>
      </p:sp>
    </p:spTree>
    <p:extLst>
      <p:ext uri="{BB962C8B-B14F-4D97-AF65-F5344CB8AC3E}">
        <p14:creationId xmlns:p14="http://schemas.microsoft.com/office/powerpoint/2010/main" val="111944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854911"/>
          </a:xfrm>
        </p:spPr>
        <p:txBody>
          <a:bodyPr>
            <a:normAutofit/>
          </a:bodyPr>
          <a:lstStyle/>
          <a:p>
            <a:pPr algn="ctr"/>
            <a:r>
              <a:rPr lang="en-US" b="1" cap="small" dirty="0">
                <a:solidFill>
                  <a:srgbClr val="7030A0"/>
                </a:solidFill>
              </a:rPr>
              <a:t>Message to the Church in Sardis</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62055" y="833581"/>
            <a:ext cx="11805951" cy="5139869"/>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Rev. 3:1-6 (AMP)</a:t>
            </a:r>
            <a:endParaRPr lang="en-US" sz="4800" b="0" i="0" dirty="0">
              <a:solidFill>
                <a:srgbClr val="000000"/>
              </a:solidFill>
              <a:effectLst/>
              <a:latin typeface="system-ui"/>
            </a:endParaRPr>
          </a:p>
          <a:p>
            <a:pPr algn="l"/>
            <a:r>
              <a:rPr lang="en-US" sz="2000" dirty="0">
                <a:latin typeface="system-ui"/>
              </a:rPr>
              <a:t>1</a:t>
            </a:r>
            <a:r>
              <a:rPr lang="en-US" sz="2000" dirty="0">
                <a:solidFill>
                  <a:srgbClr val="0070C0"/>
                </a:solidFill>
                <a:latin typeface="system-ui"/>
              </a:rPr>
              <a:t> “To the angel (divine messenger) of the church in Sardis write:</a:t>
            </a:r>
          </a:p>
          <a:p>
            <a:pPr algn="l"/>
            <a:r>
              <a:rPr lang="en-US" sz="2000" dirty="0">
                <a:solidFill>
                  <a:srgbClr val="0070C0"/>
                </a:solidFill>
                <a:latin typeface="system-ui"/>
              </a:rPr>
              <a:t>These are the words of Him who has the seven Spirits of God and the seven stars: ‘I know your deeds; you have a name (reputation) that you are alive, but [in reality] you are dead. </a:t>
            </a:r>
            <a:r>
              <a:rPr lang="en-US" sz="2000" dirty="0">
                <a:latin typeface="system-ui"/>
              </a:rPr>
              <a:t>2</a:t>
            </a:r>
            <a:r>
              <a:rPr lang="en-US" sz="2000" dirty="0">
                <a:solidFill>
                  <a:srgbClr val="0070C0"/>
                </a:solidFill>
                <a:latin typeface="system-ui"/>
              </a:rPr>
              <a:t> Wake up, and strengthen and reaffirm what remains [of your faithful commitment to Me], which is about to die; for I have not found [any of] your deeds completed in the sight of My God or meeting His requirements. </a:t>
            </a:r>
            <a:r>
              <a:rPr lang="en-US" sz="2000" dirty="0">
                <a:latin typeface="system-ui"/>
              </a:rPr>
              <a:t>3</a:t>
            </a:r>
            <a:r>
              <a:rPr lang="en-US" sz="2000" dirty="0">
                <a:solidFill>
                  <a:srgbClr val="0070C0"/>
                </a:solidFill>
                <a:latin typeface="system-ui"/>
              </a:rPr>
              <a:t> So remember and take to heart the lessons you have received and heard. Keep and obey them, and repent [change your sinful way of thinking, and demonstrate your repentance with new behavior that proves a conscious decision to turn away from sin]. So then, if you do not wake up, I will come like a thief, and you will not know at what hour I will come to you. </a:t>
            </a:r>
            <a:r>
              <a:rPr lang="en-US" sz="2000" dirty="0">
                <a:latin typeface="system-ui"/>
              </a:rPr>
              <a:t>4</a:t>
            </a:r>
            <a:r>
              <a:rPr lang="en-US" sz="2000" dirty="0">
                <a:solidFill>
                  <a:srgbClr val="0070C0"/>
                </a:solidFill>
                <a:latin typeface="system-ui"/>
              </a:rPr>
              <a:t> But you [still] have a few people in Sardis who have not soiled their clothes [that is, contaminated their character and personal integrity with sin]; and they will walk with Me [dressed] in white, because they are worthy (righteous). </a:t>
            </a:r>
            <a:r>
              <a:rPr lang="en-US" sz="2000" dirty="0">
                <a:latin typeface="system-ui"/>
              </a:rPr>
              <a:t>5</a:t>
            </a:r>
            <a:r>
              <a:rPr lang="en-US" sz="2000" dirty="0">
                <a:solidFill>
                  <a:srgbClr val="0070C0"/>
                </a:solidFill>
                <a:latin typeface="system-ui"/>
              </a:rPr>
              <a:t> He who overcomes [the world through believing that Jesus is the Son of God] will accordingly be dressed in white clothing; and I will never blot out his name from the Book of Life, and I will confess and openly acknowledge his name before My Father and before His angels [saying that he is one of Mine]. </a:t>
            </a:r>
            <a:r>
              <a:rPr lang="en-US" sz="2000" dirty="0">
                <a:latin typeface="system-ui"/>
              </a:rPr>
              <a:t>6</a:t>
            </a:r>
            <a:r>
              <a:rPr lang="en-US" sz="2000" dirty="0">
                <a:solidFill>
                  <a:srgbClr val="0070C0"/>
                </a:solidFill>
                <a:latin typeface="system-ui"/>
              </a:rPr>
              <a:t> He who has an ear, let him hear and heed what the Spirit says to the churches.’</a:t>
            </a:r>
            <a:endParaRPr lang="en-US" sz="2000" b="0" i="0" dirty="0">
              <a:solidFill>
                <a:srgbClr val="0070C0"/>
              </a:solidFill>
              <a:effectLst/>
              <a:latin typeface="system-ui"/>
            </a:endParaRPr>
          </a:p>
        </p:txBody>
      </p:sp>
    </p:spTree>
    <p:extLst>
      <p:ext uri="{BB962C8B-B14F-4D97-AF65-F5344CB8AC3E}">
        <p14:creationId xmlns:p14="http://schemas.microsoft.com/office/powerpoint/2010/main" val="2882750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023813"/>
          </a:xfrm>
        </p:spPr>
        <p:txBody>
          <a:bodyPr>
            <a:normAutofit/>
          </a:bodyPr>
          <a:lstStyle/>
          <a:p>
            <a:pPr algn="ctr"/>
            <a:r>
              <a:rPr lang="en-US" b="1" cap="small" dirty="0">
                <a:solidFill>
                  <a:srgbClr val="7030A0"/>
                </a:solidFill>
              </a:rPr>
              <a:t>Message to the Church in Thyatira</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321001" y="792818"/>
            <a:ext cx="11608943" cy="5816977"/>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Rev. 2:18-29 (AMP)</a:t>
            </a:r>
          </a:p>
          <a:p>
            <a:pPr algn="just"/>
            <a:r>
              <a:rPr lang="en-US" dirty="0">
                <a:latin typeface="system-ui"/>
              </a:rPr>
              <a:t>18</a:t>
            </a:r>
            <a:r>
              <a:rPr lang="en-US" dirty="0">
                <a:solidFill>
                  <a:srgbClr val="0070C0"/>
                </a:solidFill>
                <a:latin typeface="system-ui"/>
              </a:rPr>
              <a:t> “And to the angel (divine messenger) of the church in Thyatira write:</a:t>
            </a:r>
          </a:p>
          <a:p>
            <a:pPr algn="l"/>
            <a:r>
              <a:rPr lang="en-US" dirty="0">
                <a:solidFill>
                  <a:srgbClr val="0070C0"/>
                </a:solidFill>
                <a:latin typeface="system-ui"/>
              </a:rPr>
              <a:t>These are the words of the Son of God, who has eyes [that flash] like a flame of fire [in righteous judgment], and whose feet are like burnished [white-hot] bronze:</a:t>
            </a:r>
          </a:p>
          <a:p>
            <a:pPr algn="l"/>
            <a:r>
              <a:rPr lang="en-US" dirty="0">
                <a:latin typeface="system-ui"/>
              </a:rPr>
              <a:t>19</a:t>
            </a:r>
            <a:r>
              <a:rPr lang="en-US" dirty="0">
                <a:solidFill>
                  <a:srgbClr val="0070C0"/>
                </a:solidFill>
                <a:latin typeface="system-ui"/>
              </a:rPr>
              <a:t> ‘I know your deeds, your love and faith and service and patient endurance, and that your last deeds are more numerous and greater than the first. </a:t>
            </a:r>
            <a:r>
              <a:rPr lang="en-US" dirty="0">
                <a:latin typeface="system-ui"/>
              </a:rPr>
              <a:t>20</a:t>
            </a:r>
            <a:r>
              <a:rPr lang="en-US" dirty="0">
                <a:solidFill>
                  <a:srgbClr val="0070C0"/>
                </a:solidFill>
                <a:latin typeface="system-ui"/>
              </a:rPr>
              <a:t> But I have this [charge] against you, that you tolerate the woman Jezebel, who calls herself a prophetess [claiming to be inspired], and she teaches and misleads My bond-servants so that they commit [acts of sexual] immorality and eat food sacrificed to idols. </a:t>
            </a:r>
            <a:r>
              <a:rPr lang="en-US" dirty="0">
                <a:latin typeface="system-ui"/>
              </a:rPr>
              <a:t>21</a:t>
            </a:r>
            <a:r>
              <a:rPr lang="en-US" dirty="0">
                <a:solidFill>
                  <a:srgbClr val="0070C0"/>
                </a:solidFill>
                <a:latin typeface="system-ui"/>
              </a:rPr>
              <a:t> I gave her time to repent [to change her inner self and her sinful way of thinking], but she has no desire to repent of her immorality and refuses to do so. </a:t>
            </a:r>
            <a:r>
              <a:rPr lang="en-US" dirty="0">
                <a:latin typeface="system-ui"/>
              </a:rPr>
              <a:t>22</a:t>
            </a:r>
            <a:r>
              <a:rPr lang="en-US" dirty="0">
                <a:solidFill>
                  <a:srgbClr val="0070C0"/>
                </a:solidFill>
                <a:latin typeface="system-ui"/>
              </a:rPr>
              <a:t> Listen carefully, I will throw her on a bed of sickness, and those who commit adultery with her [I will bring] into great anguish, unless they repent of her deeds. </a:t>
            </a:r>
            <a:r>
              <a:rPr lang="en-US" dirty="0">
                <a:latin typeface="system-ui"/>
              </a:rPr>
              <a:t>23</a:t>
            </a:r>
            <a:r>
              <a:rPr lang="en-US" dirty="0">
                <a:solidFill>
                  <a:srgbClr val="0070C0"/>
                </a:solidFill>
                <a:latin typeface="system-ui"/>
              </a:rPr>
              <a:t> And I will kill her children (followers) with pestilence [thoroughly annihilating them], and all the churches will know [without any doubt] that I am He who searches the minds and hearts [the innermost thoughts, purposes]; and I will give to each one of you [a reward or punishment] according to your deeds. </a:t>
            </a:r>
            <a:r>
              <a:rPr lang="en-US" dirty="0">
                <a:latin typeface="system-ui"/>
              </a:rPr>
              <a:t>24</a:t>
            </a:r>
            <a:r>
              <a:rPr lang="en-US" dirty="0">
                <a:solidFill>
                  <a:srgbClr val="0070C0"/>
                </a:solidFill>
                <a:latin typeface="system-ui"/>
              </a:rPr>
              <a:t> But to the rest of you in Thyatira, who do not hold this teaching, who have not explored and known the depths of Satan, as they call them—I place no other burden on you, </a:t>
            </a:r>
            <a:r>
              <a:rPr lang="en-US" dirty="0">
                <a:latin typeface="system-ui"/>
              </a:rPr>
              <a:t>25</a:t>
            </a:r>
            <a:r>
              <a:rPr lang="en-US" dirty="0">
                <a:solidFill>
                  <a:srgbClr val="0070C0"/>
                </a:solidFill>
                <a:latin typeface="system-ui"/>
              </a:rPr>
              <a:t> except to hold tightly to what you have until I come. </a:t>
            </a:r>
            <a:r>
              <a:rPr lang="en-US" dirty="0">
                <a:latin typeface="system-ui"/>
              </a:rPr>
              <a:t>26</a:t>
            </a:r>
            <a:r>
              <a:rPr lang="en-US" dirty="0">
                <a:solidFill>
                  <a:srgbClr val="0070C0"/>
                </a:solidFill>
                <a:latin typeface="system-ui"/>
              </a:rPr>
              <a:t> And he who overcomes [the world through believing that Jesus is the Son of God] and he who keeps My deeds [doing things that please Me] until the [very] end, to him I will give authority and power over the nations; </a:t>
            </a:r>
            <a:r>
              <a:rPr lang="en-US" dirty="0">
                <a:latin typeface="system-ui"/>
              </a:rPr>
              <a:t>27</a:t>
            </a:r>
            <a:r>
              <a:rPr lang="en-US" dirty="0">
                <a:solidFill>
                  <a:srgbClr val="0070C0"/>
                </a:solidFill>
                <a:latin typeface="system-ui"/>
              </a:rPr>
              <a:t> and he shall shepherd and rule them with a rod of iron, as the earthen pots are broken in pieces, as I also have received authority [and power to rule them] from My Father; </a:t>
            </a:r>
            <a:r>
              <a:rPr lang="en-US" dirty="0">
                <a:latin typeface="system-ui"/>
              </a:rPr>
              <a:t>28</a:t>
            </a:r>
            <a:r>
              <a:rPr lang="en-US" dirty="0">
                <a:solidFill>
                  <a:srgbClr val="0070C0"/>
                </a:solidFill>
                <a:latin typeface="system-ui"/>
              </a:rPr>
              <a:t> and I will give him the Morning Star. </a:t>
            </a:r>
            <a:r>
              <a:rPr lang="en-US" dirty="0">
                <a:latin typeface="system-ui"/>
              </a:rPr>
              <a:t>29</a:t>
            </a:r>
            <a:r>
              <a:rPr lang="en-US" dirty="0">
                <a:solidFill>
                  <a:srgbClr val="0070C0"/>
                </a:solidFill>
                <a:latin typeface="system-ui"/>
              </a:rPr>
              <a:t> He who has an ear, let him hear and heed what the Spirit says to the churches.’</a:t>
            </a:r>
            <a:endParaRPr lang="en-US" b="0" i="0" dirty="0">
              <a:solidFill>
                <a:srgbClr val="0070C0"/>
              </a:solidFill>
              <a:effectLst/>
              <a:latin typeface="system-ui"/>
            </a:endParaRPr>
          </a:p>
        </p:txBody>
      </p:sp>
    </p:spTree>
    <p:extLst>
      <p:ext uri="{BB962C8B-B14F-4D97-AF65-F5344CB8AC3E}">
        <p14:creationId xmlns:p14="http://schemas.microsoft.com/office/powerpoint/2010/main" val="1656163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930625"/>
          </a:xfrm>
        </p:spPr>
        <p:txBody>
          <a:bodyPr>
            <a:normAutofit/>
          </a:bodyPr>
          <a:lstStyle/>
          <a:p>
            <a:pPr algn="ctr"/>
            <a:r>
              <a:rPr lang="en-US" b="1" cap="small" dirty="0">
                <a:solidFill>
                  <a:srgbClr val="7030A0"/>
                </a:solidFill>
              </a:rPr>
              <a:t>Message to the Church in Ephesus</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332652" y="804465"/>
            <a:ext cx="11432496" cy="5940088"/>
          </a:xfrm>
          <a:prstGeom prst="rect">
            <a:avLst/>
          </a:prstGeom>
          <a:noFill/>
        </p:spPr>
        <p:txBody>
          <a:bodyPr wrap="square" rtlCol="0">
            <a:spAutoFit/>
          </a:bodyPr>
          <a:lstStyle/>
          <a:p>
            <a:pPr algn="ctr"/>
            <a:r>
              <a:rPr lang="en-US" sz="4000" b="1" i="0" dirty="0">
                <a:solidFill>
                  <a:schemeClr val="accent4">
                    <a:lumMod val="50000"/>
                  </a:schemeClr>
                </a:solidFill>
                <a:effectLst/>
                <a:latin typeface="system-ui"/>
              </a:rPr>
              <a:t>Rev. 2:1-7 (AMP)</a:t>
            </a:r>
            <a:endParaRPr lang="en-US" sz="4000" dirty="0">
              <a:solidFill>
                <a:srgbClr val="0070C0"/>
              </a:solidFill>
              <a:latin typeface="system-ui"/>
            </a:endParaRPr>
          </a:p>
          <a:p>
            <a:pPr algn="l"/>
            <a:r>
              <a:rPr lang="en-US" sz="2000" dirty="0">
                <a:latin typeface="system-ui"/>
              </a:rPr>
              <a:t>1</a:t>
            </a:r>
            <a:r>
              <a:rPr lang="en-US" sz="2000" dirty="0">
                <a:solidFill>
                  <a:srgbClr val="0070C0"/>
                </a:solidFill>
                <a:latin typeface="system-ui"/>
              </a:rPr>
              <a:t> “To the angel (divine messenger) of the church in  Ephesus write:</a:t>
            </a:r>
          </a:p>
          <a:p>
            <a:pPr algn="l"/>
            <a:r>
              <a:rPr lang="en-US" sz="2000" dirty="0">
                <a:solidFill>
                  <a:srgbClr val="0070C0"/>
                </a:solidFill>
                <a:latin typeface="system-ui"/>
              </a:rPr>
              <a:t>These are the words of the One who holds [firmly] the seven stars [which are the angels or messengers of the seven churches] in His right hand, the One who walks among the seven golden lampstands (the seven churches):</a:t>
            </a:r>
          </a:p>
          <a:p>
            <a:pPr algn="l"/>
            <a:r>
              <a:rPr lang="en-US" sz="2000" dirty="0">
                <a:latin typeface="system-ui"/>
              </a:rPr>
              <a:t>2</a:t>
            </a:r>
            <a:r>
              <a:rPr lang="en-US" sz="2000" dirty="0">
                <a:solidFill>
                  <a:srgbClr val="0070C0"/>
                </a:solidFill>
                <a:latin typeface="system-ui"/>
              </a:rPr>
              <a:t> ‘I know  your deeds and your toil, and your patient endurance, and that you cannot tolerate those who are evil, and have tested and critically appraised those who call themselves apostles (special messengers, personally chosen representatives, of Christ), and [in fact] are not, and have found them to be liars and impostors; </a:t>
            </a:r>
            <a:r>
              <a:rPr lang="en-US" sz="2000" dirty="0">
                <a:latin typeface="system-ui"/>
              </a:rPr>
              <a:t>3</a:t>
            </a:r>
            <a:r>
              <a:rPr lang="en-US" sz="2000" dirty="0">
                <a:solidFill>
                  <a:srgbClr val="0070C0"/>
                </a:solidFill>
                <a:latin typeface="system-ui"/>
              </a:rPr>
              <a:t> and [I know that] you [who believe] are enduring patiently and are bearing up for My name’s sake, and that you have not grown weary [of being faithful to the truth]. </a:t>
            </a:r>
            <a:r>
              <a:rPr lang="en-US" sz="2000" dirty="0">
                <a:latin typeface="system-ui"/>
              </a:rPr>
              <a:t>4</a:t>
            </a:r>
            <a:r>
              <a:rPr lang="en-US" sz="2000" dirty="0">
                <a:solidFill>
                  <a:srgbClr val="0070C0"/>
                </a:solidFill>
                <a:latin typeface="system-ui"/>
              </a:rPr>
              <a:t> But I have this [charge] against you, that you have left your first love [you have lost the depth of love that you first had for Me]. </a:t>
            </a:r>
            <a:r>
              <a:rPr lang="en-US" sz="2000" dirty="0">
                <a:latin typeface="system-ui"/>
              </a:rPr>
              <a:t>5</a:t>
            </a:r>
            <a:r>
              <a:rPr lang="en-US" sz="2000" dirty="0">
                <a:solidFill>
                  <a:srgbClr val="0070C0"/>
                </a:solidFill>
                <a:latin typeface="system-ui"/>
              </a:rPr>
              <a:t> So remember the heights from which you have fallen, and repent [change your inner self—your old way of thinking, your sinful behavior—seek God’s will] and do the works you did at first [when you first knew Me]; otherwise, I will visit you and remove your lampstand (the church, its impact) from its place—unless you repent. </a:t>
            </a:r>
            <a:r>
              <a:rPr lang="en-US" sz="2000" dirty="0">
                <a:latin typeface="system-ui"/>
              </a:rPr>
              <a:t>6</a:t>
            </a:r>
            <a:r>
              <a:rPr lang="en-US" sz="2000" dirty="0">
                <a:solidFill>
                  <a:srgbClr val="0070C0"/>
                </a:solidFill>
                <a:latin typeface="system-ui"/>
              </a:rPr>
              <a:t> Yet you have this [to your credit], that you hate the works and corrupt teachings of the Nicolaitans [that mislead and delude the people], which I also hate. </a:t>
            </a:r>
            <a:r>
              <a:rPr lang="en-US" sz="2000" dirty="0">
                <a:latin typeface="system-ui"/>
              </a:rPr>
              <a:t>7</a:t>
            </a:r>
            <a:r>
              <a:rPr lang="en-US" sz="2000" dirty="0">
                <a:solidFill>
                  <a:srgbClr val="0070C0"/>
                </a:solidFill>
                <a:latin typeface="system-ui"/>
              </a:rPr>
              <a:t> He who has an ear, let him hear and heed what the Spirit says to the churches. To him who overcomes [the world through believing that Jesus is the Son of God], I will grant [the privilege] to eat [the fruit] from the tree of life, which is in the Paradise of God.’</a:t>
            </a:r>
            <a:endParaRPr lang="en-US" sz="2000" b="0" i="0" dirty="0">
              <a:solidFill>
                <a:srgbClr val="0070C0"/>
              </a:solidFill>
              <a:effectLst/>
              <a:latin typeface="system-ui"/>
            </a:endParaRPr>
          </a:p>
        </p:txBody>
      </p:sp>
    </p:spTree>
    <p:extLst>
      <p:ext uri="{BB962C8B-B14F-4D97-AF65-F5344CB8AC3E}">
        <p14:creationId xmlns:p14="http://schemas.microsoft.com/office/powerpoint/2010/main" val="1809985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884002"/>
          </a:xfrm>
        </p:spPr>
        <p:txBody>
          <a:bodyPr>
            <a:normAutofit/>
          </a:bodyPr>
          <a:lstStyle/>
          <a:p>
            <a:pPr algn="ctr"/>
            <a:r>
              <a:rPr lang="en-US" b="1" cap="small" dirty="0">
                <a:solidFill>
                  <a:srgbClr val="7030A0"/>
                </a:solidFill>
              </a:rPr>
              <a:t>Message to the Church in Smyrna</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353026" y="844854"/>
            <a:ext cx="11432496" cy="5355312"/>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Rev. 2:8-11 (AMP)</a:t>
            </a:r>
          </a:p>
          <a:p>
            <a:pPr algn="l"/>
            <a:r>
              <a:rPr lang="en-US" sz="2400" dirty="0">
                <a:latin typeface="system-ui"/>
              </a:rPr>
              <a:t>8</a:t>
            </a:r>
            <a:r>
              <a:rPr lang="en-US" sz="2400" dirty="0">
                <a:solidFill>
                  <a:srgbClr val="0070C0"/>
                </a:solidFill>
                <a:latin typeface="system-ui"/>
              </a:rPr>
              <a:t> “And to the angel (divine messenger) of the church in Smyrna write:</a:t>
            </a:r>
          </a:p>
          <a:p>
            <a:pPr algn="l"/>
            <a:r>
              <a:rPr lang="en-US" sz="2400" dirty="0">
                <a:solidFill>
                  <a:srgbClr val="0070C0"/>
                </a:solidFill>
                <a:latin typeface="system-ui"/>
              </a:rPr>
              <a:t>These are the words of the First and the Last [absolute Deity, the Son of God] who died and came to life [again]:</a:t>
            </a:r>
          </a:p>
          <a:p>
            <a:pPr algn="l"/>
            <a:r>
              <a:rPr lang="en-US" sz="2400" dirty="0">
                <a:latin typeface="system-ui"/>
              </a:rPr>
              <a:t>9</a:t>
            </a:r>
            <a:r>
              <a:rPr lang="en-US" sz="2400" dirty="0">
                <a:solidFill>
                  <a:srgbClr val="0070C0"/>
                </a:solidFill>
                <a:latin typeface="system-ui"/>
              </a:rPr>
              <a:t> ‘I know your suffering and your poverty (but you are rich), and how you are blasphemed and slandered by those who say they are Jews and are not, but are a synagogue of Satan [they are Jews only by blood, and do not believe and truly honor the God whom they claim to worship]. </a:t>
            </a:r>
            <a:r>
              <a:rPr lang="en-US" sz="2400" dirty="0">
                <a:latin typeface="system-ui"/>
              </a:rPr>
              <a:t>10</a:t>
            </a:r>
            <a:r>
              <a:rPr lang="en-US" sz="2400" dirty="0">
                <a:solidFill>
                  <a:srgbClr val="0070C0"/>
                </a:solidFill>
                <a:latin typeface="system-ui"/>
              </a:rPr>
              <a:t> Fear nothing that you are about to suffer. Be aware that the devil is about to throw some of you into prison, that you may be tested [in your faith], and for ten days you will have tribulation. Be faithful to the point of death [if you must die for your faith], and I will give you the crown [consisting] of life. </a:t>
            </a:r>
            <a:r>
              <a:rPr lang="en-US" sz="2400" dirty="0">
                <a:latin typeface="system-ui"/>
              </a:rPr>
              <a:t>11</a:t>
            </a:r>
            <a:r>
              <a:rPr lang="en-US" sz="2400" dirty="0">
                <a:solidFill>
                  <a:srgbClr val="0070C0"/>
                </a:solidFill>
                <a:latin typeface="system-ui"/>
              </a:rPr>
              <a:t> He who has an ear, let him hear and heed what the Spirit says to the churches. He who overcomes [the world through believing that Jesus is the Son of God] will not be hurt by the second death (the lake of fire).’</a:t>
            </a:r>
            <a:endParaRPr lang="en-US" sz="2400" b="0" i="0" dirty="0">
              <a:solidFill>
                <a:srgbClr val="0070C0"/>
              </a:solidFill>
              <a:effectLst/>
              <a:latin typeface="system-ui"/>
            </a:endParaRPr>
          </a:p>
        </p:txBody>
      </p:sp>
    </p:spTree>
    <p:extLst>
      <p:ext uri="{BB962C8B-B14F-4D97-AF65-F5344CB8AC3E}">
        <p14:creationId xmlns:p14="http://schemas.microsoft.com/office/powerpoint/2010/main" val="1918328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790845"/>
          </a:xfrm>
        </p:spPr>
        <p:txBody>
          <a:bodyPr>
            <a:normAutofit/>
          </a:bodyPr>
          <a:lstStyle/>
          <a:p>
            <a:pPr algn="ctr"/>
            <a:r>
              <a:rPr lang="en-US" b="1" cap="small" dirty="0">
                <a:solidFill>
                  <a:srgbClr val="7030A0"/>
                </a:solidFill>
              </a:rPr>
              <a:t>Message to the Church in Pergamum</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361780" y="740393"/>
            <a:ext cx="11432496" cy="5232202"/>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Rev. 2:12-17 (AMP)</a:t>
            </a:r>
            <a:endParaRPr lang="en-US" b="0" i="0" dirty="0">
              <a:solidFill>
                <a:srgbClr val="000000"/>
              </a:solidFill>
              <a:effectLst/>
              <a:latin typeface="system-ui"/>
            </a:endParaRPr>
          </a:p>
          <a:p>
            <a:pPr algn="l"/>
            <a:r>
              <a:rPr lang="en-US" sz="2000" dirty="0">
                <a:latin typeface="system-ui"/>
              </a:rPr>
              <a:t>12</a:t>
            </a:r>
            <a:r>
              <a:rPr lang="en-US" sz="2000" dirty="0">
                <a:solidFill>
                  <a:srgbClr val="0070C0"/>
                </a:solidFill>
                <a:latin typeface="system-ui"/>
              </a:rPr>
              <a:t> “And to the angel (divine messenger) of the church in  Pergamum write:</a:t>
            </a:r>
          </a:p>
          <a:p>
            <a:pPr algn="l"/>
            <a:r>
              <a:rPr lang="en-US" sz="2000" dirty="0">
                <a:solidFill>
                  <a:srgbClr val="0070C0"/>
                </a:solidFill>
                <a:latin typeface="system-ui"/>
              </a:rPr>
              <a:t>These are the words of Him who has and wields the sharp two-edged sword [in judgment]:</a:t>
            </a:r>
          </a:p>
          <a:p>
            <a:pPr algn="l"/>
            <a:r>
              <a:rPr lang="en-US" sz="2000" dirty="0">
                <a:latin typeface="system-ui"/>
              </a:rPr>
              <a:t>13</a:t>
            </a:r>
            <a:r>
              <a:rPr lang="en-US" sz="2000" dirty="0">
                <a:solidFill>
                  <a:srgbClr val="0070C0"/>
                </a:solidFill>
                <a:latin typeface="system-ui"/>
              </a:rPr>
              <a:t> ‘I know where you dwell, [a place] where Satan sits enthroned. Yet you are holding fast to My name, and you did not deny My faith even in the days of Antipas, My witness, My faithful one, who was killed (martyred) among you, where Satan dwells. </a:t>
            </a:r>
            <a:r>
              <a:rPr lang="en-US" sz="2000" dirty="0">
                <a:latin typeface="system-ui"/>
              </a:rPr>
              <a:t>14</a:t>
            </a:r>
            <a:r>
              <a:rPr lang="en-US" sz="2000" dirty="0">
                <a:solidFill>
                  <a:srgbClr val="0070C0"/>
                </a:solidFill>
                <a:latin typeface="system-ui"/>
              </a:rPr>
              <a:t> But I have a few things against you, because you have there some [among you] who are holding to the [corrupt] teaching of Balaam, who taught Balak to put a stumbling block before the sons of Israel, [enticing them] to eat things that had been sacrificed to idols and to commit [acts of sexual] immorality. </a:t>
            </a:r>
            <a:r>
              <a:rPr lang="en-US" sz="2000" dirty="0">
                <a:latin typeface="system-ui"/>
              </a:rPr>
              <a:t>15</a:t>
            </a:r>
            <a:r>
              <a:rPr lang="en-US" sz="2000" dirty="0">
                <a:solidFill>
                  <a:srgbClr val="0070C0"/>
                </a:solidFill>
                <a:latin typeface="system-ui"/>
              </a:rPr>
              <a:t> You also have some who in the same way are holding to the teaching of the Nicolaitans. </a:t>
            </a:r>
            <a:r>
              <a:rPr lang="en-US" sz="2000" dirty="0">
                <a:latin typeface="system-ui"/>
              </a:rPr>
              <a:t>16</a:t>
            </a:r>
            <a:r>
              <a:rPr lang="en-US" sz="2000" dirty="0">
                <a:solidFill>
                  <a:srgbClr val="0070C0"/>
                </a:solidFill>
                <a:latin typeface="system-ui"/>
              </a:rPr>
              <a:t> Therefore repent [change your inner self—your old way of thinking, your sinful behavior—seek God’s will]; or else I am coming to you quickly, and I will make war and fight against them with the sword of My mouth [in judgment]. </a:t>
            </a:r>
            <a:r>
              <a:rPr lang="en-US" sz="2000" dirty="0">
                <a:latin typeface="system-ui"/>
              </a:rPr>
              <a:t>17</a:t>
            </a:r>
            <a:r>
              <a:rPr lang="en-US" sz="2000" dirty="0">
                <a:solidFill>
                  <a:srgbClr val="0070C0"/>
                </a:solidFill>
                <a:latin typeface="system-ui"/>
              </a:rPr>
              <a:t> He who has an ear, let him hear and heed what the Spirit says to the churches. To him who overcomes [the world through believing that Jesus is the Son of God], to him I will give [the privilege of eating] some of the hidden manna, and I will give him a white stone with a new name engraved on the stone which no one knows except the one who receives it.’</a:t>
            </a:r>
            <a:endParaRPr lang="en-US" sz="2000" b="0" i="0" dirty="0">
              <a:solidFill>
                <a:srgbClr val="0070C0"/>
              </a:solidFill>
              <a:effectLst/>
              <a:latin typeface="system-ui"/>
            </a:endParaRPr>
          </a:p>
        </p:txBody>
      </p:sp>
    </p:spTree>
    <p:extLst>
      <p:ext uri="{BB962C8B-B14F-4D97-AF65-F5344CB8AC3E}">
        <p14:creationId xmlns:p14="http://schemas.microsoft.com/office/powerpoint/2010/main" val="427750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EE9E2-D57B-4356-9744-5F0BFD2A46EA}"/>
              </a:ext>
            </a:extLst>
          </p:cNvPr>
          <p:cNvSpPr txBox="1"/>
          <p:nvPr/>
        </p:nvSpPr>
        <p:spPr>
          <a:xfrm>
            <a:off x="157255" y="838685"/>
            <a:ext cx="11910496" cy="3170099"/>
          </a:xfrm>
          <a:prstGeom prst="rect">
            <a:avLst/>
          </a:prstGeom>
          <a:noFill/>
        </p:spPr>
        <p:txBody>
          <a:bodyPr wrap="square" rtlCol="0">
            <a:spAutoFit/>
          </a:bodyPr>
          <a:lstStyle/>
          <a:p>
            <a:pPr algn="ctr"/>
            <a:r>
              <a:rPr lang="en-US" sz="4400" b="1" dirty="0">
                <a:solidFill>
                  <a:srgbClr val="7030A0"/>
                </a:solidFill>
              </a:rPr>
              <a:t>The Quality of our Knowledge is Equal to the Quality of our Development</a:t>
            </a:r>
          </a:p>
          <a:p>
            <a:endParaRPr lang="en-US" sz="3200" b="1" dirty="0">
              <a:solidFill>
                <a:srgbClr val="7030A0"/>
              </a:solidFill>
            </a:endParaRPr>
          </a:p>
          <a:p>
            <a:r>
              <a:rPr lang="en-US" sz="4000" b="1" dirty="0">
                <a:solidFill>
                  <a:srgbClr val="7030A0"/>
                </a:solidFill>
              </a:rPr>
              <a:t>Take a Multiplier          X     Multiplicand     =       Product</a:t>
            </a:r>
          </a:p>
          <a:p>
            <a:r>
              <a:rPr lang="en-US" sz="4000" b="1" dirty="0">
                <a:solidFill>
                  <a:srgbClr val="7030A0"/>
                </a:solidFill>
              </a:rPr>
              <a:t>            (God’s Talents)  X     (Knowledge)</a:t>
            </a:r>
          </a:p>
        </p:txBody>
      </p:sp>
    </p:spTree>
    <p:extLst>
      <p:ext uri="{BB962C8B-B14F-4D97-AF65-F5344CB8AC3E}">
        <p14:creationId xmlns:p14="http://schemas.microsoft.com/office/powerpoint/2010/main" val="2303870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EEBAAB7-82C8-43CC-8104-78FB6C34D6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7574" y="410533"/>
            <a:ext cx="9438968" cy="6347706"/>
          </a:xfrm>
          <a:prstGeom prst="rect">
            <a:avLst/>
          </a:prstGeom>
        </p:spPr>
      </p:pic>
    </p:spTree>
    <p:extLst>
      <p:ext uri="{BB962C8B-B14F-4D97-AF65-F5344CB8AC3E}">
        <p14:creationId xmlns:p14="http://schemas.microsoft.com/office/powerpoint/2010/main" val="278505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5D465-9A05-4388-8865-AC4F175B7EE0}"/>
              </a:ext>
            </a:extLst>
          </p:cNvPr>
          <p:cNvSpPr txBox="1"/>
          <p:nvPr/>
        </p:nvSpPr>
        <p:spPr>
          <a:xfrm>
            <a:off x="588244" y="1231266"/>
            <a:ext cx="11345549" cy="4884992"/>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Essence is the most important ingredient the intrinsic or indispensable property that serves to characterize or identify something. The core.. the direct descendants ..originals or aboriginal. Origin the beginning (alpha and omega)</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Soul the animating and vital principle in man…animus …gives life…soul thought, will and emotion …house in the body made of dust…manifest through physical body weak to contain for a thousand years, but we can carry more than 40-100 yrs…dying too young because we don’t know how to follow the life principle….</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Image love(agape); righteousness, justice, surrendered will; </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860273D-CA2F-4AE1-8425-A80D1133A2FA}"/>
              </a:ext>
            </a:extLst>
          </p:cNvPr>
          <p:cNvSpPr txBox="1"/>
          <p:nvPr/>
        </p:nvSpPr>
        <p:spPr>
          <a:xfrm flipH="1">
            <a:off x="3103426" y="320331"/>
            <a:ext cx="6489038" cy="646331"/>
          </a:xfrm>
          <a:prstGeom prst="rect">
            <a:avLst/>
          </a:prstGeom>
          <a:noFill/>
        </p:spPr>
        <p:txBody>
          <a:bodyPr wrap="square" rtlCol="0">
            <a:spAutoFit/>
          </a:bodyPr>
          <a:lstStyle/>
          <a:p>
            <a:r>
              <a:rPr lang="en-US" sz="3600" b="1" dirty="0">
                <a:solidFill>
                  <a:srgbClr val="0070C0"/>
                </a:solidFill>
              </a:rPr>
              <a:t>ESSENCE AND SOUL DEFINITIONS</a:t>
            </a:r>
          </a:p>
        </p:txBody>
      </p:sp>
    </p:spTree>
    <p:extLst>
      <p:ext uri="{BB962C8B-B14F-4D97-AF65-F5344CB8AC3E}">
        <p14:creationId xmlns:p14="http://schemas.microsoft.com/office/powerpoint/2010/main" val="417388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59498" y="1146787"/>
            <a:ext cx="11473003" cy="4893647"/>
          </a:xfrm>
          <a:prstGeom prst="rect">
            <a:avLst/>
          </a:prstGeom>
          <a:noFill/>
        </p:spPr>
        <p:txBody>
          <a:bodyPr wrap="square" rtlCol="0">
            <a:spAutoFit/>
          </a:bodyPr>
          <a:lstStyle/>
          <a:p>
            <a:pPr algn="ctr"/>
            <a:endParaRPr lang="en-US" sz="2400" b="0" i="0" dirty="0">
              <a:solidFill>
                <a:srgbClr val="000000"/>
              </a:solidFill>
              <a:effectLst/>
              <a:latin typeface="system-ui"/>
            </a:endParaRPr>
          </a:p>
          <a:p>
            <a:pPr algn="l"/>
            <a:r>
              <a:rPr lang="en-US" sz="2400" b="1" i="0" baseline="30000" dirty="0">
                <a:solidFill>
                  <a:srgbClr val="0070C0"/>
                </a:solidFill>
                <a:effectLst/>
                <a:latin typeface="system-ui"/>
              </a:rPr>
              <a:t>3 </a:t>
            </a:r>
            <a:r>
              <a:rPr lang="en-US" sz="2400" b="0" i="0" dirty="0">
                <a:solidFill>
                  <a:srgbClr val="0070C0"/>
                </a:solidFill>
                <a:effectLst/>
                <a:latin typeface="system-ui"/>
              </a:rPr>
              <a:t>And Moses went up unto God, and the </a:t>
            </a:r>
            <a:r>
              <a:rPr lang="en-US" sz="2400" b="0" i="0" cap="small" dirty="0">
                <a:solidFill>
                  <a:srgbClr val="0070C0"/>
                </a:solidFill>
                <a:effectLst/>
                <a:latin typeface="system-ui"/>
              </a:rPr>
              <a:t>Lord</a:t>
            </a:r>
            <a:r>
              <a:rPr lang="en-US" sz="2400" b="0" i="0" dirty="0">
                <a:solidFill>
                  <a:srgbClr val="0070C0"/>
                </a:solidFill>
                <a:effectLst/>
                <a:latin typeface="system-ui"/>
              </a:rPr>
              <a:t> called unto him out of the mountain, saying, Thus shalt thou say to the house of Jacob, and tell the children of Israel;</a:t>
            </a:r>
          </a:p>
          <a:p>
            <a:pPr algn="l"/>
            <a:r>
              <a:rPr lang="en-US" sz="2400" b="1" i="0" baseline="30000" dirty="0">
                <a:solidFill>
                  <a:srgbClr val="0070C0"/>
                </a:solidFill>
                <a:effectLst/>
                <a:latin typeface="system-ui"/>
              </a:rPr>
              <a:t>4 </a:t>
            </a:r>
            <a:r>
              <a:rPr lang="en-US" sz="2400" b="0" i="0" dirty="0">
                <a:solidFill>
                  <a:srgbClr val="0070C0"/>
                </a:solidFill>
                <a:effectLst/>
                <a:latin typeface="system-ui"/>
              </a:rPr>
              <a:t>Ye have seen what I did unto the Egyptians, and how I bare you on eagles' wings, and brought you unto myself.</a:t>
            </a:r>
          </a:p>
          <a:p>
            <a:pPr algn="l"/>
            <a:r>
              <a:rPr lang="en-US" sz="2400" b="1" i="0" baseline="30000" dirty="0">
                <a:solidFill>
                  <a:srgbClr val="0070C0"/>
                </a:solidFill>
                <a:effectLst/>
                <a:latin typeface="system-ui"/>
              </a:rPr>
              <a:t>5 </a:t>
            </a:r>
            <a:r>
              <a:rPr lang="en-US" sz="2400" b="0" i="0" dirty="0">
                <a:solidFill>
                  <a:srgbClr val="0070C0"/>
                </a:solidFill>
                <a:effectLst/>
                <a:latin typeface="system-ui"/>
              </a:rPr>
              <a:t>Now therefore, if ye will obey my voice indeed, and keep my covenant, then ye shall be a peculiar treasure unto me above all people: for all the earth is mine:</a:t>
            </a:r>
          </a:p>
          <a:p>
            <a:pPr algn="l"/>
            <a:r>
              <a:rPr lang="en-US" sz="2400" b="1" i="0" baseline="30000" dirty="0">
                <a:solidFill>
                  <a:srgbClr val="0070C0"/>
                </a:solidFill>
                <a:effectLst/>
                <a:latin typeface="system-ui"/>
              </a:rPr>
              <a:t>6 </a:t>
            </a:r>
            <a:r>
              <a:rPr lang="en-US" sz="2400" b="0" i="0" dirty="0">
                <a:solidFill>
                  <a:srgbClr val="0070C0"/>
                </a:solidFill>
                <a:effectLst/>
                <a:latin typeface="system-ui"/>
              </a:rPr>
              <a:t>And ye shall be unto me a kingdom of priests, and an holy nation. These are the words which thou shalt speak unto the children of Israel.</a:t>
            </a:r>
          </a:p>
          <a:p>
            <a:pPr algn="l"/>
            <a:r>
              <a:rPr lang="en-US" sz="2400" b="1" i="0" baseline="30000" dirty="0">
                <a:solidFill>
                  <a:srgbClr val="0070C0"/>
                </a:solidFill>
                <a:effectLst/>
                <a:latin typeface="system-ui"/>
              </a:rPr>
              <a:t>7 </a:t>
            </a:r>
            <a:r>
              <a:rPr lang="en-US" sz="2400" b="0" i="0" dirty="0">
                <a:solidFill>
                  <a:srgbClr val="0070C0"/>
                </a:solidFill>
                <a:effectLst/>
                <a:latin typeface="system-ui"/>
              </a:rPr>
              <a:t>And Moses came and called for the elders of the people, and laid before their faces all these words which the </a:t>
            </a:r>
            <a:r>
              <a:rPr lang="en-US" sz="2400" b="0" i="0" cap="small" dirty="0">
                <a:solidFill>
                  <a:srgbClr val="0070C0"/>
                </a:solidFill>
                <a:effectLst/>
                <a:latin typeface="system-ui"/>
              </a:rPr>
              <a:t>Lord</a:t>
            </a:r>
            <a:r>
              <a:rPr lang="en-US" sz="2400" b="0" i="0" dirty="0">
                <a:solidFill>
                  <a:srgbClr val="0070C0"/>
                </a:solidFill>
                <a:effectLst/>
                <a:latin typeface="system-ui"/>
              </a:rPr>
              <a:t> commanded him.</a:t>
            </a:r>
          </a:p>
          <a:p>
            <a:pPr algn="l"/>
            <a:r>
              <a:rPr lang="en-US" sz="2400" b="1" i="0" baseline="30000" dirty="0">
                <a:solidFill>
                  <a:srgbClr val="0070C0"/>
                </a:solidFill>
                <a:effectLst/>
                <a:latin typeface="system-ui"/>
              </a:rPr>
              <a:t>8 </a:t>
            </a:r>
            <a:r>
              <a:rPr lang="en-US" sz="2400" b="0" i="0" dirty="0">
                <a:solidFill>
                  <a:srgbClr val="0070C0"/>
                </a:solidFill>
                <a:effectLst/>
                <a:latin typeface="system-ui"/>
              </a:rPr>
              <a:t>And all the people answered together, and said, All that the </a:t>
            </a:r>
            <a:r>
              <a:rPr lang="en-US" sz="2400" b="0" i="0" cap="small" dirty="0">
                <a:solidFill>
                  <a:srgbClr val="0070C0"/>
                </a:solidFill>
                <a:effectLst/>
                <a:latin typeface="system-ui"/>
              </a:rPr>
              <a:t>Lord</a:t>
            </a:r>
            <a:r>
              <a:rPr lang="en-US" sz="2400" b="0" i="0" dirty="0">
                <a:solidFill>
                  <a:srgbClr val="0070C0"/>
                </a:solidFill>
                <a:effectLst/>
                <a:latin typeface="system-ui"/>
              </a:rPr>
              <a:t> hath spoken we will do. And Moses returned the words of the people unto the </a:t>
            </a:r>
            <a:r>
              <a:rPr lang="en-US" sz="2400" b="0" i="0" cap="small" dirty="0">
                <a:solidFill>
                  <a:srgbClr val="0070C0"/>
                </a:solidFill>
                <a:effectLst/>
                <a:latin typeface="system-ui"/>
              </a:rPr>
              <a:t>Lord</a:t>
            </a:r>
            <a:r>
              <a:rPr lang="en-US" sz="2400" b="0" i="0" dirty="0">
                <a:solidFill>
                  <a:srgbClr val="0070C0"/>
                </a:solidFill>
                <a:effectLst/>
                <a:latin typeface="system-ui"/>
              </a:rPr>
              <a:t>.</a:t>
            </a:r>
          </a:p>
        </p:txBody>
      </p:sp>
      <p:sp>
        <p:nvSpPr>
          <p:cNvPr id="5" name="TextBox 4">
            <a:extLst>
              <a:ext uri="{FF2B5EF4-FFF2-40B4-BE49-F238E27FC236}">
                <a16:creationId xmlns:a16="http://schemas.microsoft.com/office/drawing/2014/main" id="{024FD6E5-5976-4FC8-9AB4-B725698C3688}"/>
              </a:ext>
            </a:extLst>
          </p:cNvPr>
          <p:cNvSpPr txBox="1"/>
          <p:nvPr/>
        </p:nvSpPr>
        <p:spPr>
          <a:xfrm>
            <a:off x="1910338" y="223457"/>
            <a:ext cx="7874323" cy="923330"/>
          </a:xfrm>
          <a:prstGeom prst="rect">
            <a:avLst/>
          </a:prstGeom>
          <a:noFill/>
        </p:spPr>
        <p:txBody>
          <a:bodyPr wrap="square" rtlCol="0">
            <a:spAutoFit/>
          </a:bodyPr>
          <a:lstStyle/>
          <a:p>
            <a:pPr algn="ctr"/>
            <a:r>
              <a:rPr lang="en-US" sz="5400" b="1" dirty="0">
                <a:solidFill>
                  <a:schemeClr val="accent4">
                    <a:lumMod val="50000"/>
                  </a:schemeClr>
                </a:solidFill>
                <a:latin typeface="system-ui"/>
              </a:rPr>
              <a:t>Exodus 19:3-8</a:t>
            </a:r>
            <a:r>
              <a:rPr lang="en-US" sz="5400" b="1" i="0" dirty="0">
                <a:solidFill>
                  <a:schemeClr val="accent4">
                    <a:lumMod val="50000"/>
                  </a:schemeClr>
                </a:solidFill>
                <a:effectLst/>
                <a:latin typeface="system-ui"/>
              </a:rPr>
              <a:t> (KJV)</a:t>
            </a:r>
          </a:p>
        </p:txBody>
      </p:sp>
    </p:spTree>
    <p:extLst>
      <p:ext uri="{BB962C8B-B14F-4D97-AF65-F5344CB8AC3E}">
        <p14:creationId xmlns:p14="http://schemas.microsoft.com/office/powerpoint/2010/main" val="245491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62E11-E7BA-4E2D-A9E6-D30DCB596A66}"/>
              </a:ext>
            </a:extLst>
          </p:cNvPr>
          <p:cNvSpPr txBox="1"/>
          <p:nvPr/>
        </p:nvSpPr>
        <p:spPr>
          <a:xfrm>
            <a:off x="326834" y="382012"/>
            <a:ext cx="11432496" cy="4278094"/>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Deut. 5:31 (AMP)</a:t>
            </a:r>
          </a:p>
          <a:p>
            <a:pPr algn="ctr"/>
            <a:endParaRPr lang="en-US" b="0" i="0" dirty="0">
              <a:solidFill>
                <a:srgbClr val="000000"/>
              </a:solidFill>
              <a:effectLst/>
              <a:latin typeface="system-ui"/>
            </a:endParaRPr>
          </a:p>
          <a:p>
            <a:pPr algn="l"/>
            <a:r>
              <a:rPr lang="en-US" sz="4000" b="1" i="0" baseline="30000" dirty="0">
                <a:solidFill>
                  <a:srgbClr val="0070C0"/>
                </a:solidFill>
                <a:effectLst/>
                <a:latin typeface="system-ui"/>
              </a:rPr>
              <a:t>31 </a:t>
            </a:r>
            <a:r>
              <a:rPr lang="en-US" sz="4000" b="0" i="0" dirty="0">
                <a:solidFill>
                  <a:srgbClr val="0070C0"/>
                </a:solidFill>
                <a:effectLst/>
                <a:latin typeface="system-ui"/>
              </a:rPr>
              <a:t>But as for you, stand here by Me, and I will tell you all the commandments and the statutes and the judgments which you shall teach them, so that they may obey them in the land which I give them to possess.’</a:t>
            </a:r>
          </a:p>
        </p:txBody>
      </p:sp>
    </p:spTree>
    <p:extLst>
      <p:ext uri="{BB962C8B-B14F-4D97-AF65-F5344CB8AC3E}">
        <p14:creationId xmlns:p14="http://schemas.microsoft.com/office/powerpoint/2010/main" val="377928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7796</Words>
  <Application>Microsoft Office PowerPoint</Application>
  <PresentationFormat>Widescreen</PresentationFormat>
  <Paragraphs>299</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 Blindness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 Prophets/Teachers</vt:lpstr>
      <vt:lpstr>John 8:44</vt:lpstr>
      <vt:lpstr>Matthew 24:24 (AMP)</vt:lpstr>
      <vt:lpstr>1 John 4:1 (AMP)</vt:lpstr>
      <vt:lpstr>PowerPoint Presentation</vt:lpstr>
      <vt:lpstr>John 8:32 (AMP)</vt:lpstr>
      <vt:lpstr>PowerPoint Presentation</vt:lpstr>
      <vt:lpstr>Principle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Message to the Church in Ephesus</vt:lpstr>
      <vt:lpstr>PowerPoint Presentation</vt:lpstr>
      <vt:lpstr>Message to the Church in Laodicea</vt:lpstr>
      <vt:lpstr>PowerPoint Presentation</vt:lpstr>
      <vt:lpstr>Message to the Church in Philadelphia</vt:lpstr>
      <vt:lpstr>Message to the Church in Sardis</vt:lpstr>
      <vt:lpstr>Message to the Church in Thyatira</vt:lpstr>
      <vt:lpstr>Message to the Church in Ephesus</vt:lpstr>
      <vt:lpstr>Message to the Church in Smyrna</vt:lpstr>
      <vt:lpstr>Message to the Church in Pergamum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16</cp:revision>
  <cp:lastPrinted>2022-03-30T21:04:28Z</cp:lastPrinted>
  <dcterms:created xsi:type="dcterms:W3CDTF">2022-03-14T15:41:23Z</dcterms:created>
  <dcterms:modified xsi:type="dcterms:W3CDTF">2022-03-30T21:05:10Z</dcterms:modified>
</cp:coreProperties>
</file>