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7" r:id="rId2"/>
    <p:sldId id="261" r:id="rId3"/>
    <p:sldId id="256" r:id="rId4"/>
    <p:sldId id="262" r:id="rId5"/>
    <p:sldId id="258" r:id="rId6"/>
    <p:sldId id="263" r:id="rId7"/>
    <p:sldId id="259" r:id="rId8"/>
    <p:sldId id="264" r:id="rId9"/>
    <p:sldId id="265" r:id="rId10"/>
    <p:sldId id="260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77A2F8C-2050-458C-A4B2-498E43C178F0}">
          <p14:sldIdLst>
            <p14:sldId id="257"/>
            <p14:sldId id="261"/>
            <p14:sldId id="256"/>
            <p14:sldId id="262"/>
            <p14:sldId id="258"/>
            <p14:sldId id="263"/>
            <p14:sldId id="259"/>
            <p14:sldId id="264"/>
            <p14:sldId id="265"/>
            <p14:sldId id="260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51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3BA0C-A3CB-4697-8CB3-2F3A06C26F67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EAD451-727D-486F-BFE4-FD6DEB07E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821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D451-727D-486F-BFE4-FD6DEB07E51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177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D451-727D-486F-BFE4-FD6DEB07E51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969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D451-727D-486F-BFE4-FD6DEB07E51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773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D451-727D-486F-BFE4-FD6DEB07E51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63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D451-727D-486F-BFE4-FD6DEB07E51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555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D451-727D-486F-BFE4-FD6DEB07E5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866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D451-727D-486F-BFE4-FD6DEB07E51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42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D451-727D-486F-BFE4-FD6DEB07E51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90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D451-727D-486F-BFE4-FD6DEB07E51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6942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D451-727D-486F-BFE4-FD6DEB07E51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02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AD451-727D-486F-BFE4-FD6DEB07E51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796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C7FC16-59D1-4B6D-BFC1-B4102A493075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3AE535-228E-4C67-B896-739750C5FB66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FC16-59D1-4B6D-BFC1-B4102A493075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E535-228E-4C67-B896-739750C5FB66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FC16-59D1-4B6D-BFC1-B4102A493075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E535-228E-4C67-B896-739750C5FB66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FC16-59D1-4B6D-BFC1-B4102A493075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E535-228E-4C67-B896-739750C5FB6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FC16-59D1-4B6D-BFC1-B4102A493075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E535-228E-4C67-B896-739750C5FB6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FC16-59D1-4B6D-BFC1-B4102A493075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E535-228E-4C67-B896-739750C5FB6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FC16-59D1-4B6D-BFC1-B4102A493075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E535-228E-4C67-B896-739750C5FB66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FC16-59D1-4B6D-BFC1-B4102A493075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E535-228E-4C67-B896-739750C5FB66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FC16-59D1-4B6D-BFC1-B4102A493075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E535-228E-4C67-B896-739750C5FB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FC16-59D1-4B6D-BFC1-B4102A493075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E535-228E-4C67-B896-739750C5FB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7FC16-59D1-4B6D-BFC1-B4102A493075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E535-228E-4C67-B896-739750C5FB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1C7FC16-59D1-4B6D-BFC1-B4102A493075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13AE535-228E-4C67-B896-739750C5FB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baseline="30000" dirty="0"/>
              <a:t>16 </a:t>
            </a:r>
            <a:r>
              <a:rPr lang="en-US" dirty="0"/>
              <a:t>And the </a:t>
            </a:r>
            <a:r>
              <a:rPr lang="en-US" cap="small" dirty="0"/>
              <a:t>Lord</a:t>
            </a:r>
            <a:r>
              <a:rPr lang="en-US" dirty="0"/>
              <a:t> God commanded the man, saying, Of every tree of the garden thou </a:t>
            </a:r>
            <a:r>
              <a:rPr lang="en-US" dirty="0" err="1"/>
              <a:t>mayest</a:t>
            </a:r>
            <a:r>
              <a:rPr lang="en-US" dirty="0"/>
              <a:t> freely eat:</a:t>
            </a:r>
          </a:p>
          <a:p>
            <a:r>
              <a:rPr lang="en-US" b="1" baseline="30000" dirty="0"/>
              <a:t>17 </a:t>
            </a:r>
            <a:r>
              <a:rPr lang="en-US" dirty="0"/>
              <a:t>But of the tree of the knowledge of good and evil, thou shalt not eat of it: for in the day that thou </a:t>
            </a:r>
            <a:r>
              <a:rPr lang="en-US" dirty="0" err="1"/>
              <a:t>eatest</a:t>
            </a:r>
            <a:r>
              <a:rPr lang="en-US" dirty="0"/>
              <a:t> thereof thou shalt surely die.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 2:16-17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4753251"/>
            <a:ext cx="1403166" cy="2104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003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baseline="30000" dirty="0"/>
              <a:t>10 </a:t>
            </a:r>
            <a:r>
              <a:rPr lang="en-US" dirty="0"/>
              <a:t>Now he that </a:t>
            </a:r>
            <a:r>
              <a:rPr lang="en-US" dirty="0" err="1"/>
              <a:t>ministereth</a:t>
            </a:r>
            <a:r>
              <a:rPr lang="en-US" dirty="0"/>
              <a:t> seed to the sower both minister bread for your food, and multiply your seed sown, and increase the fruits of your righteousness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Corinthians 9:10</a:t>
            </a:r>
          </a:p>
        </p:txBody>
      </p:sp>
    </p:spTree>
    <p:extLst>
      <p:ext uri="{BB962C8B-B14F-4D97-AF65-F5344CB8AC3E}">
        <p14:creationId xmlns:p14="http://schemas.microsoft.com/office/powerpoint/2010/main" val="3713927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God is not trying to get something </a:t>
            </a:r>
            <a:r>
              <a:rPr lang="en-US" b="1" dirty="0"/>
              <a:t>from</a:t>
            </a:r>
            <a:r>
              <a:rPr lang="en-US" dirty="0"/>
              <a:t> you. He is trying to get something </a:t>
            </a:r>
            <a:r>
              <a:rPr lang="en-US" b="1" dirty="0"/>
              <a:t>to</a:t>
            </a:r>
            <a:r>
              <a:rPr lang="en-US" dirty="0"/>
              <a:t> you. He promises: “ </a:t>
            </a:r>
            <a:r>
              <a:rPr lang="en-US" i="1" dirty="0"/>
              <a:t>Open the windows </a:t>
            </a:r>
            <a:r>
              <a:rPr lang="en-US" i="1"/>
              <a:t>of heaven…..,”</a:t>
            </a:r>
            <a:r>
              <a:rPr lang="en-US" i="1" dirty="0"/>
              <a:t>To rebuke the devourer…” </a:t>
            </a:r>
          </a:p>
          <a:p>
            <a:r>
              <a:rPr lang="en-US" dirty="0"/>
              <a:t>God is saying , if I can trust you, then I will bless you.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322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God is a God of Principle</a:t>
            </a:r>
          </a:p>
          <a:p>
            <a:r>
              <a:rPr lang="en-US" dirty="0"/>
              <a:t>Law of first mentioned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436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God’s Portion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3649980"/>
            <a:ext cx="2190750" cy="284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804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God always sets aside a portion for Himself.</a:t>
            </a:r>
          </a:p>
          <a:p>
            <a:r>
              <a:rPr lang="en-US" dirty="0"/>
              <a:t>i.e. temple, days of the week, 12 tribes, etc…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God’s Portion</a:t>
            </a:r>
          </a:p>
        </p:txBody>
      </p:sp>
    </p:spTree>
    <p:extLst>
      <p:ext uri="{BB962C8B-B14F-4D97-AF65-F5344CB8AC3E}">
        <p14:creationId xmlns:p14="http://schemas.microsoft.com/office/powerpoint/2010/main" val="3128576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baseline="30000" dirty="0"/>
              <a:t>30 </a:t>
            </a:r>
            <a:r>
              <a:rPr lang="en-US" dirty="0"/>
              <a:t>And </a:t>
            </a:r>
            <a:r>
              <a:rPr lang="en-US" b="1" dirty="0"/>
              <a:t>all</a:t>
            </a:r>
            <a:r>
              <a:rPr lang="en-US" dirty="0"/>
              <a:t> the tithe of the land, whether of the seed of the land, or of the fruit of the tree, is the Lord's: it is holy unto the Lord.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Leviticus 27:20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34667" y1="63333" x2="34667" y2="63333"/>
                        <a14:foregroundMark x1="70667" y1="68444" x2="70667" y2="68444"/>
                        <a14:backgroundMark x1="51778" y1="28889" x2="51778" y2="28889"/>
                        <a14:backgroundMark x1="33556" y1="16222" x2="51333" y2="50444"/>
                        <a14:backgroundMark x1="25778" y1="18222" x2="50444" y2="61333"/>
                        <a14:backgroundMark x1="49333" y1="56889" x2="67778" y2="24444"/>
                        <a14:backgroundMark x1="50000" y1="59333" x2="84444" y2="26222"/>
                        <a14:backgroundMark x1="80222" y1="22667" x2="43333" y2="13333"/>
                        <a14:backgroundMark x1="81333" y1="26667" x2="16222" y2="10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895600"/>
            <a:ext cx="41148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59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“The Fall” God named His portion “The Tithe”= 10</a:t>
            </a:r>
            <a:r>
              <a:rPr lang="en-US" baseline="30000" dirty="0"/>
              <a:t>th</a:t>
            </a:r>
            <a:endParaRPr lang="en-US" dirty="0"/>
          </a:p>
          <a:p>
            <a:r>
              <a:rPr lang="en-US" dirty="0"/>
              <a:t>He puts His portion in the mist of our i.e. garden of Eden, paycheck.</a:t>
            </a:r>
          </a:p>
          <a:p>
            <a:r>
              <a:rPr lang="en-US" dirty="0"/>
              <a:t>The tithe/10th of all our harvest/income</a:t>
            </a:r>
            <a:r>
              <a:rPr lang="en-US" b="1" dirty="0"/>
              <a:t> is </a:t>
            </a:r>
            <a:r>
              <a:rPr lang="en-US" dirty="0"/>
              <a:t>God’s.</a:t>
            </a:r>
          </a:p>
          <a:p>
            <a:r>
              <a:rPr lang="en-US" dirty="0"/>
              <a:t>Grace doesn’t eradicate the tithe because the tithe was before the law.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Lev. Notes</a:t>
            </a:r>
          </a:p>
        </p:txBody>
      </p:sp>
    </p:spTree>
    <p:extLst>
      <p:ext uri="{BB962C8B-B14F-4D97-AF65-F5344CB8AC3E}">
        <p14:creationId xmlns:p14="http://schemas.microsoft.com/office/powerpoint/2010/main" val="3158845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baseline="30000" dirty="0"/>
              <a:t>8 </a:t>
            </a:r>
            <a:r>
              <a:rPr lang="en-US" dirty="0"/>
              <a:t>Will a man rob God? Yet ye have robbed me. But ye say, Wherein have we robbed thee? In tithes and offerings.</a:t>
            </a:r>
          </a:p>
          <a:p>
            <a:r>
              <a:rPr lang="en-US" b="1" baseline="30000" dirty="0"/>
              <a:t>9 </a:t>
            </a:r>
            <a:r>
              <a:rPr lang="en-US" dirty="0"/>
              <a:t>Ye are cursed with a curse: for ye have robbed me, even this whole nation.</a:t>
            </a:r>
          </a:p>
          <a:p>
            <a:r>
              <a:rPr lang="en-US" b="1" baseline="30000" dirty="0"/>
              <a:t>10 </a:t>
            </a:r>
            <a:r>
              <a:rPr lang="en-US" b="1" dirty="0"/>
              <a:t>Bring</a:t>
            </a:r>
            <a:r>
              <a:rPr lang="en-US" dirty="0"/>
              <a:t> ye all the tithes into the storehouse, that there may be meat in </a:t>
            </a:r>
            <a:r>
              <a:rPr lang="en-US" b="1" dirty="0"/>
              <a:t>mine house</a:t>
            </a:r>
            <a:r>
              <a:rPr lang="en-US" dirty="0"/>
              <a:t>, and </a:t>
            </a:r>
            <a:r>
              <a:rPr lang="en-US" b="1" dirty="0"/>
              <a:t>prove me </a:t>
            </a:r>
            <a:r>
              <a:rPr lang="en-US" dirty="0"/>
              <a:t>now herewith, </a:t>
            </a:r>
            <a:r>
              <a:rPr lang="en-US" dirty="0" err="1"/>
              <a:t>saith</a:t>
            </a:r>
            <a:r>
              <a:rPr lang="en-US" dirty="0"/>
              <a:t> the </a:t>
            </a:r>
            <a:r>
              <a:rPr lang="en-US" cap="small" dirty="0"/>
              <a:t>Lord</a:t>
            </a:r>
            <a:r>
              <a:rPr lang="en-US" dirty="0"/>
              <a:t> of hosts, if I will not open you the windows of heaven, and pour you out a blessing, that there shall not be room enough to receive it.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Malachi 3:8-10</a:t>
            </a:r>
          </a:p>
        </p:txBody>
      </p:sp>
    </p:spTree>
    <p:extLst>
      <p:ext uri="{BB962C8B-B14F-4D97-AF65-F5344CB8AC3E}">
        <p14:creationId xmlns:p14="http://schemas.microsoft.com/office/powerpoint/2010/main" val="2405481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i="1" dirty="0"/>
              <a:t>“Bring” </a:t>
            </a:r>
            <a:r>
              <a:rPr lang="en-US" dirty="0"/>
              <a:t>–not give, not pay, because it’s not our to give and no way we could ever pay God.</a:t>
            </a:r>
          </a:p>
          <a:p>
            <a:r>
              <a:rPr lang="en-US" b="1" dirty="0"/>
              <a:t>“Mine house”= </a:t>
            </a:r>
            <a:r>
              <a:rPr lang="en-US" dirty="0"/>
              <a:t>Church, House of God not any other charitable organization.</a:t>
            </a:r>
          </a:p>
          <a:p>
            <a:r>
              <a:rPr lang="en-US" b="1" dirty="0"/>
              <a:t>“Meat”- </a:t>
            </a:r>
            <a:r>
              <a:rPr lang="en-US" dirty="0"/>
              <a:t>all thing necessary to sustain life. i.e. emotional, spiritual, social, physical…</a:t>
            </a:r>
          </a:p>
          <a:p>
            <a:r>
              <a:rPr lang="en-US" b="1" dirty="0"/>
              <a:t>”Prove Me…”</a:t>
            </a:r>
            <a:r>
              <a:rPr lang="en-US" dirty="0"/>
              <a:t>- Try Me, Test Me.  If we don’t bring , we are cursed with a curse.</a:t>
            </a:r>
          </a:p>
          <a:p>
            <a:r>
              <a:rPr lang="en-US" dirty="0"/>
              <a:t>After salvation and being filled with Holy Ghost, one could argue that tithing is one of the most important aspects of being a Christian because it keeps us in the blessed place.</a:t>
            </a:r>
          </a:p>
          <a:p>
            <a:r>
              <a:rPr lang="en-US" dirty="0"/>
              <a:t>Tithing is not about money. It is about putting God first.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839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God is a jealous God.</a:t>
            </a:r>
          </a:p>
          <a:p>
            <a:r>
              <a:rPr lang="en-US" dirty="0"/>
              <a:t>God puts us in a position of choosing in order to determine if He is first. i.e. Adam in garden, Abraham and Isaac,  tithing.</a:t>
            </a:r>
          </a:p>
          <a:p>
            <a:r>
              <a:rPr lang="en-US" dirty="0"/>
              <a:t>He uses money because He knows “…</a:t>
            </a:r>
            <a:r>
              <a:rPr lang="en-US" i="1" dirty="0"/>
              <a:t>that where our treasure is, there be our heart also.”</a:t>
            </a:r>
          </a:p>
          <a:p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8120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0</TotalTime>
  <Words>585</Words>
  <Application>Microsoft Office PowerPoint</Application>
  <PresentationFormat>On-screen Show (4:3)</PresentationFormat>
  <Paragraphs>44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Book Antiqua</vt:lpstr>
      <vt:lpstr>Calibri</vt:lpstr>
      <vt:lpstr>Wingdings</vt:lpstr>
      <vt:lpstr>Hardcover</vt:lpstr>
      <vt:lpstr>Genesis 2:16-17</vt:lpstr>
      <vt:lpstr>PowerPoint Presentation</vt:lpstr>
      <vt:lpstr>God’s Portion</vt:lpstr>
      <vt:lpstr>God’s Portion</vt:lpstr>
      <vt:lpstr>Leviticus 27:20</vt:lpstr>
      <vt:lpstr>Lev. Notes</vt:lpstr>
      <vt:lpstr>Malachi 3:8-10</vt:lpstr>
      <vt:lpstr>PowerPoint Presentation</vt:lpstr>
      <vt:lpstr>PowerPoint Presentation</vt:lpstr>
      <vt:lpstr>2nd Corinthians 9:10</vt:lpstr>
      <vt:lpstr>PowerPoint Presentation</vt:lpstr>
    </vt:vector>
  </TitlesOfParts>
  <Company>McDuffie County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Genesis 2:16-17</dc:title>
  <dc:creator>MCDSS</dc:creator>
  <cp:lastModifiedBy>Michelle Collins</cp:lastModifiedBy>
  <cp:revision>11</cp:revision>
  <dcterms:created xsi:type="dcterms:W3CDTF">2019-03-28T18:09:09Z</dcterms:created>
  <dcterms:modified xsi:type="dcterms:W3CDTF">2020-11-13T14:45:19Z</dcterms:modified>
</cp:coreProperties>
</file>