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77" r:id="rId2"/>
    <p:sldId id="506" r:id="rId3"/>
    <p:sldId id="507" r:id="rId4"/>
    <p:sldId id="430" r:id="rId5"/>
    <p:sldId id="442" r:id="rId6"/>
    <p:sldId id="393" r:id="rId7"/>
    <p:sldId id="484" r:id="rId8"/>
    <p:sldId id="505" r:id="rId9"/>
    <p:sldId id="272" r:id="rId10"/>
    <p:sldId id="485" r:id="rId11"/>
    <p:sldId id="511" r:id="rId12"/>
    <p:sldId id="4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90033"/>
    <a:srgbClr val="FF9900"/>
    <a:srgbClr val="FF3399"/>
    <a:srgbClr val="CCCC00"/>
    <a:srgbClr val="1EB26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D7308-9D51-477E-8602-873D77EF66A0}" v="5" dt="2021-03-09T00:52:09.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2757" autoAdjust="0"/>
  </p:normalViewPr>
  <p:slideViewPr>
    <p:cSldViewPr snapToGrid="0">
      <p:cViewPr>
        <p:scale>
          <a:sx n="75" d="100"/>
          <a:sy n="75" d="100"/>
        </p:scale>
        <p:origin x="-486" y="612"/>
      </p:cViewPr>
      <p:guideLst/>
    </p:cSldViewPr>
  </p:slideViewPr>
  <p:notesTextViewPr>
    <p:cViewPr>
      <p:scale>
        <a:sx n="1" d="1"/>
        <a:sy n="1" d="1"/>
      </p:scale>
      <p:origin x="0" y="0"/>
    </p:cViewPr>
  </p:notesTextViewPr>
  <p:sorterViewPr>
    <p:cViewPr varScale="1">
      <p:scale>
        <a:sx n="1" d="1"/>
        <a:sy n="1" d="1"/>
      </p:scale>
      <p:origin x="0" y="-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ollins" userId="15db5871f477b4f7" providerId="LiveId" clId="{8C8D7308-9D51-477E-8602-873D77EF66A0}"/>
    <pc:docChg chg="custSel delSld modSld sldOrd">
      <pc:chgData name="Michelle Collins" userId="15db5871f477b4f7" providerId="LiveId" clId="{8C8D7308-9D51-477E-8602-873D77EF66A0}" dt="2021-03-09T00:53:13.925" v="1499" actId="26606"/>
      <pc:docMkLst>
        <pc:docMk/>
      </pc:docMkLst>
      <pc:sldChg chg="modSp mod ord">
        <pc:chgData name="Michelle Collins" userId="15db5871f477b4f7" providerId="LiveId" clId="{8C8D7308-9D51-477E-8602-873D77EF66A0}" dt="2021-03-09T00:44:09.120" v="1464"/>
        <pc:sldMkLst>
          <pc:docMk/>
          <pc:sldMk cId="502180978" sldId="272"/>
        </pc:sldMkLst>
        <pc:spChg chg="mod">
          <ac:chgData name="Michelle Collins" userId="15db5871f477b4f7" providerId="LiveId" clId="{8C8D7308-9D51-477E-8602-873D77EF66A0}" dt="2021-03-08T23:45:01.191" v="69" actId="20577"/>
          <ac:spMkLst>
            <pc:docMk/>
            <pc:sldMk cId="502180978" sldId="272"/>
            <ac:spMk id="2" creationId="{1AA43411-2C2A-4B9C-B206-A74D767E63FA}"/>
          </ac:spMkLst>
        </pc:spChg>
        <pc:spChg chg="mod">
          <ac:chgData name="Michelle Collins" userId="15db5871f477b4f7" providerId="LiveId" clId="{8C8D7308-9D51-477E-8602-873D77EF66A0}" dt="2021-03-08T23:59:45.399" v="106" actId="6549"/>
          <ac:spMkLst>
            <pc:docMk/>
            <pc:sldMk cId="502180978" sldId="272"/>
            <ac:spMk id="3" creationId="{580523AF-42FB-48F6-862C-5BF49B41D179}"/>
          </ac:spMkLst>
        </pc:spChg>
      </pc:sldChg>
      <pc:sldChg chg="del">
        <pc:chgData name="Michelle Collins" userId="15db5871f477b4f7" providerId="LiveId" clId="{8C8D7308-9D51-477E-8602-873D77EF66A0}" dt="2021-03-09T00:41:40.653" v="1461" actId="47"/>
        <pc:sldMkLst>
          <pc:docMk/>
          <pc:sldMk cId="2655028609" sldId="391"/>
        </pc:sldMkLst>
      </pc:sldChg>
      <pc:sldChg chg="del">
        <pc:chgData name="Michelle Collins" userId="15db5871f477b4f7" providerId="LiveId" clId="{8C8D7308-9D51-477E-8602-873D77EF66A0}" dt="2021-03-09T00:41:42.120" v="1462" actId="47"/>
        <pc:sldMkLst>
          <pc:docMk/>
          <pc:sldMk cId="1986478250" sldId="397"/>
        </pc:sldMkLst>
      </pc:sldChg>
      <pc:sldChg chg="del">
        <pc:chgData name="Michelle Collins" userId="15db5871f477b4f7" providerId="LiveId" clId="{8C8D7308-9D51-477E-8602-873D77EF66A0}" dt="2021-03-09T00:50:01.073" v="1481" actId="47"/>
        <pc:sldMkLst>
          <pc:docMk/>
          <pc:sldMk cId="3347749532" sldId="424"/>
        </pc:sldMkLst>
      </pc:sldChg>
      <pc:sldChg chg="del">
        <pc:chgData name="Michelle Collins" userId="15db5871f477b4f7" providerId="LiveId" clId="{8C8D7308-9D51-477E-8602-873D77EF66A0}" dt="2021-03-09T00:41:39.106" v="1460" actId="47"/>
        <pc:sldMkLst>
          <pc:docMk/>
          <pc:sldMk cId="1792360565" sldId="427"/>
        </pc:sldMkLst>
      </pc:sldChg>
      <pc:sldChg chg="del">
        <pc:chgData name="Michelle Collins" userId="15db5871f477b4f7" providerId="LiveId" clId="{8C8D7308-9D51-477E-8602-873D77EF66A0}" dt="2021-03-09T00:45:01.801" v="1474" actId="47"/>
        <pc:sldMkLst>
          <pc:docMk/>
          <pc:sldMk cId="1194668139" sldId="439"/>
        </pc:sldMkLst>
      </pc:sldChg>
      <pc:sldChg chg="del">
        <pc:chgData name="Michelle Collins" userId="15db5871f477b4f7" providerId="LiveId" clId="{8C8D7308-9D51-477E-8602-873D77EF66A0}" dt="2021-03-09T00:37:40.535" v="1448" actId="47"/>
        <pc:sldMkLst>
          <pc:docMk/>
          <pc:sldMk cId="3310539898" sldId="455"/>
        </pc:sldMkLst>
      </pc:sldChg>
      <pc:sldChg chg="del">
        <pc:chgData name="Michelle Collins" userId="15db5871f477b4f7" providerId="LiveId" clId="{8C8D7308-9D51-477E-8602-873D77EF66A0}" dt="2021-03-09T00:49:58.756" v="1480" actId="47"/>
        <pc:sldMkLst>
          <pc:docMk/>
          <pc:sldMk cId="3603424262" sldId="456"/>
        </pc:sldMkLst>
      </pc:sldChg>
      <pc:sldChg chg="del">
        <pc:chgData name="Michelle Collins" userId="15db5871f477b4f7" providerId="LiveId" clId="{8C8D7308-9D51-477E-8602-873D77EF66A0}" dt="2021-03-09T00:44:14.027" v="1465" actId="47"/>
        <pc:sldMkLst>
          <pc:docMk/>
          <pc:sldMk cId="1500859572" sldId="457"/>
        </pc:sldMkLst>
      </pc:sldChg>
      <pc:sldChg chg="del">
        <pc:chgData name="Michelle Collins" userId="15db5871f477b4f7" providerId="LiveId" clId="{8C8D7308-9D51-477E-8602-873D77EF66A0}" dt="2021-03-09T00:44:53.360" v="1470" actId="47"/>
        <pc:sldMkLst>
          <pc:docMk/>
          <pc:sldMk cId="2038606964" sldId="458"/>
        </pc:sldMkLst>
      </pc:sldChg>
      <pc:sldChg chg="del">
        <pc:chgData name="Michelle Collins" userId="15db5871f477b4f7" providerId="LiveId" clId="{8C8D7308-9D51-477E-8602-873D77EF66A0}" dt="2021-03-09T00:44:54.440" v="1471" actId="47"/>
        <pc:sldMkLst>
          <pc:docMk/>
          <pc:sldMk cId="2058255468" sldId="459"/>
        </pc:sldMkLst>
      </pc:sldChg>
      <pc:sldChg chg="del">
        <pc:chgData name="Michelle Collins" userId="15db5871f477b4f7" providerId="LiveId" clId="{8C8D7308-9D51-477E-8602-873D77EF66A0}" dt="2021-03-09T00:44:56.524" v="1472" actId="47"/>
        <pc:sldMkLst>
          <pc:docMk/>
          <pc:sldMk cId="4242202570" sldId="460"/>
        </pc:sldMkLst>
      </pc:sldChg>
      <pc:sldChg chg="del">
        <pc:chgData name="Michelle Collins" userId="15db5871f477b4f7" providerId="LiveId" clId="{8C8D7308-9D51-477E-8602-873D77EF66A0}" dt="2021-03-09T00:46:36.326" v="1477" actId="47"/>
        <pc:sldMkLst>
          <pc:docMk/>
          <pc:sldMk cId="4022532919" sldId="473"/>
        </pc:sldMkLst>
      </pc:sldChg>
      <pc:sldChg chg="ord">
        <pc:chgData name="Michelle Collins" userId="15db5871f477b4f7" providerId="LiveId" clId="{8C8D7308-9D51-477E-8602-873D77EF66A0}" dt="2021-03-09T00:44:44.260" v="1469"/>
        <pc:sldMkLst>
          <pc:docMk/>
          <pc:sldMk cId="1598845008" sldId="485"/>
        </pc:sldMkLst>
      </pc:sldChg>
      <pc:sldChg chg="del">
        <pc:chgData name="Michelle Collins" userId="15db5871f477b4f7" providerId="LiveId" clId="{8C8D7308-9D51-477E-8602-873D77EF66A0}" dt="2021-03-09T00:45:03.022" v="1475" actId="47"/>
        <pc:sldMkLst>
          <pc:docMk/>
          <pc:sldMk cId="1048975037" sldId="487"/>
        </pc:sldMkLst>
      </pc:sldChg>
      <pc:sldChg chg="del">
        <pc:chgData name="Michelle Collins" userId="15db5871f477b4f7" providerId="LiveId" clId="{8C8D7308-9D51-477E-8602-873D77EF66A0}" dt="2021-03-09T00:45:04.320" v="1476" actId="47"/>
        <pc:sldMkLst>
          <pc:docMk/>
          <pc:sldMk cId="2753260299" sldId="488"/>
        </pc:sldMkLst>
      </pc:sldChg>
      <pc:sldChg chg="del">
        <pc:chgData name="Michelle Collins" userId="15db5871f477b4f7" providerId="LiveId" clId="{8C8D7308-9D51-477E-8602-873D77EF66A0}" dt="2021-03-09T00:45:00.569" v="1473" actId="47"/>
        <pc:sldMkLst>
          <pc:docMk/>
          <pc:sldMk cId="2424929603" sldId="489"/>
        </pc:sldMkLst>
      </pc:sldChg>
      <pc:sldChg chg="del">
        <pc:chgData name="Michelle Collins" userId="15db5871f477b4f7" providerId="LiveId" clId="{8C8D7308-9D51-477E-8602-873D77EF66A0}" dt="2021-03-09T00:51:07.848" v="1483" actId="47"/>
        <pc:sldMkLst>
          <pc:docMk/>
          <pc:sldMk cId="628154140" sldId="490"/>
        </pc:sldMkLst>
      </pc:sldChg>
      <pc:sldChg chg="addSp delSp modSp mod setBg">
        <pc:chgData name="Michelle Collins" userId="15db5871f477b4f7" providerId="LiveId" clId="{8C8D7308-9D51-477E-8602-873D77EF66A0}" dt="2021-03-09T00:53:13.925" v="1499" actId="26606"/>
        <pc:sldMkLst>
          <pc:docMk/>
          <pc:sldMk cId="1902422938" sldId="491"/>
        </pc:sldMkLst>
        <pc:spChg chg="mod ord">
          <ac:chgData name="Michelle Collins" userId="15db5871f477b4f7" providerId="LiveId" clId="{8C8D7308-9D51-477E-8602-873D77EF66A0}" dt="2021-03-09T00:53:13.925" v="1499" actId="26606"/>
          <ac:spMkLst>
            <pc:docMk/>
            <pc:sldMk cId="1902422938" sldId="491"/>
            <ac:spMk id="2" creationId="{4ED5D6BE-E205-4957-B142-4308A84430E8}"/>
          </ac:spMkLst>
        </pc:spChg>
        <pc:spChg chg="add del mod">
          <ac:chgData name="Michelle Collins" userId="15db5871f477b4f7" providerId="LiveId" clId="{8C8D7308-9D51-477E-8602-873D77EF66A0}" dt="2021-03-09T00:52:28.018" v="1490" actId="478"/>
          <ac:spMkLst>
            <pc:docMk/>
            <pc:sldMk cId="1902422938" sldId="491"/>
            <ac:spMk id="5" creationId="{48F55270-5E6A-4391-93E9-1F29CD0F30FF}"/>
          </ac:spMkLst>
        </pc:spChg>
        <pc:spChg chg="add del mod">
          <ac:chgData name="Michelle Collins" userId="15db5871f477b4f7" providerId="LiveId" clId="{8C8D7308-9D51-477E-8602-873D77EF66A0}" dt="2021-03-09T00:52:47.484" v="1493" actId="478"/>
          <ac:spMkLst>
            <pc:docMk/>
            <pc:sldMk cId="1902422938" sldId="491"/>
            <ac:spMk id="8" creationId="{260DCEDE-22A4-419A-8B08-C119DD33A8A1}"/>
          </ac:spMkLst>
        </pc:spChg>
        <pc:spChg chg="add del mod">
          <ac:chgData name="Michelle Collins" userId="15db5871f477b4f7" providerId="LiveId" clId="{8C8D7308-9D51-477E-8602-873D77EF66A0}" dt="2021-03-09T00:52:20.665" v="1489" actId="478"/>
          <ac:spMkLst>
            <pc:docMk/>
            <pc:sldMk cId="1902422938" sldId="491"/>
            <ac:spMk id="13" creationId="{72091425-FEBA-4D3A-95DA-90731040FA1A}"/>
          </ac:spMkLst>
        </pc:spChg>
        <pc:picChg chg="add mod ord">
          <ac:chgData name="Michelle Collins" userId="15db5871f477b4f7" providerId="LiveId" clId="{8C8D7308-9D51-477E-8602-873D77EF66A0}" dt="2021-03-09T00:53:13.925" v="1499" actId="26606"/>
          <ac:picMkLst>
            <pc:docMk/>
            <pc:sldMk cId="1902422938" sldId="491"/>
            <ac:picMk id="4" creationId="{87ADC3BC-52AE-4D18-82B1-217E08C3D6ED}"/>
          </ac:picMkLst>
        </pc:picChg>
        <pc:picChg chg="add mod ord">
          <ac:chgData name="Michelle Collins" userId="15db5871f477b4f7" providerId="LiveId" clId="{8C8D7308-9D51-477E-8602-873D77EF66A0}" dt="2021-03-09T00:53:13.925" v="1499" actId="26606"/>
          <ac:picMkLst>
            <pc:docMk/>
            <pc:sldMk cId="1902422938" sldId="491"/>
            <ac:picMk id="7" creationId="{A2F1408B-D1D8-48B0-8279-13224CDDB9FD}"/>
          </ac:picMkLst>
        </pc:picChg>
        <pc:picChg chg="add mod">
          <ac:chgData name="Michelle Collins" userId="15db5871f477b4f7" providerId="LiveId" clId="{8C8D7308-9D51-477E-8602-873D77EF66A0}" dt="2021-03-09T00:53:13.925" v="1499" actId="26606"/>
          <ac:picMkLst>
            <pc:docMk/>
            <pc:sldMk cId="1902422938" sldId="491"/>
            <ac:picMk id="10" creationId="{3F6C020C-4C8D-4681-9A4D-63F9775B84D2}"/>
          </ac:picMkLst>
        </pc:picChg>
        <pc:picChg chg="add mod">
          <ac:chgData name="Michelle Collins" userId="15db5871f477b4f7" providerId="LiveId" clId="{8C8D7308-9D51-477E-8602-873D77EF66A0}" dt="2021-03-09T00:53:13.925" v="1499" actId="26606"/>
          <ac:picMkLst>
            <pc:docMk/>
            <pc:sldMk cId="1902422938" sldId="491"/>
            <ac:picMk id="12" creationId="{DEA61175-05A0-4CD2-9281-D39933E2198D}"/>
          </ac:picMkLst>
        </pc:picChg>
        <pc:cxnChg chg="add">
          <ac:chgData name="Michelle Collins" userId="15db5871f477b4f7" providerId="LiveId" clId="{8C8D7308-9D51-477E-8602-873D77EF66A0}" dt="2021-03-09T00:53:13.925" v="1499" actId="26606"/>
          <ac:cxnSpMkLst>
            <pc:docMk/>
            <pc:sldMk cId="1902422938" sldId="491"/>
            <ac:cxnSpMk id="17" creationId="{91B6081D-D3E8-4209-B85B-EB1C655A6272}"/>
          </ac:cxnSpMkLst>
        </pc:cxnChg>
        <pc:cxnChg chg="add">
          <ac:chgData name="Michelle Collins" userId="15db5871f477b4f7" providerId="LiveId" clId="{8C8D7308-9D51-477E-8602-873D77EF66A0}" dt="2021-03-09T00:53:13.925" v="1499" actId="26606"/>
          <ac:cxnSpMkLst>
            <pc:docMk/>
            <pc:sldMk cId="1902422938" sldId="491"/>
            <ac:cxnSpMk id="19" creationId="{28CA55E4-1295-45C8-BA05-5A9E705B749A}"/>
          </ac:cxnSpMkLst>
        </pc:cxnChg>
        <pc:cxnChg chg="add">
          <ac:chgData name="Michelle Collins" userId="15db5871f477b4f7" providerId="LiveId" clId="{8C8D7308-9D51-477E-8602-873D77EF66A0}" dt="2021-03-09T00:53:13.925" v="1499" actId="26606"/>
          <ac:cxnSpMkLst>
            <pc:docMk/>
            <pc:sldMk cId="1902422938" sldId="491"/>
            <ac:cxnSpMk id="21" creationId="{08C5794E-A9A1-4A23-AF68-C79A7822334C}"/>
          </ac:cxnSpMkLst>
        </pc:cxnChg>
      </pc:sldChg>
      <pc:sldChg chg="del">
        <pc:chgData name="Michelle Collins" userId="15db5871f477b4f7" providerId="LiveId" clId="{8C8D7308-9D51-477E-8602-873D77EF66A0}" dt="2021-03-09T00:40:01.441" v="1450" actId="47"/>
        <pc:sldMkLst>
          <pc:docMk/>
          <pc:sldMk cId="753923874" sldId="492"/>
        </pc:sldMkLst>
      </pc:sldChg>
      <pc:sldChg chg="del">
        <pc:chgData name="Michelle Collins" userId="15db5871f477b4f7" providerId="LiveId" clId="{8C8D7308-9D51-477E-8602-873D77EF66A0}" dt="2021-03-09T00:41:37.731" v="1459" actId="47"/>
        <pc:sldMkLst>
          <pc:docMk/>
          <pc:sldMk cId="4104948353" sldId="495"/>
        </pc:sldMkLst>
      </pc:sldChg>
      <pc:sldChg chg="del">
        <pc:chgData name="Michelle Collins" userId="15db5871f477b4f7" providerId="LiveId" clId="{8C8D7308-9D51-477E-8602-873D77EF66A0}" dt="2021-03-09T00:41:36.407" v="1458" actId="47"/>
        <pc:sldMkLst>
          <pc:docMk/>
          <pc:sldMk cId="859115493" sldId="496"/>
        </pc:sldMkLst>
      </pc:sldChg>
      <pc:sldChg chg="del">
        <pc:chgData name="Michelle Collins" userId="15db5871f477b4f7" providerId="LiveId" clId="{8C8D7308-9D51-477E-8602-873D77EF66A0}" dt="2021-03-09T00:40:09.894" v="1455" actId="47"/>
        <pc:sldMkLst>
          <pc:docMk/>
          <pc:sldMk cId="1206972194" sldId="497"/>
        </pc:sldMkLst>
      </pc:sldChg>
      <pc:sldChg chg="del">
        <pc:chgData name="Michelle Collins" userId="15db5871f477b4f7" providerId="LiveId" clId="{8C8D7308-9D51-477E-8602-873D77EF66A0}" dt="2021-03-09T00:40:09.258" v="1454" actId="47"/>
        <pc:sldMkLst>
          <pc:docMk/>
          <pc:sldMk cId="4003307388" sldId="498"/>
        </pc:sldMkLst>
      </pc:sldChg>
      <pc:sldChg chg="del">
        <pc:chgData name="Michelle Collins" userId="15db5871f477b4f7" providerId="LiveId" clId="{8C8D7308-9D51-477E-8602-873D77EF66A0}" dt="2021-03-09T00:40:05.278" v="1451" actId="47"/>
        <pc:sldMkLst>
          <pc:docMk/>
          <pc:sldMk cId="1701549158" sldId="499"/>
        </pc:sldMkLst>
      </pc:sldChg>
      <pc:sldChg chg="del">
        <pc:chgData name="Michelle Collins" userId="15db5871f477b4f7" providerId="LiveId" clId="{8C8D7308-9D51-477E-8602-873D77EF66A0}" dt="2021-03-09T00:40:06.232" v="1452" actId="47"/>
        <pc:sldMkLst>
          <pc:docMk/>
          <pc:sldMk cId="832663113" sldId="500"/>
        </pc:sldMkLst>
      </pc:sldChg>
      <pc:sldChg chg="del">
        <pc:chgData name="Michelle Collins" userId="15db5871f477b4f7" providerId="LiveId" clId="{8C8D7308-9D51-477E-8602-873D77EF66A0}" dt="2021-03-09T00:40:08.045" v="1453" actId="47"/>
        <pc:sldMkLst>
          <pc:docMk/>
          <pc:sldMk cId="1552621930" sldId="501"/>
        </pc:sldMkLst>
      </pc:sldChg>
      <pc:sldChg chg="del">
        <pc:chgData name="Michelle Collins" userId="15db5871f477b4f7" providerId="LiveId" clId="{8C8D7308-9D51-477E-8602-873D77EF66A0}" dt="2021-03-09T00:40:11.500" v="1456" actId="47"/>
        <pc:sldMkLst>
          <pc:docMk/>
          <pc:sldMk cId="4185518440" sldId="503"/>
        </pc:sldMkLst>
      </pc:sldChg>
      <pc:sldChg chg="del">
        <pc:chgData name="Michelle Collins" userId="15db5871f477b4f7" providerId="LiveId" clId="{8C8D7308-9D51-477E-8602-873D77EF66A0}" dt="2021-03-09T00:40:12.425" v="1457" actId="47"/>
        <pc:sldMkLst>
          <pc:docMk/>
          <pc:sldMk cId="1303969544" sldId="504"/>
        </pc:sldMkLst>
      </pc:sldChg>
      <pc:sldChg chg="modSp mod ord">
        <pc:chgData name="Michelle Collins" userId="15db5871f477b4f7" providerId="LiveId" clId="{8C8D7308-9D51-477E-8602-873D77EF66A0}" dt="2021-03-09T00:47:10.877" v="1479"/>
        <pc:sldMkLst>
          <pc:docMk/>
          <pc:sldMk cId="361752054" sldId="505"/>
        </pc:sldMkLst>
        <pc:spChg chg="mod">
          <ac:chgData name="Michelle Collins" userId="15db5871f477b4f7" providerId="LiveId" clId="{8C8D7308-9D51-477E-8602-873D77EF66A0}" dt="2021-03-09T00:01:23.186" v="109" actId="20577"/>
          <ac:spMkLst>
            <pc:docMk/>
            <pc:sldMk cId="361752054" sldId="505"/>
            <ac:spMk id="3" creationId="{5A327066-67E8-4783-9BF7-42BFEF0C1CA5}"/>
          </ac:spMkLst>
        </pc:spChg>
        <pc:spChg chg="mod">
          <ac:chgData name="Michelle Collins" userId="15db5871f477b4f7" providerId="LiveId" clId="{8C8D7308-9D51-477E-8602-873D77EF66A0}" dt="2021-03-09T00:28:39.661" v="1441" actId="1076"/>
          <ac:spMkLst>
            <pc:docMk/>
            <pc:sldMk cId="361752054" sldId="505"/>
            <ac:spMk id="4" creationId="{21516273-75E3-4D72-9A22-F2EFA50E661B}"/>
          </ac:spMkLst>
        </pc:spChg>
        <pc:spChg chg="mod">
          <ac:chgData name="Michelle Collins" userId="15db5871f477b4f7" providerId="LiveId" clId="{8C8D7308-9D51-477E-8602-873D77EF66A0}" dt="2021-03-09T00:29:17.664" v="1446" actId="20577"/>
          <ac:spMkLst>
            <pc:docMk/>
            <pc:sldMk cId="361752054" sldId="505"/>
            <ac:spMk id="5" creationId="{9A91BF52-FB8F-449C-9052-502BD84B5FFA}"/>
          </ac:spMkLst>
        </pc:spChg>
      </pc:sldChg>
      <pc:sldChg chg="modSp mod">
        <pc:chgData name="Michelle Collins" userId="15db5871f477b4f7" providerId="LiveId" clId="{8C8D7308-9D51-477E-8602-873D77EF66A0}" dt="2021-03-09T00:39:48.877" v="1449" actId="20577"/>
        <pc:sldMkLst>
          <pc:docMk/>
          <pc:sldMk cId="2913567326" sldId="507"/>
        </pc:sldMkLst>
        <pc:spChg chg="mod">
          <ac:chgData name="Michelle Collins" userId="15db5871f477b4f7" providerId="LiveId" clId="{8C8D7308-9D51-477E-8602-873D77EF66A0}" dt="2021-03-09T00:39:48.877" v="1449" actId="20577"/>
          <ac:spMkLst>
            <pc:docMk/>
            <pc:sldMk cId="2913567326" sldId="507"/>
            <ac:spMk id="8" creationId="{002CC2CF-7393-498B-B4D5-AFCE0F15C08C}"/>
          </ac:spMkLst>
        </pc:spChg>
      </pc:sldChg>
      <pc:sldChg chg="del">
        <pc:chgData name="Michelle Collins" userId="15db5871f477b4f7" providerId="LiveId" clId="{8C8D7308-9D51-477E-8602-873D77EF66A0}" dt="2021-03-09T00:50:18.513" v="1482" actId="47"/>
        <pc:sldMkLst>
          <pc:docMk/>
          <pc:sldMk cId="1822923626" sldId="509"/>
        </pc:sldMkLst>
      </pc:sldChg>
      <pc:sldChg chg="del">
        <pc:chgData name="Michelle Collins" userId="15db5871f477b4f7" providerId="LiveId" clId="{8C8D7308-9D51-477E-8602-873D77EF66A0}" dt="2021-03-09T00:37:29.524" v="1447" actId="47"/>
        <pc:sldMkLst>
          <pc:docMk/>
          <pc:sldMk cId="2570986498" sldId="510"/>
        </pc:sldMkLst>
      </pc:sldChg>
      <pc:sldChg chg="addSp delSp modSp mod ord">
        <pc:chgData name="Michelle Collins" userId="15db5871f477b4f7" providerId="LiveId" clId="{8C8D7308-9D51-477E-8602-873D77EF66A0}" dt="2021-03-09T00:44:36.560" v="1467"/>
        <pc:sldMkLst>
          <pc:docMk/>
          <pc:sldMk cId="1832151026" sldId="511"/>
        </pc:sldMkLst>
        <pc:spChg chg="add mod">
          <ac:chgData name="Michelle Collins" userId="15db5871f477b4f7" providerId="LiveId" clId="{8C8D7308-9D51-477E-8602-873D77EF66A0}" dt="2021-03-09T00:27:13.450" v="1425" actId="1035"/>
          <ac:spMkLst>
            <pc:docMk/>
            <pc:sldMk cId="1832151026" sldId="511"/>
            <ac:spMk id="3" creationId="{4A10969E-69F6-4A47-AAB4-36DFBAEF828D}"/>
          </ac:spMkLst>
        </pc:spChg>
        <pc:spChg chg="add mod">
          <ac:chgData name="Michelle Collins" userId="15db5871f477b4f7" providerId="LiveId" clId="{8C8D7308-9D51-477E-8602-873D77EF66A0}" dt="2021-03-09T00:28:04.176" v="1432" actId="255"/>
          <ac:spMkLst>
            <pc:docMk/>
            <pc:sldMk cId="1832151026" sldId="511"/>
            <ac:spMk id="4" creationId="{76DA0DE9-AD54-44FC-8651-831E6E4AD887}"/>
          </ac:spMkLst>
        </pc:spChg>
        <pc:spChg chg="add del mod">
          <ac:chgData name="Michelle Collins" userId="15db5871f477b4f7" providerId="LiveId" clId="{8C8D7308-9D51-477E-8602-873D77EF66A0}" dt="2021-03-09T00:24:42.058" v="1366" actId="478"/>
          <ac:spMkLst>
            <pc:docMk/>
            <pc:sldMk cId="1832151026" sldId="511"/>
            <ac:spMk id="8" creationId="{F1DE28AF-3BB0-4B36-B36F-B2D6CE512DD0}"/>
          </ac:spMkLst>
        </pc:spChg>
        <pc:spChg chg="add del mod">
          <ac:chgData name="Michelle Collins" userId="15db5871f477b4f7" providerId="LiveId" clId="{8C8D7308-9D51-477E-8602-873D77EF66A0}" dt="2021-03-09T00:24:09.522" v="1363" actId="478"/>
          <ac:spMkLst>
            <pc:docMk/>
            <pc:sldMk cId="1832151026" sldId="511"/>
            <ac:spMk id="11" creationId="{901647D8-29F7-43BD-B4C5-C83E96399107}"/>
          </ac:spMkLst>
        </pc:spChg>
        <pc:picChg chg="add mod">
          <ac:chgData name="Michelle Collins" userId="15db5871f477b4f7" providerId="LiveId" clId="{8C8D7308-9D51-477E-8602-873D77EF66A0}" dt="2021-03-09T00:26:39.993" v="1377" actId="1076"/>
          <ac:picMkLst>
            <pc:docMk/>
            <pc:sldMk cId="1832151026" sldId="511"/>
            <ac:picMk id="7" creationId="{44F03CA7-BFD0-4E68-8230-E6ADD5B52C08}"/>
          </ac:picMkLst>
        </pc:picChg>
        <pc:picChg chg="add mod">
          <ac:chgData name="Michelle Collins" userId="15db5871f477b4f7" providerId="LiveId" clId="{8C8D7308-9D51-477E-8602-873D77EF66A0}" dt="2021-03-09T00:26:37.542" v="1376" actId="1076"/>
          <ac:picMkLst>
            <pc:docMk/>
            <pc:sldMk cId="1832151026" sldId="511"/>
            <ac:picMk id="10" creationId="{001A56C6-6FBF-4309-B5E0-DA1E0D1A0E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5BF182-405D-4C98-95E1-ED3A219F46E9}" type="datetimeFigureOut">
              <a:rPr lang="en-US" smtClean="0"/>
              <a:t>3/8/2021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73AF7B-0F1E-40DC-95DC-ABFC8C048E56}" type="slidenum">
              <a:rPr lang="en-US" smtClean="0"/>
              <a:t>‹#›</a:t>
            </a:fld>
            <a:endParaRPr lang="en-US" dirty="0"/>
          </a:p>
        </p:txBody>
      </p:sp>
    </p:spTree>
    <p:extLst>
      <p:ext uri="{BB962C8B-B14F-4D97-AF65-F5344CB8AC3E}">
        <p14:creationId xmlns:p14="http://schemas.microsoft.com/office/powerpoint/2010/main" val="58020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4</a:t>
            </a:fld>
            <a:endParaRPr lang="en-US" dirty="0"/>
          </a:p>
        </p:txBody>
      </p:sp>
    </p:spTree>
    <p:extLst>
      <p:ext uri="{BB962C8B-B14F-4D97-AF65-F5344CB8AC3E}">
        <p14:creationId xmlns:p14="http://schemas.microsoft.com/office/powerpoint/2010/main" val="65975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5</a:t>
            </a:fld>
            <a:endParaRPr lang="en-US" dirty="0"/>
          </a:p>
        </p:txBody>
      </p:sp>
    </p:spTree>
    <p:extLst>
      <p:ext uri="{BB962C8B-B14F-4D97-AF65-F5344CB8AC3E}">
        <p14:creationId xmlns:p14="http://schemas.microsoft.com/office/powerpoint/2010/main" val="317301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6</a:t>
            </a:fld>
            <a:endParaRPr lang="en-US" dirty="0"/>
          </a:p>
        </p:txBody>
      </p:sp>
    </p:spTree>
    <p:extLst>
      <p:ext uri="{BB962C8B-B14F-4D97-AF65-F5344CB8AC3E}">
        <p14:creationId xmlns:p14="http://schemas.microsoft.com/office/powerpoint/2010/main" val="297742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7</a:t>
            </a:fld>
            <a:endParaRPr lang="en-US" dirty="0"/>
          </a:p>
        </p:txBody>
      </p:sp>
    </p:spTree>
    <p:extLst>
      <p:ext uri="{BB962C8B-B14F-4D97-AF65-F5344CB8AC3E}">
        <p14:creationId xmlns:p14="http://schemas.microsoft.com/office/powerpoint/2010/main" val="43017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10</a:t>
            </a:fld>
            <a:endParaRPr lang="en-US" dirty="0"/>
          </a:p>
        </p:txBody>
      </p:sp>
    </p:spTree>
    <p:extLst>
      <p:ext uri="{BB962C8B-B14F-4D97-AF65-F5344CB8AC3E}">
        <p14:creationId xmlns:p14="http://schemas.microsoft.com/office/powerpoint/2010/main" val="237594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45D-8EB4-4D38-8B89-219FBEF94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4A20E-884D-4FAB-86FA-0F36377C3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D349F-89EC-4DF6-B14D-D12FEB5D7456}"/>
              </a:ext>
            </a:extLst>
          </p:cNvPr>
          <p:cNvSpPr>
            <a:spLocks noGrp="1"/>
          </p:cNvSpPr>
          <p:nvPr>
            <p:ph type="dt" sz="half" idx="10"/>
          </p:nvPr>
        </p:nvSpPr>
        <p:spPr/>
        <p:txBody>
          <a:bodyPr/>
          <a:lstStyle/>
          <a:p>
            <a:fld id="{01395D6D-4286-4B4B-A4BC-6E34EAC7C0A3}" type="datetime1">
              <a:rPr lang="en-US" smtClean="0"/>
              <a:t>3/8/2021</a:t>
            </a:fld>
            <a:endParaRPr lang="en-US" dirty="0"/>
          </a:p>
        </p:txBody>
      </p:sp>
      <p:sp>
        <p:nvSpPr>
          <p:cNvPr id="5" name="Footer Placeholder 4">
            <a:extLst>
              <a:ext uri="{FF2B5EF4-FFF2-40B4-BE49-F238E27FC236}">
                <a16:creationId xmlns:a16="http://schemas.microsoft.com/office/drawing/2014/main" id="{D9EA6500-3A91-4EC7-A182-4A1C16EA9A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28ACB-86AA-4503-ADCE-98D51E5A000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435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EC36-601F-4503-89C6-D2364C24C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0BE4E-6D42-454F-A797-672154B3B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82C1-0D82-44F7-AA6F-09E9E6E1313B}"/>
              </a:ext>
            </a:extLst>
          </p:cNvPr>
          <p:cNvSpPr>
            <a:spLocks noGrp="1"/>
          </p:cNvSpPr>
          <p:nvPr>
            <p:ph type="dt" sz="half" idx="10"/>
          </p:nvPr>
        </p:nvSpPr>
        <p:spPr/>
        <p:txBody>
          <a:bodyPr/>
          <a:lstStyle/>
          <a:p>
            <a:fld id="{A1D8B501-0845-42DF-AE6C-61DC4171EF7D}" type="datetime1">
              <a:rPr lang="en-US" smtClean="0"/>
              <a:t>3/8/2021</a:t>
            </a:fld>
            <a:endParaRPr lang="en-US" dirty="0"/>
          </a:p>
        </p:txBody>
      </p:sp>
      <p:sp>
        <p:nvSpPr>
          <p:cNvPr id="5" name="Footer Placeholder 4">
            <a:extLst>
              <a:ext uri="{FF2B5EF4-FFF2-40B4-BE49-F238E27FC236}">
                <a16:creationId xmlns:a16="http://schemas.microsoft.com/office/drawing/2014/main" id="{892CFB63-30AF-4F31-AA09-3C88A4B05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EB530-39C3-4075-AB02-6F1145B7EB8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2865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42A52-6E5F-4A35-9AE9-689C72024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5EFBA-C236-4CF9-B25C-5DFBC7A51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9BF49-4D53-47D1-89D1-4AEA14D0095B}"/>
              </a:ext>
            </a:extLst>
          </p:cNvPr>
          <p:cNvSpPr>
            <a:spLocks noGrp="1"/>
          </p:cNvSpPr>
          <p:nvPr>
            <p:ph type="dt" sz="half" idx="10"/>
          </p:nvPr>
        </p:nvSpPr>
        <p:spPr/>
        <p:txBody>
          <a:bodyPr/>
          <a:lstStyle/>
          <a:p>
            <a:fld id="{2846D793-D96C-4034-951E-E9513F93D9BE}" type="datetime1">
              <a:rPr lang="en-US" smtClean="0"/>
              <a:t>3/8/2021</a:t>
            </a:fld>
            <a:endParaRPr lang="en-US" dirty="0"/>
          </a:p>
        </p:txBody>
      </p:sp>
      <p:sp>
        <p:nvSpPr>
          <p:cNvPr id="5" name="Footer Placeholder 4">
            <a:extLst>
              <a:ext uri="{FF2B5EF4-FFF2-40B4-BE49-F238E27FC236}">
                <a16:creationId xmlns:a16="http://schemas.microsoft.com/office/drawing/2014/main" id="{40B59076-5B27-4855-9978-B957F01C4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774D22-FF41-4E78-9E5E-373A28BD1E30}"/>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1544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95A-39BF-4256-964D-CF2A250A6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0398-0EE5-4BEF-BA06-8B1E9F63A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6EA19-F049-4B87-9F65-9F38FABC1BB3}"/>
              </a:ext>
            </a:extLst>
          </p:cNvPr>
          <p:cNvSpPr>
            <a:spLocks noGrp="1"/>
          </p:cNvSpPr>
          <p:nvPr>
            <p:ph type="dt" sz="half" idx="10"/>
          </p:nvPr>
        </p:nvSpPr>
        <p:spPr/>
        <p:txBody>
          <a:bodyPr/>
          <a:lstStyle/>
          <a:p>
            <a:fld id="{9A9B5609-5C4D-434C-8A30-A028DCB07454}" type="datetime1">
              <a:rPr lang="en-US" smtClean="0"/>
              <a:t>3/8/2021</a:t>
            </a:fld>
            <a:endParaRPr lang="en-US" dirty="0"/>
          </a:p>
        </p:txBody>
      </p:sp>
      <p:sp>
        <p:nvSpPr>
          <p:cNvPr id="5" name="Footer Placeholder 4">
            <a:extLst>
              <a:ext uri="{FF2B5EF4-FFF2-40B4-BE49-F238E27FC236}">
                <a16:creationId xmlns:a16="http://schemas.microsoft.com/office/drawing/2014/main" id="{25619FCB-9A50-4941-BBA6-DCB934BA3A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8F08F-E9A8-47DE-BEA3-B1A94D8696A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42812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B1F9-2CFC-486F-A5E9-388CBB252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2AD5A-317A-4ECF-8537-393A733FD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4F01F-B8E1-48A1-92B2-6E713F617FA4}"/>
              </a:ext>
            </a:extLst>
          </p:cNvPr>
          <p:cNvSpPr>
            <a:spLocks noGrp="1"/>
          </p:cNvSpPr>
          <p:nvPr>
            <p:ph type="dt" sz="half" idx="10"/>
          </p:nvPr>
        </p:nvSpPr>
        <p:spPr/>
        <p:txBody>
          <a:bodyPr/>
          <a:lstStyle/>
          <a:p>
            <a:fld id="{1F33E89F-43FE-4CFA-A168-6CBED45F244F}" type="datetime1">
              <a:rPr lang="en-US" smtClean="0"/>
              <a:t>3/8/2021</a:t>
            </a:fld>
            <a:endParaRPr lang="en-US" dirty="0"/>
          </a:p>
        </p:txBody>
      </p:sp>
      <p:sp>
        <p:nvSpPr>
          <p:cNvPr id="5" name="Footer Placeholder 4">
            <a:extLst>
              <a:ext uri="{FF2B5EF4-FFF2-40B4-BE49-F238E27FC236}">
                <a16:creationId xmlns:a16="http://schemas.microsoft.com/office/drawing/2014/main" id="{656A2441-C23F-433B-B97F-72551F4E8B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CB81B-A924-47CB-A67E-49CDB647FFC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48984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C43B-8B67-4E69-9165-A1D4E7D25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DAF1B-3405-497E-8BE2-556C0910F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72600-F3C5-4E7A-A251-7A3E7AC5E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58C5D-46EC-4104-AE74-5A1A23BD6B22}"/>
              </a:ext>
            </a:extLst>
          </p:cNvPr>
          <p:cNvSpPr>
            <a:spLocks noGrp="1"/>
          </p:cNvSpPr>
          <p:nvPr>
            <p:ph type="dt" sz="half" idx="10"/>
          </p:nvPr>
        </p:nvSpPr>
        <p:spPr/>
        <p:txBody>
          <a:bodyPr/>
          <a:lstStyle/>
          <a:p>
            <a:fld id="{FCF9F8F0-DB3E-485E-A9B6-15B66BD3854A}" type="datetime1">
              <a:rPr lang="en-US" smtClean="0"/>
              <a:t>3/8/2021</a:t>
            </a:fld>
            <a:endParaRPr lang="en-US" dirty="0"/>
          </a:p>
        </p:txBody>
      </p:sp>
      <p:sp>
        <p:nvSpPr>
          <p:cNvPr id="6" name="Footer Placeholder 5">
            <a:extLst>
              <a:ext uri="{FF2B5EF4-FFF2-40B4-BE49-F238E27FC236}">
                <a16:creationId xmlns:a16="http://schemas.microsoft.com/office/drawing/2014/main" id="{0A7BD768-C7C2-41E5-8CAB-7A712C1383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DA2245-5108-4615-B14A-C4B0509EDE2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363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004F-CA52-4A59-9328-6996C247F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BF60E-8AD8-4FCD-BCB9-056C1F3C6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53FA8-44E0-4030-B37F-9E307D413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0B93E-C2EC-47FF-93C2-7D274ABB3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4D086-07BC-4401-9704-81957E6C3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1141F-4B6A-4D87-AEEE-0773D2556366}"/>
              </a:ext>
            </a:extLst>
          </p:cNvPr>
          <p:cNvSpPr>
            <a:spLocks noGrp="1"/>
          </p:cNvSpPr>
          <p:nvPr>
            <p:ph type="dt" sz="half" idx="10"/>
          </p:nvPr>
        </p:nvSpPr>
        <p:spPr/>
        <p:txBody>
          <a:bodyPr/>
          <a:lstStyle/>
          <a:p>
            <a:fld id="{29F61F39-E2D0-483D-A2F4-DF382A7E232D}" type="datetime1">
              <a:rPr lang="en-US" smtClean="0"/>
              <a:t>3/8/2021</a:t>
            </a:fld>
            <a:endParaRPr lang="en-US" dirty="0"/>
          </a:p>
        </p:txBody>
      </p:sp>
      <p:sp>
        <p:nvSpPr>
          <p:cNvPr id="8" name="Footer Placeholder 7">
            <a:extLst>
              <a:ext uri="{FF2B5EF4-FFF2-40B4-BE49-F238E27FC236}">
                <a16:creationId xmlns:a16="http://schemas.microsoft.com/office/drawing/2014/main" id="{97319791-DA23-4485-B257-6E8270F11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94A642-7EA5-42C9-BADA-223B722C054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460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C30A-65A6-4146-B5CE-124AB2F20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6A8-7312-4395-BCF5-FA7D5438C1CC}"/>
              </a:ext>
            </a:extLst>
          </p:cNvPr>
          <p:cNvSpPr>
            <a:spLocks noGrp="1"/>
          </p:cNvSpPr>
          <p:nvPr>
            <p:ph type="dt" sz="half" idx="10"/>
          </p:nvPr>
        </p:nvSpPr>
        <p:spPr/>
        <p:txBody>
          <a:bodyPr/>
          <a:lstStyle/>
          <a:p>
            <a:fld id="{E5F3AFD5-2263-4012-955E-A7CBADDF9BCA}" type="datetime1">
              <a:rPr lang="en-US" smtClean="0"/>
              <a:t>3/8/2021</a:t>
            </a:fld>
            <a:endParaRPr lang="en-US" dirty="0"/>
          </a:p>
        </p:txBody>
      </p:sp>
      <p:sp>
        <p:nvSpPr>
          <p:cNvPr id="4" name="Footer Placeholder 3">
            <a:extLst>
              <a:ext uri="{FF2B5EF4-FFF2-40B4-BE49-F238E27FC236}">
                <a16:creationId xmlns:a16="http://schemas.microsoft.com/office/drawing/2014/main" id="{91188980-6A67-4417-898D-B6C5D96CE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93335-8154-413E-B6E7-D5A6D43E44AC}"/>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6837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4CD9B-1282-44B9-84A6-EBFC13B8588B}"/>
              </a:ext>
            </a:extLst>
          </p:cNvPr>
          <p:cNvSpPr>
            <a:spLocks noGrp="1"/>
          </p:cNvSpPr>
          <p:nvPr>
            <p:ph type="dt" sz="half" idx="10"/>
          </p:nvPr>
        </p:nvSpPr>
        <p:spPr/>
        <p:txBody>
          <a:bodyPr/>
          <a:lstStyle/>
          <a:p>
            <a:fld id="{C76562EE-C57E-490E-A911-E0F1DB30B539}" type="datetime1">
              <a:rPr lang="en-US" smtClean="0"/>
              <a:t>3/8/2021</a:t>
            </a:fld>
            <a:endParaRPr lang="en-US" dirty="0"/>
          </a:p>
        </p:txBody>
      </p:sp>
      <p:sp>
        <p:nvSpPr>
          <p:cNvPr id="3" name="Footer Placeholder 2">
            <a:extLst>
              <a:ext uri="{FF2B5EF4-FFF2-40B4-BE49-F238E27FC236}">
                <a16:creationId xmlns:a16="http://schemas.microsoft.com/office/drawing/2014/main" id="{D8EFC990-5211-48AC-AD7F-6235C1CDB5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C563FB-6E0A-4277-A43B-7241DEEBEE8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06610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5C83-21AC-48C6-9A5E-1AA522E10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33545-75E0-40E4-882A-DDEF5E791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7E081-58CF-4E50-9BE2-CA9B0E4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43BFA-CB48-4FD6-8CB0-1FD0F3196EF3}"/>
              </a:ext>
            </a:extLst>
          </p:cNvPr>
          <p:cNvSpPr>
            <a:spLocks noGrp="1"/>
          </p:cNvSpPr>
          <p:nvPr>
            <p:ph type="dt" sz="half" idx="10"/>
          </p:nvPr>
        </p:nvSpPr>
        <p:spPr/>
        <p:txBody>
          <a:bodyPr/>
          <a:lstStyle/>
          <a:p>
            <a:fld id="{BA1B0811-227D-45AE-8232-F0FAD4DC07F5}" type="datetime1">
              <a:rPr lang="en-US" smtClean="0"/>
              <a:t>3/8/2021</a:t>
            </a:fld>
            <a:endParaRPr lang="en-US" dirty="0"/>
          </a:p>
        </p:txBody>
      </p:sp>
      <p:sp>
        <p:nvSpPr>
          <p:cNvPr id="6" name="Footer Placeholder 5">
            <a:extLst>
              <a:ext uri="{FF2B5EF4-FFF2-40B4-BE49-F238E27FC236}">
                <a16:creationId xmlns:a16="http://schemas.microsoft.com/office/drawing/2014/main" id="{11E2B834-44CF-4927-8E8F-763055F893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9E8F60-64E0-4B56-8FA9-C5F900C71882}"/>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72438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088-65A5-4C28-83A4-823BCCDA0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A3D97-C360-4D91-A458-A9A47C70E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76F85-066A-4074-8E55-7B015C03F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AE4F3-DD9F-4665-9032-7BB31E2BD766}"/>
              </a:ext>
            </a:extLst>
          </p:cNvPr>
          <p:cNvSpPr>
            <a:spLocks noGrp="1"/>
          </p:cNvSpPr>
          <p:nvPr>
            <p:ph type="dt" sz="half" idx="10"/>
          </p:nvPr>
        </p:nvSpPr>
        <p:spPr/>
        <p:txBody>
          <a:bodyPr/>
          <a:lstStyle/>
          <a:p>
            <a:fld id="{A120C15F-31EA-4BFF-995B-EDC82BA09A28}" type="datetime1">
              <a:rPr lang="en-US" smtClean="0"/>
              <a:t>3/8/2021</a:t>
            </a:fld>
            <a:endParaRPr lang="en-US" dirty="0"/>
          </a:p>
        </p:txBody>
      </p:sp>
      <p:sp>
        <p:nvSpPr>
          <p:cNvPr id="6" name="Footer Placeholder 5">
            <a:extLst>
              <a:ext uri="{FF2B5EF4-FFF2-40B4-BE49-F238E27FC236}">
                <a16:creationId xmlns:a16="http://schemas.microsoft.com/office/drawing/2014/main" id="{9140FE84-CA8B-4BA6-87DB-27AC86A028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B7AB06-A96E-4EBD-9B3E-1EC5397FE13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67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26C2C-F9C1-4FD4-8BF5-AE16D3850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D1310-94F8-4D87-98CD-3CD9A12FA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4B501-A5EB-405E-B78B-FC1CEEF3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FA743-55F8-406A-A158-D15C94121FA5}" type="datetime1">
              <a:rPr lang="en-US" smtClean="0"/>
              <a:t>3/8/2021</a:t>
            </a:fld>
            <a:endParaRPr lang="en-US" dirty="0"/>
          </a:p>
        </p:txBody>
      </p:sp>
      <p:sp>
        <p:nvSpPr>
          <p:cNvPr id="5" name="Footer Placeholder 4">
            <a:extLst>
              <a:ext uri="{FF2B5EF4-FFF2-40B4-BE49-F238E27FC236}">
                <a16:creationId xmlns:a16="http://schemas.microsoft.com/office/drawing/2014/main" id="{61DE7765-D8B9-4C57-BA3F-AB0B86B13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8F6C9D-7497-4556-AC5A-31A0072B4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7FEE-E424-4620-A0EA-5F1F48EF1E78}" type="slidenum">
              <a:rPr lang="en-US" smtClean="0"/>
              <a:t>‹#›</a:t>
            </a:fld>
            <a:endParaRPr lang="en-US" dirty="0"/>
          </a:p>
        </p:txBody>
      </p:sp>
    </p:spTree>
    <p:extLst>
      <p:ext uri="{BB962C8B-B14F-4D97-AF65-F5344CB8AC3E}">
        <p14:creationId xmlns:p14="http://schemas.microsoft.com/office/powerpoint/2010/main" val="6856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hemawordforyou.blogspot.com/2015/04/christ-died-for-us.html" TargetMode="External"/><Relationship Id="rId7" Type="http://schemas.openxmlformats.org/officeDocument/2006/relationships/hyperlink" Target="http://biblicalproof.wordpress.com/2012/12/07/accurately-handling-gods-word-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echoofrestorationtruths.blogspot.com/2013/07/testing-doctrines.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flickr.com/photos/bjornmeansbear/4662232392" TargetMode="External"/><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commons.wikimedia.org/wiki/File:Cell_Structure_,_Cell_Diagram.png" TargetMode="External"/><Relationship Id="rId5" Type="http://schemas.openxmlformats.org/officeDocument/2006/relationships/image" Target="../media/image12.png"/><Relationship Id="rId10" Type="http://schemas.openxmlformats.org/officeDocument/2006/relationships/hyperlink" Target="http://pngimg.com/download/22927" TargetMode="External"/><Relationship Id="rId4" Type="http://schemas.openxmlformats.org/officeDocument/2006/relationships/hyperlink" Target="https://en.wikipedia.org/wiki/Food_Basics_USA" TargetMode="Externa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themacrak.blogspot.com/2012/05/teaching-biblical-character-scripture.html" TargetMode="External"/><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hyperlink" Target="https://bibletalk.tv/sermons/topics"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pixabay.com/en/question-mark-note-duplicate-2405202/" TargetMode="External"/><Relationship Id="rId7" Type="http://schemas.openxmlformats.org/officeDocument/2006/relationships/hyperlink" Target="https://www.freepngimg.com/png/85354-text-question-blog-questions-logo-any"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owl.excelsior.edu/writing-process/prewriting-strategies/prewriting-strategies-asking-defining-questions/" TargetMode="External"/><Relationship Id="rId4" Type="http://schemas.openxmlformats.org/officeDocument/2006/relationships/image" Target="../media/image18.jpg"/><Relationship Id="rId9" Type="http://schemas.openxmlformats.org/officeDocument/2006/relationships/hyperlink" Target="https://askleo.com/what-is-facebook-fan-frid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raintrainingtools.org/skills/articles/levels-of-consciousnes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forum.neformat.com.ua/post-punk-gothic/53460-lack-of-knowledge.html" TargetMode="External"/><Relationship Id="rId5" Type="http://schemas.openxmlformats.org/officeDocument/2006/relationships/image" Target="../media/image6.jpg"/><Relationship Id="rId4" Type="http://schemas.openxmlformats.org/officeDocument/2006/relationships/hyperlink" Target="https://vimeo.com/1195580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pixabay.com/en/training-pen-mark-marker-hand-469591/" TargetMode="External"/><Relationship Id="rId5" Type="http://schemas.openxmlformats.org/officeDocument/2006/relationships/image" Target="../media/image8.png"/><Relationship Id="rId4" Type="http://schemas.openxmlformats.org/officeDocument/2006/relationships/hyperlink" Target="http://www.braintrainingtools.org/skills/habit-is-the-intersection-of-knowledge-what-to-do-skill-how-to-do-and-desi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wonderlane/2428525827/" TargetMode="External"/><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hyperlink" Target="http://www.flickr.com/photos/4thglryofgod/8668051289/"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006564-3DDD-41F5-9D4E-CA00A5C4FB4F}"/>
              </a:ext>
            </a:extLst>
          </p:cNvPr>
          <p:cNvSpPr txBox="1"/>
          <p:nvPr/>
        </p:nvSpPr>
        <p:spPr>
          <a:xfrm>
            <a:off x="5021821" y="3812954"/>
            <a:ext cx="6465287" cy="1516014"/>
          </a:xfrm>
          <a:prstGeom prst="rect">
            <a:avLst/>
          </a:prstGeom>
        </p:spPr>
        <p:txBody>
          <a:bodyPr vert="horz" lIns="91440" tIns="45720" rIns="91440" bIns="45720" rtlCol="0" anchor="b">
            <a:normAutofit/>
          </a:bodyPr>
          <a:lstStyle/>
          <a:p>
            <a:pPr marL="0" marR="0">
              <a:lnSpc>
                <a:spcPct val="90000"/>
              </a:lnSpc>
              <a:spcBef>
                <a:spcPct val="0"/>
              </a:spcBef>
              <a:spcAft>
                <a:spcPts val="600"/>
              </a:spcAft>
            </a:pPr>
            <a:r>
              <a:rPr lang="en-US" sz="4800" b="1" kern="1200" dirty="0">
                <a:solidFill>
                  <a:srgbClr val="FFFFFF"/>
                </a:solidFill>
                <a:effectLst/>
                <a:latin typeface="+mj-lt"/>
                <a:ea typeface="+mj-ea"/>
                <a:cs typeface="+mj-cs"/>
              </a:rPr>
              <a:t>HOW TO STUDY the BIBLE</a:t>
            </a:r>
            <a:endParaRPr lang="en-US" sz="4800" kern="1200" dirty="0">
              <a:solidFill>
                <a:srgbClr val="FFFFFF"/>
              </a:solidFill>
              <a:effectLst/>
              <a:latin typeface="+mj-lt"/>
              <a:ea typeface="+mj-ea"/>
              <a:cs typeface="+mj-cs"/>
            </a:endParaRPr>
          </a:p>
        </p:txBody>
      </p:sp>
      <p:pic>
        <p:nvPicPr>
          <p:cNvPr id="9" name="Picture 8" descr="Text&#10;&#10;Description automatically generated">
            <a:extLst>
              <a:ext uri="{FF2B5EF4-FFF2-40B4-BE49-F238E27FC236}">
                <a16:creationId xmlns:a16="http://schemas.microsoft.com/office/drawing/2014/main" id="{2EC19876-73E4-48CF-8BA6-ACF66C6B06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64" r="-2" b="16577"/>
          <a:stretch/>
        </p:blipFill>
        <p:spPr>
          <a:xfrm>
            <a:off x="317635" y="299363"/>
            <a:ext cx="4160452" cy="3049204"/>
          </a:xfrm>
          <a:prstGeom prst="rect">
            <a:avLst/>
          </a:prstGeom>
        </p:spPr>
      </p:pic>
      <p:pic>
        <p:nvPicPr>
          <p:cNvPr id="8" name="Picture 7" descr="Text&#10;&#10;Description automatically generated">
            <a:extLst>
              <a:ext uri="{FF2B5EF4-FFF2-40B4-BE49-F238E27FC236}">
                <a16:creationId xmlns:a16="http://schemas.microsoft.com/office/drawing/2014/main" id="{DF14FCB2-1D68-487D-BB64-9FF510DF4C6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93" r="2" b="11245"/>
          <a:stretch/>
        </p:blipFill>
        <p:spPr>
          <a:xfrm>
            <a:off x="4654296" y="299363"/>
            <a:ext cx="7217085" cy="3008188"/>
          </a:xfrm>
          <a:prstGeom prst="rect">
            <a:avLst/>
          </a:prstGeom>
        </p:spPr>
      </p:pic>
      <p:cxnSp>
        <p:nvCxnSpPr>
          <p:cNvPr id="19" name="Straight Connector 1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531F5221-3E24-4225-90AB-A8BACE1C898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41" r="6567" b="-3"/>
          <a:stretch/>
        </p:blipFill>
        <p:spPr>
          <a:xfrm>
            <a:off x="317635" y="3509433"/>
            <a:ext cx="4160452" cy="3026833"/>
          </a:xfrm>
          <a:prstGeom prst="rect">
            <a:avLst/>
          </a:prstGeom>
        </p:spPr>
      </p:pic>
      <p:sp>
        <p:nvSpPr>
          <p:cNvPr id="3" name="Slide Number Placeholder 2">
            <a:extLst>
              <a:ext uri="{FF2B5EF4-FFF2-40B4-BE49-F238E27FC236}">
                <a16:creationId xmlns:a16="http://schemas.microsoft.com/office/drawing/2014/main" id="{69F69384-3740-4BE7-9B83-1F0685A895F0}"/>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8A93AD35-03B3-4DE0-B369-4124358E2214}" type="slidenum">
              <a:rPr lang="en-US" smtClean="0"/>
              <a:pPr>
                <a:spcAft>
                  <a:spcPts val="600"/>
                </a:spcAft>
              </a:pPr>
              <a:t>1</a:t>
            </a:fld>
            <a:endParaRPr lang="en-US" dirty="0"/>
          </a:p>
        </p:txBody>
      </p:sp>
    </p:spTree>
    <p:extLst>
      <p:ext uri="{BB962C8B-B14F-4D97-AF65-F5344CB8AC3E}">
        <p14:creationId xmlns:p14="http://schemas.microsoft.com/office/powerpoint/2010/main" val="83944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08218-FA10-4152-93FB-567E304AAF07}"/>
              </a:ext>
            </a:extLst>
          </p:cNvPr>
          <p:cNvSpPr>
            <a:spLocks noGrp="1"/>
          </p:cNvSpPr>
          <p:nvPr>
            <p:ph type="title"/>
          </p:nvPr>
        </p:nvSpPr>
        <p:spPr>
          <a:xfrm>
            <a:off x="2911144" y="66892"/>
            <a:ext cx="5949082" cy="1544062"/>
          </a:xfrm>
        </p:spPr>
        <p:txBody>
          <a:bodyPr vert="horz" lIns="91440" tIns="45720" rIns="91440" bIns="45720" rtlCol="0" anchor="ctr">
            <a:normAutofit/>
          </a:bodyPr>
          <a:lstStyle/>
          <a:p>
            <a:r>
              <a:rPr lang="en-US" sz="4000" b="1" dirty="0">
                <a:solidFill>
                  <a:srgbClr val="7030A0"/>
                </a:solidFill>
              </a:rPr>
              <a:t>How to Study the Bible</a:t>
            </a:r>
          </a:p>
        </p:txBody>
      </p:sp>
      <p:sp>
        <p:nvSpPr>
          <p:cNvPr id="3" name="TextBox 2">
            <a:extLst>
              <a:ext uri="{FF2B5EF4-FFF2-40B4-BE49-F238E27FC236}">
                <a16:creationId xmlns:a16="http://schemas.microsoft.com/office/drawing/2014/main" id="{F7707ED2-E75A-4D2C-BC2D-673880CCAE76}"/>
              </a:ext>
            </a:extLst>
          </p:cNvPr>
          <p:cNvSpPr txBox="1"/>
          <p:nvPr/>
        </p:nvSpPr>
        <p:spPr>
          <a:xfrm>
            <a:off x="306201" y="1229746"/>
            <a:ext cx="9232246" cy="257048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900" b="1" dirty="0">
                <a:solidFill>
                  <a:srgbClr val="C00000"/>
                </a:solidFill>
              </a:rPr>
              <a:t>The Believer Should:</a:t>
            </a:r>
          </a:p>
          <a:p>
            <a:pPr marL="571500" indent="-571500">
              <a:lnSpc>
                <a:spcPct val="90000"/>
              </a:lnSpc>
              <a:spcAft>
                <a:spcPts val="600"/>
              </a:spcAft>
              <a:buFont typeface="Wingdings" panose="05000000000000000000" pitchFamily="2" charset="2"/>
              <a:buChar char="v"/>
            </a:pPr>
            <a:r>
              <a:rPr lang="en-US" sz="3900" b="1" dirty="0">
                <a:solidFill>
                  <a:srgbClr val="C00000"/>
                </a:solidFill>
              </a:rPr>
              <a:t>1</a:t>
            </a:r>
            <a:r>
              <a:rPr lang="en-US" sz="3900" b="1" baseline="30000" dirty="0">
                <a:solidFill>
                  <a:srgbClr val="C00000"/>
                </a:solidFill>
              </a:rPr>
              <a:t>st</a:t>
            </a:r>
            <a:r>
              <a:rPr lang="en-US" sz="3900" b="1" dirty="0">
                <a:solidFill>
                  <a:srgbClr val="C00000"/>
                </a:solidFill>
              </a:rPr>
              <a:t> Learn the BASICS (facts)</a:t>
            </a:r>
          </a:p>
          <a:p>
            <a:pPr marL="571500" indent="-571500">
              <a:lnSpc>
                <a:spcPct val="90000"/>
              </a:lnSpc>
              <a:spcAft>
                <a:spcPts val="600"/>
              </a:spcAft>
              <a:buFont typeface="Wingdings" panose="05000000000000000000" pitchFamily="2" charset="2"/>
              <a:buChar char="v"/>
            </a:pPr>
            <a:r>
              <a:rPr lang="en-US" sz="3900" b="1" dirty="0">
                <a:solidFill>
                  <a:srgbClr val="C00000"/>
                </a:solidFill>
              </a:rPr>
              <a:t>2</a:t>
            </a:r>
            <a:r>
              <a:rPr lang="en-US" sz="3900" b="1" baseline="30000" dirty="0">
                <a:solidFill>
                  <a:srgbClr val="C00000"/>
                </a:solidFill>
              </a:rPr>
              <a:t>nd</a:t>
            </a:r>
            <a:r>
              <a:rPr lang="en-US" sz="3900" b="1" dirty="0">
                <a:solidFill>
                  <a:srgbClr val="C00000"/>
                </a:solidFill>
              </a:rPr>
              <a:t> Learn the STRUCTURE (interpretation)</a:t>
            </a:r>
          </a:p>
          <a:p>
            <a:pPr marL="571500" indent="-571500">
              <a:lnSpc>
                <a:spcPct val="90000"/>
              </a:lnSpc>
              <a:spcAft>
                <a:spcPts val="600"/>
              </a:spcAft>
              <a:buFont typeface="Wingdings" panose="05000000000000000000" pitchFamily="2" charset="2"/>
              <a:buChar char="v"/>
            </a:pPr>
            <a:r>
              <a:rPr lang="en-US" sz="3900" b="1" dirty="0">
                <a:solidFill>
                  <a:srgbClr val="C00000"/>
                </a:solidFill>
              </a:rPr>
              <a:t>3</a:t>
            </a:r>
            <a:r>
              <a:rPr lang="en-US" sz="3900" b="1" baseline="30000" dirty="0">
                <a:solidFill>
                  <a:srgbClr val="C00000"/>
                </a:solidFill>
              </a:rPr>
              <a:t>rd</a:t>
            </a:r>
            <a:r>
              <a:rPr lang="en-US" sz="3900" b="1" dirty="0">
                <a:solidFill>
                  <a:srgbClr val="C00000"/>
                </a:solidFill>
              </a:rPr>
              <a:t> Learn the PRINCIPLES (foundational truths)</a:t>
            </a:r>
          </a:p>
          <a:p>
            <a:pPr>
              <a:lnSpc>
                <a:spcPct val="90000"/>
              </a:lnSpc>
              <a:spcAft>
                <a:spcPts val="600"/>
              </a:spcAft>
            </a:pPr>
            <a:endParaRPr lang="en-US" dirty="0"/>
          </a:p>
        </p:txBody>
      </p:sp>
      <p:cxnSp>
        <p:nvCxnSpPr>
          <p:cNvPr id="6" name="Straight Connector 5">
            <a:extLst>
              <a:ext uri="{FF2B5EF4-FFF2-40B4-BE49-F238E27FC236}">
                <a16:creationId xmlns:a16="http://schemas.microsoft.com/office/drawing/2014/main" id="{5EDD856D-F221-43FF-8D01-32EB14914299}"/>
              </a:ext>
            </a:extLst>
          </p:cNvPr>
          <p:cNvCxnSpPr/>
          <p:nvPr/>
        </p:nvCxnSpPr>
        <p:spPr>
          <a:xfrm>
            <a:off x="2008554" y="11566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4D68F3-7E36-4518-BCFA-6A382A7D5792}"/>
              </a:ext>
            </a:extLst>
          </p:cNvPr>
          <p:cNvCxnSpPr/>
          <p:nvPr/>
        </p:nvCxnSpPr>
        <p:spPr>
          <a:xfrm>
            <a:off x="679938" y="1094155"/>
            <a:ext cx="10785231" cy="0"/>
          </a:xfrm>
          <a:prstGeom prst="line">
            <a:avLst/>
          </a:prstGeom>
          <a:ln w="79375"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8604A27-F665-4E2F-B9AB-BB595B6B45D8}"/>
              </a:ext>
            </a:extLst>
          </p:cNvPr>
          <p:cNvSpPr>
            <a:spLocks noGrp="1"/>
          </p:cNvSpPr>
          <p:nvPr>
            <p:ph type="sldNum" sz="quarter" idx="12"/>
          </p:nvPr>
        </p:nvSpPr>
        <p:spPr/>
        <p:txBody>
          <a:bodyPr/>
          <a:lstStyle/>
          <a:p>
            <a:fld id="{9BB07FEE-E424-4620-A0EA-5F1F48EF1E78}" type="slidenum">
              <a:rPr lang="en-US" smtClean="0"/>
              <a:t>10</a:t>
            </a:fld>
            <a:endParaRPr lang="en-US" dirty="0"/>
          </a:p>
        </p:txBody>
      </p:sp>
      <p:pic>
        <p:nvPicPr>
          <p:cNvPr id="7" name="Picture 6" descr="Logo&#10;&#10;Description automatically generated with medium confidence">
            <a:extLst>
              <a:ext uri="{FF2B5EF4-FFF2-40B4-BE49-F238E27FC236}">
                <a16:creationId xmlns:a16="http://schemas.microsoft.com/office/drawing/2014/main" id="{AE0EF2F3-C7E8-43BE-AF62-037975A5728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353" t="19905" r="11466" b="16463"/>
          <a:stretch/>
        </p:blipFill>
        <p:spPr>
          <a:xfrm>
            <a:off x="1612957" y="3429000"/>
            <a:ext cx="2081191" cy="869264"/>
          </a:xfrm>
          <a:prstGeom prst="rect">
            <a:avLst/>
          </a:prstGeom>
        </p:spPr>
      </p:pic>
      <p:pic>
        <p:nvPicPr>
          <p:cNvPr id="13" name="Picture 12" descr="Diagram&#10;&#10;Description automatically generated">
            <a:extLst>
              <a:ext uri="{FF2B5EF4-FFF2-40B4-BE49-F238E27FC236}">
                <a16:creationId xmlns:a16="http://schemas.microsoft.com/office/drawing/2014/main" id="{2B450E9F-34A2-483D-9C10-8EA03402BB5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3835" t="-752" r="31606" b="90136"/>
          <a:stretch/>
        </p:blipFill>
        <p:spPr>
          <a:xfrm>
            <a:off x="4597368" y="4301878"/>
            <a:ext cx="2994213" cy="728096"/>
          </a:xfrm>
          <a:prstGeom prst="rect">
            <a:avLst/>
          </a:prstGeom>
        </p:spPr>
      </p:pic>
      <p:pic>
        <p:nvPicPr>
          <p:cNvPr id="18" name="Picture 17" descr="Text&#10;&#10;Description automatically generated">
            <a:extLst>
              <a:ext uri="{FF2B5EF4-FFF2-40B4-BE49-F238E27FC236}">
                <a16:creationId xmlns:a16="http://schemas.microsoft.com/office/drawing/2014/main" id="{14CF5CC8-2836-4331-BFA7-F9C8A002BE8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4608" t="50000" r="14070" b="3924"/>
          <a:stretch/>
        </p:blipFill>
        <p:spPr>
          <a:xfrm>
            <a:off x="7974822" y="5243076"/>
            <a:ext cx="2844861" cy="1295836"/>
          </a:xfrm>
          <a:prstGeom prst="rect">
            <a:avLst/>
          </a:prstGeom>
        </p:spPr>
      </p:pic>
      <p:pic>
        <p:nvPicPr>
          <p:cNvPr id="21" name="Picture 20" descr="A close-up of a book&#10;&#10;Description automatically generated with low confidence">
            <a:extLst>
              <a:ext uri="{FF2B5EF4-FFF2-40B4-BE49-F238E27FC236}">
                <a16:creationId xmlns:a16="http://schemas.microsoft.com/office/drawing/2014/main" id="{B07838C0-FF4C-4855-9253-540B5E755CB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826029" y="2328685"/>
            <a:ext cx="3231276" cy="2570483"/>
          </a:xfrm>
          <a:prstGeom prst="rect">
            <a:avLst/>
          </a:prstGeom>
        </p:spPr>
      </p:pic>
    </p:spTree>
    <p:extLst>
      <p:ext uri="{BB962C8B-B14F-4D97-AF65-F5344CB8AC3E}">
        <p14:creationId xmlns:p14="http://schemas.microsoft.com/office/powerpoint/2010/main" val="159884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8FD4D-59D5-4F34-8D95-40EB05B5EDA8}"/>
              </a:ext>
            </a:extLst>
          </p:cNvPr>
          <p:cNvSpPr>
            <a:spLocks noGrp="1"/>
          </p:cNvSpPr>
          <p:nvPr>
            <p:ph type="sldNum" sz="quarter" idx="12"/>
          </p:nvPr>
        </p:nvSpPr>
        <p:spPr/>
        <p:txBody>
          <a:bodyPr/>
          <a:lstStyle/>
          <a:p>
            <a:fld id="{9BB07FEE-E424-4620-A0EA-5F1F48EF1E78}" type="slidenum">
              <a:rPr lang="en-US" smtClean="0"/>
              <a:t>11</a:t>
            </a:fld>
            <a:endParaRPr lang="en-US" dirty="0"/>
          </a:p>
        </p:txBody>
      </p:sp>
      <p:sp>
        <p:nvSpPr>
          <p:cNvPr id="3" name="TextBox 2">
            <a:extLst>
              <a:ext uri="{FF2B5EF4-FFF2-40B4-BE49-F238E27FC236}">
                <a16:creationId xmlns:a16="http://schemas.microsoft.com/office/drawing/2014/main" id="{4A10969E-69F6-4A47-AAB4-36DFBAEF828D}"/>
              </a:ext>
            </a:extLst>
          </p:cNvPr>
          <p:cNvSpPr txBox="1"/>
          <p:nvPr/>
        </p:nvSpPr>
        <p:spPr>
          <a:xfrm>
            <a:off x="1881894" y="106276"/>
            <a:ext cx="6641004" cy="707886"/>
          </a:xfrm>
          <a:prstGeom prst="rect">
            <a:avLst/>
          </a:prstGeom>
          <a:noFill/>
        </p:spPr>
        <p:txBody>
          <a:bodyPr wrap="square" rtlCol="0">
            <a:spAutoFit/>
          </a:bodyPr>
          <a:lstStyle/>
          <a:p>
            <a:r>
              <a:rPr lang="en-US" sz="4000" b="1" dirty="0">
                <a:solidFill>
                  <a:srgbClr val="FF0000"/>
                </a:solidFill>
              </a:rPr>
              <a:t>Studying a Person/Character</a:t>
            </a:r>
          </a:p>
        </p:txBody>
      </p:sp>
      <p:sp>
        <p:nvSpPr>
          <p:cNvPr id="4" name="TextBox 3">
            <a:extLst>
              <a:ext uri="{FF2B5EF4-FFF2-40B4-BE49-F238E27FC236}">
                <a16:creationId xmlns:a16="http://schemas.microsoft.com/office/drawing/2014/main" id="{76DA0DE9-AD54-44FC-8651-831E6E4AD887}"/>
              </a:ext>
            </a:extLst>
          </p:cNvPr>
          <p:cNvSpPr txBox="1"/>
          <p:nvPr/>
        </p:nvSpPr>
        <p:spPr>
          <a:xfrm>
            <a:off x="491560" y="1092266"/>
            <a:ext cx="8138652" cy="5724644"/>
          </a:xfrm>
          <a:prstGeom prst="rect">
            <a:avLst/>
          </a:prstGeom>
          <a:noFill/>
        </p:spPr>
        <p:txBody>
          <a:bodyPr wrap="square" rtlCol="0">
            <a:spAutoFit/>
          </a:bodyPr>
          <a:lstStyle/>
          <a:p>
            <a:r>
              <a:rPr lang="en-US" sz="2400" b="1" dirty="0">
                <a:solidFill>
                  <a:srgbClr val="7030A0"/>
                </a:solidFill>
              </a:rPr>
              <a:t>Choose a Bible character and discover what God teaches you through this person’s life.</a:t>
            </a:r>
          </a:p>
          <a:p>
            <a:pPr marL="342900" indent="-342900">
              <a:buAutoNum type="arabicPeriod"/>
            </a:pPr>
            <a:r>
              <a:rPr lang="en-US" sz="2000" b="1" dirty="0"/>
              <a:t>Gather basic information about the character:</a:t>
            </a:r>
          </a:p>
          <a:p>
            <a:pPr marL="800100" lvl="1" indent="-342900">
              <a:buFont typeface="Courier New" panose="02070309020205020404" pitchFamily="49" charset="0"/>
              <a:buChar char="o"/>
            </a:pPr>
            <a:r>
              <a:rPr lang="en-US" sz="2000" b="1" dirty="0"/>
              <a:t>Genealogy: what shaped the person’s formative years?</a:t>
            </a:r>
          </a:p>
          <a:p>
            <a:pPr marL="800100" lvl="1" indent="-342900">
              <a:buFont typeface="Courier New" panose="02070309020205020404" pitchFamily="49" charset="0"/>
              <a:buChar char="o"/>
            </a:pPr>
            <a:r>
              <a:rPr lang="en-US" sz="2000" b="1" dirty="0"/>
              <a:t>Geography: where was the person born?</a:t>
            </a:r>
          </a:p>
          <a:p>
            <a:pPr marL="800100" lvl="1" indent="-342900">
              <a:buFont typeface="Courier New" panose="02070309020205020404" pitchFamily="49" charset="0"/>
              <a:buChar char="o"/>
            </a:pPr>
            <a:r>
              <a:rPr lang="en-US" sz="2000" b="1" dirty="0"/>
              <a:t>Significant events in the person’s life</a:t>
            </a:r>
          </a:p>
          <a:p>
            <a:pPr marL="800100" lvl="1" indent="-342900">
              <a:buFont typeface="Courier New" panose="02070309020205020404" pitchFamily="49" charset="0"/>
              <a:buChar char="o"/>
            </a:pPr>
            <a:r>
              <a:rPr lang="en-US" sz="2000" b="1" dirty="0"/>
              <a:t>How the person responded to events</a:t>
            </a:r>
          </a:p>
          <a:p>
            <a:pPr marL="800100" lvl="1" indent="-342900">
              <a:buFont typeface="Courier New" panose="02070309020205020404" pitchFamily="49" charset="0"/>
              <a:buChar char="o"/>
            </a:pPr>
            <a:r>
              <a:rPr lang="en-US" sz="2000" b="1" dirty="0"/>
              <a:t>What other characters were this person’s contemporaries</a:t>
            </a:r>
          </a:p>
          <a:p>
            <a:pPr marL="800100" lvl="1" indent="-342900">
              <a:buFont typeface="Courier New" panose="02070309020205020404" pitchFamily="49" charset="0"/>
              <a:buChar char="o"/>
            </a:pPr>
            <a:r>
              <a:rPr lang="en-US" sz="2000" b="1" dirty="0"/>
              <a:t>Statements the character made and what others said about this person</a:t>
            </a:r>
          </a:p>
          <a:p>
            <a:pPr marL="800100" lvl="1" indent="-342900">
              <a:buFont typeface="Courier New" panose="02070309020205020404" pitchFamily="49" charset="0"/>
              <a:buChar char="o"/>
            </a:pPr>
            <a:r>
              <a:rPr lang="en-US" sz="2000" b="1" dirty="0"/>
              <a:t>What impact the person had on others</a:t>
            </a:r>
          </a:p>
          <a:p>
            <a:pPr marL="800100" lvl="1" indent="-342900">
              <a:buFont typeface="Courier New" panose="02070309020205020404" pitchFamily="49" charset="0"/>
              <a:buChar char="o"/>
            </a:pPr>
            <a:r>
              <a:rPr lang="en-US" sz="2000" b="1" dirty="0"/>
              <a:t>The person’s strengths and weaknesses</a:t>
            </a:r>
          </a:p>
          <a:p>
            <a:pPr marL="800100" lvl="1" indent="-342900">
              <a:buFont typeface="Courier New" panose="02070309020205020404" pitchFamily="49" charset="0"/>
              <a:buChar char="o"/>
            </a:pPr>
            <a:r>
              <a:rPr lang="en-US" sz="2000" b="1" dirty="0"/>
              <a:t>Evidence of the person’s devotion to the Lord</a:t>
            </a:r>
          </a:p>
          <a:p>
            <a:pPr marL="342900" lvl="1" indent="-342900">
              <a:buAutoNum type="arabicPeriod" startAt="2"/>
            </a:pPr>
            <a:r>
              <a:rPr lang="en-US" sz="2000" b="1" dirty="0"/>
              <a:t>Establish a lifeline for the Bible character and document with Scripture</a:t>
            </a:r>
          </a:p>
          <a:p>
            <a:pPr marL="342900" lvl="1" indent="-342900">
              <a:buAutoNum type="arabicPeriod" startAt="2"/>
            </a:pPr>
            <a:r>
              <a:rPr lang="en-US" sz="2000" b="1" dirty="0"/>
              <a:t>Write biblical principles you learn from the character’s life.</a:t>
            </a:r>
          </a:p>
          <a:p>
            <a:pPr marL="342900" lvl="1" indent="-342900">
              <a:buAutoNum type="arabicPeriod" startAt="2"/>
            </a:pPr>
            <a:r>
              <a:rPr lang="en-US" sz="2000" b="1" dirty="0"/>
              <a:t>Apply the teaching to your life. What strengths or weaknesses do you share with the person?</a:t>
            </a:r>
          </a:p>
          <a:p>
            <a:pPr marL="800100" lvl="1" indent="-342900">
              <a:buAutoNum type="arabicPeriod"/>
            </a:pPr>
            <a:endParaRPr lang="en-US" dirty="0"/>
          </a:p>
        </p:txBody>
      </p:sp>
      <p:sp>
        <p:nvSpPr>
          <p:cNvPr id="5" name="Footer Placeholder 4">
            <a:extLst>
              <a:ext uri="{FF2B5EF4-FFF2-40B4-BE49-F238E27FC236}">
                <a16:creationId xmlns:a16="http://schemas.microsoft.com/office/drawing/2014/main" id="{21811D10-DC4A-46F9-90EF-CA63162C2274}"/>
              </a:ext>
            </a:extLst>
          </p:cNvPr>
          <p:cNvSpPr>
            <a:spLocks noGrp="1"/>
          </p:cNvSpPr>
          <p:nvPr>
            <p:ph type="ftr" sz="quarter" idx="11"/>
          </p:nvPr>
        </p:nvSpPr>
        <p:spPr/>
        <p:txBody>
          <a:bodyPr/>
          <a:lstStyle/>
          <a:p>
            <a:r>
              <a:rPr lang="en-US"/>
              <a:t>Avery, Disciple's Victory</a:t>
            </a:r>
            <a:endParaRPr lang="en-US" dirty="0"/>
          </a:p>
        </p:txBody>
      </p:sp>
      <p:pic>
        <p:nvPicPr>
          <p:cNvPr id="7" name="Picture 6" descr="Text&#10;&#10;Description automatically generated">
            <a:extLst>
              <a:ext uri="{FF2B5EF4-FFF2-40B4-BE49-F238E27FC236}">
                <a16:creationId xmlns:a16="http://schemas.microsoft.com/office/drawing/2014/main" id="{44F03CA7-BFD0-4E68-8230-E6ADD5B52C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7525" y="454325"/>
            <a:ext cx="3048000" cy="2295525"/>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001A56C6-6FBF-4309-B5E0-DA1E0D1A0E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45157" y="2977040"/>
            <a:ext cx="2375788" cy="2375788"/>
          </a:xfrm>
          <a:prstGeom prst="rect">
            <a:avLst/>
          </a:prstGeom>
        </p:spPr>
      </p:pic>
    </p:spTree>
    <p:extLst>
      <p:ext uri="{BB962C8B-B14F-4D97-AF65-F5344CB8AC3E}">
        <p14:creationId xmlns:p14="http://schemas.microsoft.com/office/powerpoint/2010/main" val="183215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Logo&#10;&#10;Description automatically generated with low confidence">
            <a:extLst>
              <a:ext uri="{FF2B5EF4-FFF2-40B4-BE49-F238E27FC236}">
                <a16:creationId xmlns:a16="http://schemas.microsoft.com/office/drawing/2014/main" id="{3F6C020C-4C8D-4681-9A4D-63F9775B84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86368" y="643467"/>
            <a:ext cx="3810063" cy="2543217"/>
          </a:xfrm>
          <a:prstGeom prst="rect">
            <a:avLst/>
          </a:prstGeom>
        </p:spPr>
      </p:pic>
      <p:cxnSp>
        <p:nvCxnSpPr>
          <p:cNvPr id="17" name="Straight Connector 1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chart&#10;&#10;Description automatically generated">
            <a:extLst>
              <a:ext uri="{FF2B5EF4-FFF2-40B4-BE49-F238E27FC236}">
                <a16:creationId xmlns:a16="http://schemas.microsoft.com/office/drawing/2014/main" id="{A2F1408B-D1D8-48B0-8279-13224CDDB9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99755" y="643467"/>
            <a:ext cx="3810062" cy="2543217"/>
          </a:xfrm>
          <a:prstGeom prst="rect">
            <a:avLst/>
          </a:prstGeom>
        </p:spPr>
      </p:pic>
      <p:cxnSp>
        <p:nvCxnSpPr>
          <p:cNvPr id="19" name="Straight Connector 1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logo&#10;&#10;Description automatically generated">
            <a:extLst>
              <a:ext uri="{FF2B5EF4-FFF2-40B4-BE49-F238E27FC236}">
                <a16:creationId xmlns:a16="http://schemas.microsoft.com/office/drawing/2014/main" id="{DEA61175-05A0-4CD2-9281-D39933E2198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723440" y="3671316"/>
            <a:ext cx="3535919" cy="2545862"/>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87ADC3BC-52AE-4D18-82B1-217E08C3D6E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08868" y="3671316"/>
            <a:ext cx="3191836" cy="2553469"/>
          </a:xfrm>
          <a:prstGeom prst="rect">
            <a:avLst/>
          </a:prstGeom>
        </p:spPr>
      </p:pic>
      <p:sp>
        <p:nvSpPr>
          <p:cNvPr id="2" name="Slide Number Placeholder 1">
            <a:extLst>
              <a:ext uri="{FF2B5EF4-FFF2-40B4-BE49-F238E27FC236}">
                <a16:creationId xmlns:a16="http://schemas.microsoft.com/office/drawing/2014/main" id="{4ED5D6BE-E205-4957-B142-4308A84430E8}"/>
              </a:ext>
            </a:extLst>
          </p:cNvPr>
          <p:cNvSpPr>
            <a:spLocks noGrp="1"/>
          </p:cNvSpPr>
          <p:nvPr>
            <p:ph type="sldNum" sz="quarter" idx="12"/>
          </p:nvPr>
        </p:nvSpPr>
        <p:spPr>
          <a:xfrm>
            <a:off x="8610600" y="6356350"/>
            <a:ext cx="2743200" cy="365125"/>
          </a:xfrm>
        </p:spPr>
        <p:txBody>
          <a:bodyPr>
            <a:normAutofit/>
          </a:bodyPr>
          <a:lstStyle/>
          <a:p>
            <a:pPr>
              <a:spcAft>
                <a:spcPts val="600"/>
              </a:spcAft>
            </a:pPr>
            <a:fld id="{9BB07FEE-E424-4620-A0EA-5F1F48EF1E78}" type="slidenum">
              <a:rPr lang="en-US" smtClean="0"/>
              <a:pPr>
                <a:spcAft>
                  <a:spcPts val="600"/>
                </a:spcAft>
              </a:pPr>
              <a:t>12</a:t>
            </a:fld>
            <a:endParaRPr lang="en-US"/>
          </a:p>
        </p:txBody>
      </p:sp>
    </p:spTree>
    <p:extLst>
      <p:ext uri="{BB962C8B-B14F-4D97-AF65-F5344CB8AC3E}">
        <p14:creationId xmlns:p14="http://schemas.microsoft.com/office/powerpoint/2010/main" val="190242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B55B1E-E5B8-41F8-A64E-5568888BD1BC}"/>
              </a:ext>
            </a:extLst>
          </p:cNvPr>
          <p:cNvSpPr>
            <a:spLocks noGrp="1"/>
          </p:cNvSpPr>
          <p:nvPr>
            <p:ph type="sldNum" sz="quarter" idx="12"/>
          </p:nvPr>
        </p:nvSpPr>
        <p:spPr/>
        <p:txBody>
          <a:bodyPr/>
          <a:lstStyle/>
          <a:p>
            <a:fld id="{9BB07FEE-E424-4620-A0EA-5F1F48EF1E78}" type="slidenum">
              <a:rPr lang="en-US" smtClean="0"/>
              <a:t>2</a:t>
            </a:fld>
            <a:endParaRPr lang="en-US" dirty="0"/>
          </a:p>
        </p:txBody>
      </p:sp>
      <p:sp>
        <p:nvSpPr>
          <p:cNvPr id="3" name="TextBox 2">
            <a:extLst>
              <a:ext uri="{FF2B5EF4-FFF2-40B4-BE49-F238E27FC236}">
                <a16:creationId xmlns:a16="http://schemas.microsoft.com/office/drawing/2014/main" id="{FDD120A0-80B2-4DC7-85B4-1FD75540E274}"/>
              </a:ext>
            </a:extLst>
          </p:cNvPr>
          <p:cNvSpPr txBox="1"/>
          <p:nvPr/>
        </p:nvSpPr>
        <p:spPr>
          <a:xfrm>
            <a:off x="4016828" y="587823"/>
            <a:ext cx="3842657" cy="1569660"/>
          </a:xfrm>
          <a:prstGeom prst="rect">
            <a:avLst/>
          </a:prstGeom>
          <a:noFill/>
        </p:spPr>
        <p:txBody>
          <a:bodyPr wrap="square" rtlCol="0">
            <a:spAutoFit/>
          </a:bodyPr>
          <a:lstStyle/>
          <a:p>
            <a:r>
              <a:rPr lang="en-US" sz="9600" b="1" dirty="0">
                <a:solidFill>
                  <a:schemeClr val="accent6">
                    <a:lumMod val="50000"/>
                  </a:schemeClr>
                </a:solidFill>
              </a:rPr>
              <a:t>Why?</a:t>
            </a:r>
          </a:p>
        </p:txBody>
      </p:sp>
      <p:sp>
        <p:nvSpPr>
          <p:cNvPr id="4" name="TextBox 3">
            <a:extLst>
              <a:ext uri="{FF2B5EF4-FFF2-40B4-BE49-F238E27FC236}">
                <a16:creationId xmlns:a16="http://schemas.microsoft.com/office/drawing/2014/main" id="{49071A6E-BAEE-4CC0-A33D-7A991433EAF4}"/>
              </a:ext>
            </a:extLst>
          </p:cNvPr>
          <p:cNvSpPr txBox="1"/>
          <p:nvPr/>
        </p:nvSpPr>
        <p:spPr>
          <a:xfrm>
            <a:off x="2106386" y="2220675"/>
            <a:ext cx="8066314" cy="1569660"/>
          </a:xfrm>
          <a:prstGeom prst="rect">
            <a:avLst/>
          </a:prstGeom>
          <a:noFill/>
        </p:spPr>
        <p:txBody>
          <a:bodyPr wrap="square" rtlCol="0">
            <a:spAutoFit/>
          </a:bodyPr>
          <a:lstStyle/>
          <a:p>
            <a:r>
              <a:rPr lang="en-US" sz="9600" b="1" dirty="0">
                <a:solidFill>
                  <a:srgbClr val="FF0000"/>
                </a:solidFill>
              </a:rPr>
              <a:t>Study the Bible</a:t>
            </a:r>
          </a:p>
        </p:txBody>
      </p:sp>
      <p:sp>
        <p:nvSpPr>
          <p:cNvPr id="5" name="TextBox 4">
            <a:extLst>
              <a:ext uri="{FF2B5EF4-FFF2-40B4-BE49-F238E27FC236}">
                <a16:creationId xmlns:a16="http://schemas.microsoft.com/office/drawing/2014/main" id="{4BD2FCB5-6679-41F8-80FA-5334222DAC98}"/>
              </a:ext>
            </a:extLst>
          </p:cNvPr>
          <p:cNvSpPr txBox="1"/>
          <p:nvPr/>
        </p:nvSpPr>
        <p:spPr>
          <a:xfrm>
            <a:off x="1719947" y="4016822"/>
            <a:ext cx="9699171" cy="2523768"/>
          </a:xfrm>
          <a:prstGeom prst="rect">
            <a:avLst/>
          </a:prstGeom>
          <a:noFill/>
        </p:spPr>
        <p:txBody>
          <a:bodyPr wrap="square" rtlCol="0">
            <a:spAutoFit/>
          </a:bodyPr>
          <a:lstStyle/>
          <a:p>
            <a:r>
              <a:rPr lang="en-US" sz="2800" b="1" i="1" dirty="0">
                <a:solidFill>
                  <a:srgbClr val="7030A0"/>
                </a:solidFill>
              </a:rPr>
              <a:t>Command</a:t>
            </a:r>
          </a:p>
          <a:p>
            <a:r>
              <a:rPr lang="en-US" sz="2800" b="1" i="1" dirty="0">
                <a:solidFill>
                  <a:srgbClr val="7030A0"/>
                </a:solidFill>
              </a:rPr>
              <a:t>	</a:t>
            </a:r>
          </a:p>
          <a:p>
            <a:r>
              <a:rPr lang="en-US" sz="2800" b="1" i="1" dirty="0">
                <a:solidFill>
                  <a:srgbClr val="7030A0"/>
                </a:solidFill>
              </a:rPr>
              <a:t>				Consciousness</a:t>
            </a:r>
          </a:p>
          <a:p>
            <a:endParaRPr lang="en-US" sz="2800" b="1" i="1" dirty="0">
              <a:solidFill>
                <a:srgbClr val="7030A0"/>
              </a:solidFill>
            </a:endParaRPr>
          </a:p>
          <a:p>
            <a:r>
              <a:rPr lang="en-US" sz="2800" b="1" i="1" dirty="0">
                <a:solidFill>
                  <a:srgbClr val="7030A0"/>
                </a:solidFill>
              </a:rPr>
              <a:t>								Contend</a:t>
            </a:r>
          </a:p>
          <a:p>
            <a:endParaRPr lang="en-US" dirty="0"/>
          </a:p>
        </p:txBody>
      </p:sp>
    </p:spTree>
    <p:extLst>
      <p:ext uri="{BB962C8B-B14F-4D97-AF65-F5344CB8AC3E}">
        <p14:creationId xmlns:p14="http://schemas.microsoft.com/office/powerpoint/2010/main" val="414986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65E1D-1545-4262-8A08-78C915D195AD}"/>
              </a:ext>
            </a:extLst>
          </p:cNvPr>
          <p:cNvSpPr>
            <a:spLocks noGrp="1"/>
          </p:cNvSpPr>
          <p:nvPr>
            <p:ph type="sldNum" sz="quarter" idx="12"/>
          </p:nvPr>
        </p:nvSpPr>
        <p:spPr/>
        <p:txBody>
          <a:bodyPr/>
          <a:lstStyle/>
          <a:p>
            <a:fld id="{9BB07FEE-E424-4620-A0EA-5F1F48EF1E78}" type="slidenum">
              <a:rPr lang="en-US" smtClean="0"/>
              <a:t>3</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9CDC0EE6-D442-469A-9A53-C4FDC9EDE9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90" t="67426" r="11004" b="9667"/>
          <a:stretch/>
        </p:blipFill>
        <p:spPr>
          <a:xfrm>
            <a:off x="991341" y="816429"/>
            <a:ext cx="10402239" cy="1551214"/>
          </a:xfrm>
          <a:prstGeom prst="rect">
            <a:avLst/>
          </a:prstGeom>
        </p:spPr>
      </p:pic>
      <p:sp>
        <p:nvSpPr>
          <p:cNvPr id="8" name="TextBox 7">
            <a:extLst>
              <a:ext uri="{FF2B5EF4-FFF2-40B4-BE49-F238E27FC236}">
                <a16:creationId xmlns:a16="http://schemas.microsoft.com/office/drawing/2014/main" id="{002CC2CF-7393-498B-B4D5-AFCE0F15C08C}"/>
              </a:ext>
            </a:extLst>
          </p:cNvPr>
          <p:cNvSpPr txBox="1"/>
          <p:nvPr/>
        </p:nvSpPr>
        <p:spPr>
          <a:xfrm>
            <a:off x="3037119" y="2841177"/>
            <a:ext cx="6074229" cy="2585323"/>
          </a:xfrm>
          <a:prstGeom prst="rect">
            <a:avLst/>
          </a:prstGeom>
          <a:noFill/>
        </p:spPr>
        <p:txBody>
          <a:bodyPr wrap="square" rtlCol="0">
            <a:spAutoFit/>
          </a:bodyPr>
          <a:lstStyle/>
          <a:p>
            <a:pPr marL="285750" indent="-285750">
              <a:buFont typeface="Wingdings" panose="05000000000000000000" pitchFamily="2" charset="2"/>
              <a:buChar char="v"/>
            </a:pPr>
            <a:r>
              <a:rPr lang="en-US" sz="5400" dirty="0">
                <a:solidFill>
                  <a:srgbClr val="002060"/>
                </a:solidFill>
              </a:rPr>
              <a:t>Hosea 4:6</a:t>
            </a:r>
          </a:p>
          <a:p>
            <a:pPr marL="285750" indent="-285750">
              <a:buFont typeface="Wingdings" panose="05000000000000000000" pitchFamily="2" charset="2"/>
              <a:buChar char="v"/>
            </a:pPr>
            <a:r>
              <a:rPr lang="en-US" sz="5400" dirty="0">
                <a:solidFill>
                  <a:srgbClr val="002060"/>
                </a:solidFill>
              </a:rPr>
              <a:t>Romans 10:1-3</a:t>
            </a:r>
          </a:p>
          <a:p>
            <a:pPr marL="285750" indent="-285750">
              <a:buFont typeface="Wingdings" panose="05000000000000000000" pitchFamily="2" charset="2"/>
              <a:buChar char="v"/>
            </a:pPr>
            <a:r>
              <a:rPr lang="en-US" sz="5400" dirty="0">
                <a:solidFill>
                  <a:srgbClr val="002060"/>
                </a:solidFill>
              </a:rPr>
              <a:t>2 Timothy 3:14-17</a:t>
            </a:r>
          </a:p>
        </p:txBody>
      </p:sp>
    </p:spTree>
    <p:extLst>
      <p:ext uri="{BB962C8B-B14F-4D97-AF65-F5344CB8AC3E}">
        <p14:creationId xmlns:p14="http://schemas.microsoft.com/office/powerpoint/2010/main" val="291356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804201" y="951272"/>
            <a:ext cx="6149595" cy="1164673"/>
          </a:xfrm>
        </p:spPr>
        <p:txBody>
          <a:bodyPr vert="horz" lIns="91440" tIns="45720" rIns="91440" bIns="45720" rtlCol="0" anchor="ctr">
            <a:normAutofit/>
          </a:bodyPr>
          <a:lstStyle/>
          <a:p>
            <a:r>
              <a:rPr lang="en-US" sz="3600" b="1" dirty="0">
                <a:solidFill>
                  <a:srgbClr val="FFFFFF"/>
                </a:solidFill>
              </a:rPr>
              <a:t> Hosea 4:6 (KJV)</a:t>
            </a:r>
          </a:p>
        </p:txBody>
      </p:sp>
      <p:sp>
        <p:nvSpPr>
          <p:cNvPr id="3" name="TextBox 2">
            <a:extLst>
              <a:ext uri="{FF2B5EF4-FFF2-40B4-BE49-F238E27FC236}">
                <a16:creationId xmlns:a16="http://schemas.microsoft.com/office/drawing/2014/main" id="{2B589529-B967-4B41-AE66-EF627E332944}"/>
              </a:ext>
            </a:extLst>
          </p:cNvPr>
          <p:cNvSpPr txBox="1"/>
          <p:nvPr/>
        </p:nvSpPr>
        <p:spPr>
          <a:xfrm>
            <a:off x="811094" y="2271393"/>
            <a:ext cx="6149595" cy="3262716"/>
          </a:xfrm>
          <a:prstGeom prst="rect">
            <a:avLst/>
          </a:prstGeom>
        </p:spPr>
        <p:txBody>
          <a:bodyPr vert="horz" lIns="91440" tIns="45720" rIns="91440" bIns="45720" rtlCol="0" anchor="t">
            <a:normAutofit/>
          </a:bodyPr>
          <a:lstStyle/>
          <a:p>
            <a:pPr>
              <a:lnSpc>
                <a:spcPct val="90000"/>
              </a:lnSpc>
              <a:spcAft>
                <a:spcPts val="600"/>
              </a:spcAft>
            </a:pPr>
            <a:r>
              <a:rPr lang="en-US" sz="3200" b="1" dirty="0">
                <a:solidFill>
                  <a:srgbClr val="FEFFFF"/>
                </a:solidFill>
              </a:rPr>
              <a:t>“My people are destroyed for lack of knowledge:  because thou hast rejected knowledge, I will also reject thee, that thou shalt be no priest to me:  seeing thou hast forgotten the law of thy God, I will also forget thy children.”</a:t>
            </a:r>
          </a:p>
        </p:txBody>
      </p:sp>
      <p:pic>
        <p:nvPicPr>
          <p:cNvPr id="6" name="Picture 5" descr="A picture containing text&#10;&#10;Description automatically generated">
            <a:extLst>
              <a:ext uri="{FF2B5EF4-FFF2-40B4-BE49-F238E27FC236}">
                <a16:creationId xmlns:a16="http://schemas.microsoft.com/office/drawing/2014/main" id="{5CE36C54-8A72-4F3B-9F59-4EC5358F3FB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0319" t="12934" r="2623" b="61199"/>
          <a:stretch/>
        </p:blipFill>
        <p:spPr>
          <a:xfrm>
            <a:off x="7709397" y="2053903"/>
            <a:ext cx="4315829" cy="1100566"/>
          </a:xfrm>
          <a:prstGeom prst="rect">
            <a:avLst/>
          </a:prstGeom>
        </p:spPr>
      </p:pic>
      <p:pic>
        <p:nvPicPr>
          <p:cNvPr id="9" name="Picture 8" descr="A picture containing letter&#10;&#10;Description automatically generated">
            <a:extLst>
              <a:ext uri="{FF2B5EF4-FFF2-40B4-BE49-F238E27FC236}">
                <a16:creationId xmlns:a16="http://schemas.microsoft.com/office/drawing/2014/main" id="{19517F9D-A045-436A-9001-33E89B3E3D9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81466"/>
          <a:stretch/>
        </p:blipFill>
        <p:spPr>
          <a:xfrm>
            <a:off x="7709397" y="4830441"/>
            <a:ext cx="4315829" cy="693242"/>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0709589" y="6382512"/>
            <a:ext cx="682311" cy="320040"/>
          </a:xfrm>
        </p:spPr>
        <p:txBody>
          <a:bodyPr vert="horz" lIns="91440" tIns="45720" rIns="91440" bIns="45720" rtlCol="0" anchor="ctr">
            <a:normAutofit/>
          </a:bodyPr>
          <a:lstStyle/>
          <a:p>
            <a:pPr>
              <a:spcAft>
                <a:spcPts val="600"/>
              </a:spcAft>
              <a:defRPr/>
            </a:pPr>
            <a:fld id="{9BB07FEE-E424-4620-A0EA-5F1F48EF1E78}" type="slidenum">
              <a:rPr lang="en-US" sz="1000"/>
              <a:pPr>
                <a:spcAft>
                  <a:spcPts val="600"/>
                </a:spcAft>
                <a:defRPr/>
              </a:pPr>
              <a:t>4</a:t>
            </a:fld>
            <a:endParaRPr lang="en-US" sz="1000" dirty="0"/>
          </a:p>
        </p:txBody>
      </p:sp>
    </p:spTree>
    <p:extLst>
      <p:ext uri="{BB962C8B-B14F-4D97-AF65-F5344CB8AC3E}">
        <p14:creationId xmlns:p14="http://schemas.microsoft.com/office/powerpoint/2010/main" val="3854743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6593153" y="1347192"/>
            <a:ext cx="5034783" cy="1325563"/>
          </a:xfrm>
        </p:spPr>
        <p:txBody>
          <a:bodyPr vert="horz" lIns="91440" tIns="45720" rIns="91440" bIns="45720" rtlCol="0" anchor="ctr">
            <a:normAutofit/>
          </a:bodyPr>
          <a:lstStyle/>
          <a:p>
            <a:pPr algn="ctr"/>
            <a:r>
              <a:rPr lang="en-US" b="1" dirty="0"/>
              <a:t> Romans 10:1 – 3 (KJV)</a:t>
            </a:r>
          </a:p>
        </p:txBody>
      </p:sp>
      <p:sp>
        <p:nvSpPr>
          <p:cNvPr id="51" name="Freeform: Shape 50">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ed flower with white text&#10;&#10;Description automatically generated with low confidence">
            <a:extLst>
              <a:ext uri="{FF2B5EF4-FFF2-40B4-BE49-F238E27FC236}">
                <a16:creationId xmlns:a16="http://schemas.microsoft.com/office/drawing/2014/main" id="{384AF645-E7BA-4C48-9845-32D4D95987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767" y="571480"/>
            <a:ext cx="4856199" cy="2428099"/>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1000232" y="599325"/>
            <a:ext cx="548640" cy="548640"/>
          </a:xfrm>
          <a:prstGeom prst="ellipse">
            <a:avLst/>
          </a:prstGeom>
          <a:solidFill>
            <a:srgbClr val="2F5C4B"/>
          </a:solidFill>
        </p:spPr>
        <p:txBody>
          <a:bodyPr vert="horz" lIns="91440" tIns="45720" rIns="91440" bIns="45720" rtlCol="0" anchor="ctr">
            <a:normAutofit/>
          </a:bodyPr>
          <a:lstStyle/>
          <a:p>
            <a:pPr algn="ctr">
              <a:spcAft>
                <a:spcPts val="600"/>
              </a:spcAft>
            </a:pPr>
            <a:fld id="{9BB07FEE-E424-4620-A0EA-5F1F48EF1E78}" type="slidenum">
              <a:rPr lang="en-US" sz="1500">
                <a:solidFill>
                  <a:srgbClr val="FFFFFF"/>
                </a:solidFill>
              </a:rPr>
              <a:pPr algn="ctr">
                <a:spcAft>
                  <a:spcPts val="600"/>
                </a:spcAft>
              </a:pPr>
              <a:t>5</a:t>
            </a:fld>
            <a:endParaRPr lang="en-US" sz="1500">
              <a:solidFill>
                <a:srgbClr val="FFFFFF"/>
              </a:solidFill>
            </a:endParaRPr>
          </a:p>
        </p:txBody>
      </p:sp>
      <p:pic>
        <p:nvPicPr>
          <p:cNvPr id="8" name="Picture 7" descr="A picture containing text, person, red, hand&#10;&#10;Description automatically generated">
            <a:extLst>
              <a:ext uri="{FF2B5EF4-FFF2-40B4-BE49-F238E27FC236}">
                <a16:creationId xmlns:a16="http://schemas.microsoft.com/office/drawing/2014/main" id="{559BC6BE-857B-4D67-8092-BB8C5A09B05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9768" y="3471531"/>
            <a:ext cx="2323213" cy="2323213"/>
          </a:xfrm>
          <a:prstGeom prst="rect">
            <a:avLst/>
          </a:prstGeom>
        </p:spPr>
      </p:pic>
      <p:sp>
        <p:nvSpPr>
          <p:cNvPr id="3" name="TextBox 2">
            <a:extLst>
              <a:ext uri="{FF2B5EF4-FFF2-40B4-BE49-F238E27FC236}">
                <a16:creationId xmlns:a16="http://schemas.microsoft.com/office/drawing/2014/main" id="{2B589529-B967-4B41-AE66-EF627E332944}"/>
              </a:ext>
            </a:extLst>
          </p:cNvPr>
          <p:cNvSpPr txBox="1"/>
          <p:nvPr/>
        </p:nvSpPr>
        <p:spPr>
          <a:xfrm>
            <a:off x="6024154" y="2871982"/>
            <a:ext cx="6024154" cy="3181684"/>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800" b="1" dirty="0"/>
              <a:t>Brethren, my heart’s desire and prayer to God for Israel is, that they might be saved. For I bear them record that they have a zeal of God, but not according to knowledge. For they being ignorant of God’s righteousness, and going about to establish their own righteousness, have not submitted themselves unto the righteousness of God.</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321632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2865658" y="902022"/>
            <a:ext cx="6190412" cy="1182927"/>
          </a:xfrm>
        </p:spPr>
        <p:txBody>
          <a:bodyPr vert="horz" lIns="91440" tIns="45720" rIns="91440" bIns="45720" rtlCol="0" anchor="b">
            <a:normAutofit/>
          </a:bodyPr>
          <a:lstStyle/>
          <a:p>
            <a:r>
              <a:rPr lang="en-US" sz="5600" b="1" dirty="0">
                <a:solidFill>
                  <a:srgbClr val="FF0000"/>
                </a:solidFill>
              </a:rPr>
              <a:t>2 Tim. 3:14-17 (KJV)</a:t>
            </a:r>
          </a:p>
        </p:txBody>
      </p:sp>
      <p:cxnSp>
        <p:nvCxnSpPr>
          <p:cNvPr id="35" name="Straight Connector 3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589529-B967-4B41-AE66-EF627E332944}"/>
              </a:ext>
            </a:extLst>
          </p:cNvPr>
          <p:cNvSpPr txBox="1"/>
          <p:nvPr/>
        </p:nvSpPr>
        <p:spPr>
          <a:xfrm>
            <a:off x="472389" y="2180501"/>
            <a:ext cx="11719611" cy="4443029"/>
          </a:xfrm>
          <a:prstGeom prst="rect">
            <a:avLst/>
          </a:prstGeom>
        </p:spPr>
        <p:txBody>
          <a:bodyPr vert="horz" lIns="91440" tIns="45720" rIns="91440" bIns="45720" rtlCol="0" anchor="t">
            <a:noAutofit/>
          </a:bodyPr>
          <a:lstStyle/>
          <a:p>
            <a:pPr>
              <a:lnSpc>
                <a:spcPct val="90000"/>
              </a:lnSpc>
              <a:spcAft>
                <a:spcPts val="600"/>
              </a:spcAft>
            </a:pPr>
            <a:r>
              <a:rPr lang="en-US" sz="3600" b="1" dirty="0">
                <a:solidFill>
                  <a:srgbClr val="0070C0">
                    <a:alpha val="80000"/>
                  </a:srgbClr>
                </a:solidFill>
              </a:rPr>
              <a:t>But continue thou in the things which thou hast learned and hast been assured of, knowing of whom thou hast learned them; And that from a child thou hast known the holy scriptures, which are able to make thee wise unto salvation through faith which is in Christ Jesus. All scripture is given by inspiration of God, and is profitable for doctrine, for reproof, for correction, for instruction in righteousness:  That the man of God may be perfect, thoroughly furnished unto all good works.</a:t>
            </a:r>
            <a:endParaRPr lang="en-US" sz="3600" dirty="0">
              <a:solidFill>
                <a:srgbClr val="0070C0">
                  <a:alpha val="80000"/>
                </a:srgbClr>
              </a:solidFill>
            </a:endParaRPr>
          </a:p>
        </p:txBody>
      </p:sp>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9FE0592E-8CD5-4B0B-9841-2991D49ADD89}"/>
              </a:ext>
            </a:extLst>
          </p:cNvPr>
          <p:cNvSpPr>
            <a:spLocks noGrp="1"/>
          </p:cNvSpPr>
          <p:nvPr>
            <p:ph type="sldNum" sz="quarter" idx="12"/>
          </p:nvPr>
        </p:nvSpPr>
        <p:spPr/>
        <p:txBody>
          <a:bodyPr/>
          <a:lstStyle/>
          <a:p>
            <a:fld id="{9BB07FEE-E424-4620-A0EA-5F1F48EF1E78}" type="slidenum">
              <a:rPr lang="en-US" smtClean="0"/>
              <a:t>6</a:t>
            </a:fld>
            <a:endParaRPr lang="en-US" dirty="0"/>
          </a:p>
        </p:txBody>
      </p:sp>
    </p:spTree>
    <p:extLst>
      <p:ext uri="{BB962C8B-B14F-4D97-AF65-F5344CB8AC3E}">
        <p14:creationId xmlns:p14="http://schemas.microsoft.com/office/powerpoint/2010/main" val="169229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2865658" y="866164"/>
            <a:ext cx="6190412" cy="1182927"/>
          </a:xfrm>
        </p:spPr>
        <p:txBody>
          <a:bodyPr vert="horz" lIns="91440" tIns="45720" rIns="91440" bIns="45720" rtlCol="0" anchor="b">
            <a:normAutofit/>
          </a:bodyPr>
          <a:lstStyle/>
          <a:p>
            <a:r>
              <a:rPr lang="en-US" sz="5600" b="1" dirty="0">
                <a:solidFill>
                  <a:srgbClr val="FF0000"/>
                </a:solidFill>
              </a:rPr>
              <a:t>2 Tim. 3:14-17 (MSG)</a:t>
            </a:r>
          </a:p>
        </p:txBody>
      </p:sp>
      <p:cxnSp>
        <p:nvCxnSpPr>
          <p:cNvPr id="35" name="Straight Connector 3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589529-B967-4B41-AE66-EF627E332944}"/>
              </a:ext>
            </a:extLst>
          </p:cNvPr>
          <p:cNvSpPr txBox="1"/>
          <p:nvPr/>
        </p:nvSpPr>
        <p:spPr>
          <a:xfrm>
            <a:off x="400673" y="2054998"/>
            <a:ext cx="11719611" cy="4443029"/>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rgbClr val="0070C0">
                    <a:alpha val="80000"/>
                  </a:srgbClr>
                </a:solidFill>
              </a:rPr>
              <a:t>But don’t let it faze you. Stick with what you learned and believed, sure of the integrity of your teachers—why, you took in the sacred Scriptures with your mother’s milk! There’s nothing like the written Word of God for showing you the way to salvation through faith in Christ Jesus. Every part of Scripture is God-breathed and useful one way or another—showing us truth, exposing our rebellion, correcting our mistakes, training us to live God’s way, through the Word we are put together and shaped up for the tasks God has for us.</a:t>
            </a:r>
            <a:endParaRPr lang="en-US" sz="3400" dirty="0">
              <a:solidFill>
                <a:srgbClr val="0070C0">
                  <a:alpha val="80000"/>
                </a:srgbClr>
              </a:solidFill>
            </a:endParaRPr>
          </a:p>
        </p:txBody>
      </p:sp>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9FE0592E-8CD5-4B0B-9841-2991D49ADD89}"/>
              </a:ext>
            </a:extLst>
          </p:cNvPr>
          <p:cNvSpPr>
            <a:spLocks noGrp="1"/>
          </p:cNvSpPr>
          <p:nvPr>
            <p:ph type="sldNum" sz="quarter" idx="12"/>
          </p:nvPr>
        </p:nvSpPr>
        <p:spPr/>
        <p:txBody>
          <a:bodyPr/>
          <a:lstStyle/>
          <a:p>
            <a:fld id="{9BB07FEE-E424-4620-A0EA-5F1F48EF1E78}" type="slidenum">
              <a:rPr lang="en-US" smtClean="0"/>
              <a:t>7</a:t>
            </a:fld>
            <a:endParaRPr lang="en-US" dirty="0"/>
          </a:p>
        </p:txBody>
      </p:sp>
    </p:spTree>
    <p:extLst>
      <p:ext uri="{BB962C8B-B14F-4D97-AF65-F5344CB8AC3E}">
        <p14:creationId xmlns:p14="http://schemas.microsoft.com/office/powerpoint/2010/main" val="3843165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8</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837212" y="196424"/>
            <a:ext cx="3190938" cy="1446550"/>
          </a:xfrm>
          <a:prstGeom prst="rect">
            <a:avLst/>
          </a:prstGeom>
          <a:noFill/>
        </p:spPr>
        <p:txBody>
          <a:bodyPr wrap="none" rtlCol="0">
            <a:spAutoFit/>
          </a:bodyPr>
          <a:lstStyle/>
          <a:p>
            <a:r>
              <a:rPr lang="en-US" sz="8800" b="1" dirty="0">
                <a:solidFill>
                  <a:schemeClr val="accent6">
                    <a:lumMod val="50000"/>
                  </a:schemeClr>
                </a:solidFill>
              </a:rPr>
              <a:t>HOW?</a:t>
            </a:r>
          </a:p>
        </p:txBody>
      </p:sp>
      <p:sp>
        <p:nvSpPr>
          <p:cNvPr id="4" name="TextBox 3">
            <a:extLst>
              <a:ext uri="{FF2B5EF4-FFF2-40B4-BE49-F238E27FC236}">
                <a16:creationId xmlns:a16="http://schemas.microsoft.com/office/drawing/2014/main" id="{21516273-75E3-4D72-9A22-F2EFA50E661B}"/>
              </a:ext>
            </a:extLst>
          </p:cNvPr>
          <p:cNvSpPr txBox="1"/>
          <p:nvPr/>
        </p:nvSpPr>
        <p:spPr>
          <a:xfrm>
            <a:off x="3786275" y="1495156"/>
            <a:ext cx="3894685" cy="646331"/>
          </a:xfrm>
          <a:prstGeom prst="rect">
            <a:avLst/>
          </a:prstGeom>
          <a:noFill/>
        </p:spPr>
        <p:txBody>
          <a:bodyPr wrap="square" rtlCol="0">
            <a:spAutoFit/>
          </a:bodyPr>
          <a:lstStyle/>
          <a:p>
            <a:r>
              <a:rPr lang="en-US" sz="3600" b="1" dirty="0">
                <a:solidFill>
                  <a:srgbClr val="FF0000"/>
                </a:solidFill>
              </a:rPr>
              <a:t>To Study the Bible</a:t>
            </a:r>
          </a:p>
        </p:txBody>
      </p:sp>
      <p:sp>
        <p:nvSpPr>
          <p:cNvPr id="5" name="TextBox 4">
            <a:extLst>
              <a:ext uri="{FF2B5EF4-FFF2-40B4-BE49-F238E27FC236}">
                <a16:creationId xmlns:a16="http://schemas.microsoft.com/office/drawing/2014/main" id="{9A91BF52-FB8F-449C-9052-502BD84B5FFA}"/>
              </a:ext>
            </a:extLst>
          </p:cNvPr>
          <p:cNvSpPr txBox="1"/>
          <p:nvPr/>
        </p:nvSpPr>
        <p:spPr>
          <a:xfrm>
            <a:off x="2005693" y="2094292"/>
            <a:ext cx="8180614" cy="4524315"/>
          </a:xfrm>
          <a:prstGeom prst="rect">
            <a:avLst/>
          </a:prstGeom>
          <a:noFill/>
        </p:spPr>
        <p:txBody>
          <a:bodyPr wrap="square" rtlCol="0">
            <a:spAutoFit/>
          </a:bodyPr>
          <a:lstStyle/>
          <a:p>
            <a:pPr marL="285750" indent="-285750">
              <a:buFont typeface="Wingdings" panose="05000000000000000000" pitchFamily="2" charset="2"/>
              <a:buChar char="v"/>
            </a:pPr>
            <a:r>
              <a:rPr lang="en-US" sz="3600" dirty="0">
                <a:solidFill>
                  <a:srgbClr val="660033"/>
                </a:solidFill>
              </a:rPr>
              <a:t>Many methods of Bible Study exist: </a:t>
            </a:r>
          </a:p>
          <a:p>
            <a:pPr marL="742950" lvl="1" indent="-285750">
              <a:buFont typeface="Wingdings" panose="05000000000000000000" pitchFamily="2" charset="2"/>
              <a:buChar char="v"/>
            </a:pPr>
            <a:r>
              <a:rPr lang="en-US" sz="3600" dirty="0">
                <a:solidFill>
                  <a:srgbClr val="660033"/>
                </a:solidFill>
              </a:rPr>
              <a:t> A Theme</a:t>
            </a:r>
          </a:p>
          <a:p>
            <a:pPr marL="742950" lvl="1" indent="-285750">
              <a:buFont typeface="Wingdings" panose="05000000000000000000" pitchFamily="2" charset="2"/>
              <a:buChar char="v"/>
            </a:pPr>
            <a:r>
              <a:rPr lang="en-US" sz="3600" dirty="0">
                <a:solidFill>
                  <a:srgbClr val="660033"/>
                </a:solidFill>
              </a:rPr>
              <a:t> A book of the Bible</a:t>
            </a:r>
          </a:p>
          <a:p>
            <a:pPr marL="742950" lvl="1" indent="-285750">
              <a:buFont typeface="Wingdings" panose="05000000000000000000" pitchFamily="2" charset="2"/>
              <a:buChar char="v"/>
            </a:pPr>
            <a:r>
              <a:rPr lang="en-US" sz="3600" dirty="0">
                <a:solidFill>
                  <a:srgbClr val="660033"/>
                </a:solidFill>
              </a:rPr>
              <a:t> A passage of the Bible</a:t>
            </a:r>
          </a:p>
          <a:p>
            <a:pPr marL="742950" lvl="1" indent="-285750">
              <a:buFont typeface="Wingdings" panose="05000000000000000000" pitchFamily="2" charset="2"/>
              <a:buChar char="v"/>
            </a:pPr>
            <a:r>
              <a:rPr lang="en-US" sz="3600" dirty="0">
                <a:solidFill>
                  <a:srgbClr val="660033"/>
                </a:solidFill>
              </a:rPr>
              <a:t> A Bible word</a:t>
            </a:r>
          </a:p>
          <a:p>
            <a:pPr marL="742950" lvl="1" indent="-285750">
              <a:buFont typeface="Wingdings" panose="05000000000000000000" pitchFamily="2" charset="2"/>
              <a:buChar char="v"/>
            </a:pPr>
            <a:r>
              <a:rPr lang="en-US" sz="3600" dirty="0">
                <a:solidFill>
                  <a:srgbClr val="660033"/>
                </a:solidFill>
              </a:rPr>
              <a:t> A Doctrine</a:t>
            </a:r>
          </a:p>
          <a:p>
            <a:pPr marL="742950" lvl="1" indent="-285750">
              <a:buFont typeface="Wingdings" panose="05000000000000000000" pitchFamily="2" charset="2"/>
              <a:buChar char="v"/>
            </a:pPr>
            <a:r>
              <a:rPr lang="en-US" sz="3600" dirty="0">
                <a:solidFill>
                  <a:srgbClr val="660033"/>
                </a:solidFill>
              </a:rPr>
              <a:t> A Person</a:t>
            </a:r>
          </a:p>
          <a:p>
            <a:pPr marL="742950" lvl="1" indent="-285750">
              <a:buFont typeface="Wingdings" panose="05000000000000000000" pitchFamily="2" charset="2"/>
              <a:buChar char="v"/>
            </a:pPr>
            <a:r>
              <a:rPr lang="en-US" sz="3600" dirty="0">
                <a:solidFill>
                  <a:srgbClr val="660033"/>
                </a:solidFill>
              </a:rPr>
              <a:t> A Topic</a:t>
            </a:r>
          </a:p>
        </p:txBody>
      </p:sp>
    </p:spTree>
    <p:extLst>
      <p:ext uri="{BB962C8B-B14F-4D97-AF65-F5344CB8AC3E}">
        <p14:creationId xmlns:p14="http://schemas.microsoft.com/office/powerpoint/2010/main" val="36175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A43411-2C2A-4B9C-B206-A74D767E63FA}"/>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b="1" kern="1200" dirty="0">
                <a:solidFill>
                  <a:srgbClr val="CCCC00"/>
                </a:solidFill>
                <a:latin typeface="+mj-lt"/>
                <a:ea typeface="+mj-ea"/>
                <a:cs typeface="+mj-cs"/>
              </a:rPr>
              <a:t>The Basics</a:t>
            </a:r>
          </a:p>
        </p:txBody>
      </p:sp>
      <p:pic>
        <p:nvPicPr>
          <p:cNvPr id="5" name="Picture 4" descr="A picture containing text, old&#10;&#10;Description automatically generated">
            <a:extLst>
              <a:ext uri="{FF2B5EF4-FFF2-40B4-BE49-F238E27FC236}">
                <a16:creationId xmlns:a16="http://schemas.microsoft.com/office/drawing/2014/main" id="{731876A6-0B17-42C6-A4A9-B4CCDB4237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757" r="-3" b="12851"/>
          <a:stretch/>
        </p:blipFill>
        <p:spPr>
          <a:xfrm>
            <a:off x="393308" y="352931"/>
            <a:ext cx="4141103" cy="374904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588A78F-5BF2-4654-A0AF-2E9FEB28E59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254" r="-2" b="4172"/>
          <a:stretch/>
        </p:blipFill>
        <p:spPr>
          <a:xfrm>
            <a:off x="4945336" y="357013"/>
            <a:ext cx="6853355" cy="3749040"/>
          </a:xfrm>
          <a:prstGeom prst="rect">
            <a:avLst/>
          </a:prstGeom>
        </p:spPr>
      </p:pic>
      <p:cxnSp>
        <p:nvCxnSpPr>
          <p:cNvPr id="23" name="Straight Connector 2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80523AF-42FB-48F6-862C-5BF49B41D179}"/>
              </a:ext>
            </a:extLst>
          </p:cNvPr>
          <p:cNvSpPr txBox="1"/>
          <p:nvPr/>
        </p:nvSpPr>
        <p:spPr>
          <a:xfrm>
            <a:off x="4945336" y="4615840"/>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2200" b="1" dirty="0">
                <a:solidFill>
                  <a:srgbClr val="FF0000"/>
                </a:solidFill>
              </a:rPr>
              <a:t>Learn the fundamental basis of the Bible based on your own study habits.</a:t>
            </a:r>
          </a:p>
        </p:txBody>
      </p:sp>
      <p:sp>
        <p:nvSpPr>
          <p:cNvPr id="6" name="Slide Number Placeholder 5">
            <a:extLst>
              <a:ext uri="{FF2B5EF4-FFF2-40B4-BE49-F238E27FC236}">
                <a16:creationId xmlns:a16="http://schemas.microsoft.com/office/drawing/2014/main" id="{9EF16706-B169-4164-BAF4-787051BF67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A93AD35-03B3-4DE0-B369-4124358E2214}" type="slidenum">
              <a:rPr lang="en-US"/>
              <a:pPr>
                <a:spcAft>
                  <a:spcPts val="600"/>
                </a:spcAft>
              </a:pPr>
              <a:t>9</a:t>
            </a:fld>
            <a:endParaRPr lang="en-US" dirty="0"/>
          </a:p>
        </p:txBody>
      </p:sp>
    </p:spTree>
    <p:extLst>
      <p:ext uri="{BB962C8B-B14F-4D97-AF65-F5344CB8AC3E}">
        <p14:creationId xmlns:p14="http://schemas.microsoft.com/office/powerpoint/2010/main" val="50218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Words>
  <Application>Microsoft Office PowerPoint</Application>
  <PresentationFormat>Widescreen</PresentationFormat>
  <Paragraphs>69</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 Hosea 4:6 (KJV)</vt:lpstr>
      <vt:lpstr> Romans 10:1 – 3 (KJV)</vt:lpstr>
      <vt:lpstr>2 Tim. 3:14-17 (KJV)</vt:lpstr>
      <vt:lpstr>2 Tim. 3:14-17 (MSG)</vt:lpstr>
      <vt:lpstr>PowerPoint Presentation</vt:lpstr>
      <vt:lpstr>The Basics</vt:lpstr>
      <vt:lpstr>How to Study the Bible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100</cp:revision>
  <cp:lastPrinted>2021-02-03T22:45:53Z</cp:lastPrinted>
  <dcterms:created xsi:type="dcterms:W3CDTF">2021-01-26T22:14:20Z</dcterms:created>
  <dcterms:modified xsi:type="dcterms:W3CDTF">2021-03-09T00:53:31Z</dcterms:modified>
</cp:coreProperties>
</file>